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6" r:id="rId2"/>
    <p:sldMasterId id="2147483674" r:id="rId3"/>
    <p:sldMasterId id="2147483686" r:id="rId4"/>
    <p:sldMasterId id="2147483744" r:id="rId5"/>
  </p:sldMasterIdLst>
  <p:notesMasterIdLst>
    <p:notesMasterId r:id="rId37"/>
  </p:notesMasterIdLst>
  <p:sldIdLst>
    <p:sldId id="519" r:id="rId6"/>
    <p:sldId id="474" r:id="rId7"/>
    <p:sldId id="539" r:id="rId8"/>
    <p:sldId id="593" r:id="rId9"/>
    <p:sldId id="256" r:id="rId10"/>
    <p:sldId id="576" r:id="rId11"/>
    <p:sldId id="523" r:id="rId12"/>
    <p:sldId id="577" r:id="rId13"/>
    <p:sldId id="543" r:id="rId14"/>
    <p:sldId id="544" r:id="rId15"/>
    <p:sldId id="545" r:id="rId16"/>
    <p:sldId id="546" r:id="rId17"/>
    <p:sldId id="566" r:id="rId18"/>
    <p:sldId id="578" r:id="rId19"/>
    <p:sldId id="549" r:id="rId20"/>
    <p:sldId id="579" r:id="rId21"/>
    <p:sldId id="580" r:id="rId22"/>
    <p:sldId id="581" r:id="rId23"/>
    <p:sldId id="582" r:id="rId24"/>
    <p:sldId id="583" r:id="rId25"/>
    <p:sldId id="584" r:id="rId26"/>
    <p:sldId id="554" r:id="rId27"/>
    <p:sldId id="585" r:id="rId28"/>
    <p:sldId id="586" r:id="rId29"/>
    <p:sldId id="587" r:id="rId30"/>
    <p:sldId id="590" r:id="rId31"/>
    <p:sldId id="588" r:id="rId32"/>
    <p:sldId id="591" r:id="rId33"/>
    <p:sldId id="589" r:id="rId34"/>
    <p:sldId id="592" r:id="rId35"/>
    <p:sldId id="476" r:id="rId36"/>
  </p:sldIdLst>
  <p:sldSz cx="12192000" cy="6858000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94"/>
    <a:srgbClr val="9900CC"/>
    <a:srgbClr val="FFCCCC"/>
    <a:srgbClr val="FFFDEE"/>
    <a:srgbClr val="FF9999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855-B3F8-4790-B733-061FB62E9655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C173-DCFC-45F9-A564-3FF358768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5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671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31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92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873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80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44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4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3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5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141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35C9-4149-42E5-9804-A827E9361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46372-FAAD-4D9F-A8E5-B9CCD1E2B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4FE00-9011-4543-B1A0-E6287F36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89E28-5384-4FF0-A0CA-B9D2482E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4FC6A-56D8-4015-B9D5-0FCBEFBA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3008-2785-448E-82DC-F7A0A0D2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AFAAE-931A-4633-80DA-0E3E1BA3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82F86-9549-483C-BB5E-323B357E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1AD5F-C06B-4747-871B-FD82B1DC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66F7A-11F0-42CE-A1DF-71139BC9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5769-78BE-47BF-A436-904C7A08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47752-B746-4485-B462-50FCE77C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AF36B-874E-4340-85D9-74784788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1245F-48D9-4706-BF99-BD7BA067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1F60C-866B-4EED-A18D-F4C73EF6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45FD-D8FE-48E1-8956-D991FB87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B030-4C80-44CE-B0AB-A94993DBB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DB627-0082-4B8D-8725-BA8384E8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F399E-640C-4934-822B-8B783D33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1587A-077B-4878-A029-90F24747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F6B3E-0F8C-49C2-AEE4-6BE74B1E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3259-8F97-4FBB-B4FA-8376C699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7B69-3BB3-4CE7-83D0-A1D15BD9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CA7F3-014D-4084-B616-A93080B06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5EAC2-4179-4405-BAAB-8E2E4D4A8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495C2-577A-46A4-B8CE-D1D5310EF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93221-30BC-46ED-A3AD-53227E45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B9909-3E00-411C-88A5-52F38854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3BB796-83D5-4945-930D-19074D4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34B4-CC73-4A3B-86ED-77BB26E2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FC915-0484-4CF1-9C78-B8C05822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E8630-9FE4-4690-A807-B8278430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F83B7-2B95-47C3-9CB6-798750C9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711AD6-C72C-481E-A70F-26C4D789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847AD-2624-4B55-AE3C-995AA065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DC89B-2D66-4D55-B6B6-06AD603F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D4E9-C056-448A-ACC7-7D047B58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4AEE3-8E68-4D32-B765-5E9441AE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3E5A3-3688-4074-A189-E0AA718EF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B2C84-CDB0-4489-BCA3-3B9A51AE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EC87-10BA-441E-A27E-3A697759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704D7-1B99-4643-BBB4-99D7E1B9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1369-CDE7-42D8-8BFF-CD04B327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C2F1E-ED24-4E98-AA95-C120EE8FB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11DF6-C190-4737-BACB-432B1BC35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84808-E89C-4665-BA85-1FF29929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2BA5E-15FE-4749-9A42-56F47B97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51F8A-2FAD-4602-A6BF-E203F2C5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5A42-0326-44A0-B65B-83353044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8655D-3A7D-464A-85D8-057658671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525E9-FDFB-46DB-AE58-2924CBB7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DF8B9-A17C-455A-AD7F-BC2D1C52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31998-8105-4263-8564-3FFF96CF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106BF-9CF3-46DF-92DF-B96DC9C3C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13A60-4EA1-4376-9534-3D027D063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C42E5-32C5-41BF-AA1A-BD525CC2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05D5E-BF11-4256-B23B-36D35082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DA35B-123F-4C95-954B-82F7A422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2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2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9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9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3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272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30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4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03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21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15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279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79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91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02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262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47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07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0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6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7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57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6000">
              <a:srgbClr val="FF9999">
                <a:alpha val="4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3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8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758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2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8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1+ 2 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CẦU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THỦ DỰ BỊ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8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5D50B3-48D8-489A-A21B-868C4A87EAFF}"/>
              </a:ext>
            </a:extLst>
          </p:cNvPr>
          <p:cNvSpPr/>
          <p:nvPr/>
        </p:nvSpPr>
        <p:spPr>
          <a:xfrm>
            <a:off x="3895725" y="123231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6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656B7EDA-4DEE-44AD-9FC2-7177221356BC}"/>
              </a:ext>
            </a:extLst>
          </p:cNvPr>
          <p:cNvSpPr/>
          <p:nvPr/>
        </p:nvSpPr>
        <p:spPr>
          <a:xfrm>
            <a:off x="836132" y="1056606"/>
            <a:ext cx="10519736" cy="1081288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63B6F-FE68-42C6-84A9-CF98FA406047}"/>
              </a:ext>
            </a:extLst>
          </p:cNvPr>
          <p:cNvSpPr txBox="1"/>
          <p:nvPr/>
        </p:nvSpPr>
        <p:spPr>
          <a:xfrm>
            <a:off x="1171464" y="1269509"/>
            <a:ext cx="9353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2.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Vì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sao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lúc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đầu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chưa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đội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nào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muốn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nhận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gấu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con?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327375-4554-4BE3-B834-83A4D5E673F9}"/>
              </a:ext>
            </a:extLst>
          </p:cNvPr>
          <p:cNvSpPr txBox="1"/>
          <p:nvPr/>
        </p:nvSpPr>
        <p:spPr>
          <a:xfrm>
            <a:off x="2137893" y="2914134"/>
            <a:ext cx="8387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Vì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gấu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con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chậm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chạp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đá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bóng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không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tốt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46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5D50B3-48D8-489A-A21B-868C4A87EAFF}"/>
              </a:ext>
            </a:extLst>
          </p:cNvPr>
          <p:cNvSpPr/>
          <p:nvPr/>
        </p:nvSpPr>
        <p:spPr>
          <a:xfrm>
            <a:off x="3895725" y="123231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656B7EDA-4DEE-44AD-9FC2-7177221356BC}"/>
              </a:ext>
            </a:extLst>
          </p:cNvPr>
          <p:cNvSpPr/>
          <p:nvPr/>
        </p:nvSpPr>
        <p:spPr>
          <a:xfrm>
            <a:off x="836132" y="1056605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E49D0B-9D2F-4FDD-A935-A55E32B03199}"/>
              </a:ext>
            </a:extLst>
          </p:cNvPr>
          <p:cNvSpPr txBox="1"/>
          <p:nvPr/>
        </p:nvSpPr>
        <p:spPr>
          <a:xfrm>
            <a:off x="1604257" y="1416050"/>
            <a:ext cx="9353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3.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Là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cầu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thủ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dự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bị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,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gấu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con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đã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làm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gì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5FC693-4CD4-45E5-A67B-974678D90A96}"/>
              </a:ext>
            </a:extLst>
          </p:cNvPr>
          <p:cNvSpPr txBox="1"/>
          <p:nvPr/>
        </p:nvSpPr>
        <p:spPr>
          <a:xfrm>
            <a:off x="1777285" y="2651125"/>
            <a:ext cx="8087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Gấu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con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đi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nhặt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bóng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cho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bạn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chăm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chỉ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hàng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ngày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537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5D50B3-48D8-489A-A21B-868C4A87EAFF}"/>
              </a:ext>
            </a:extLst>
          </p:cNvPr>
          <p:cNvSpPr/>
          <p:nvPr/>
        </p:nvSpPr>
        <p:spPr>
          <a:xfrm>
            <a:off x="3895725" y="123231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656B7EDA-4DEE-44AD-9FC2-7177221356BC}"/>
              </a:ext>
            </a:extLst>
          </p:cNvPr>
          <p:cNvSpPr/>
          <p:nvPr/>
        </p:nvSpPr>
        <p:spPr>
          <a:xfrm>
            <a:off x="683959" y="1425491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500F0A-4DE4-433F-8A78-0AA9EBC3456A}"/>
              </a:ext>
            </a:extLst>
          </p:cNvPr>
          <p:cNvSpPr txBox="1"/>
          <p:nvPr/>
        </p:nvSpPr>
        <p:spPr>
          <a:xfrm>
            <a:off x="1451350" y="1644454"/>
            <a:ext cx="9340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A3F923-B985-49EF-A0EE-47D0A370B8BE}"/>
              </a:ext>
            </a:extLst>
          </p:cNvPr>
          <p:cNvSpPr txBox="1"/>
          <p:nvPr/>
        </p:nvSpPr>
        <p:spPr>
          <a:xfrm>
            <a:off x="1657321" y="3463979"/>
            <a:ext cx="8705907" cy="752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do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4784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8">
            <a:extLst>
              <a:ext uri="{FF2B5EF4-FFF2-40B4-BE49-F238E27FC236}">
                <a16:creationId xmlns:a16="http://schemas.microsoft.com/office/drawing/2014/main" id="{86791810-763F-49D6-BE69-A2FB92F78D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10961914" y="0"/>
            <a:ext cx="1451607" cy="181886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B4B99EE-334E-405E-B79C-C7BC5BFA3B4E}"/>
              </a:ext>
            </a:extLst>
          </p:cNvPr>
          <p:cNvSpPr/>
          <p:nvPr/>
        </p:nvSpPr>
        <p:spPr>
          <a:xfrm>
            <a:off x="366599" y="1306317"/>
            <a:ext cx="10207255" cy="6911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16E9AA9-3460-4D49-9B72-A7D5D6BAA087}"/>
              </a:ext>
            </a:extLst>
          </p:cNvPr>
          <p:cNvSpPr/>
          <p:nvPr/>
        </p:nvSpPr>
        <p:spPr>
          <a:xfrm>
            <a:off x="2847974" y="2646409"/>
            <a:ext cx="5368747" cy="7123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giỏi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34A68170-28F8-4EF8-B377-A4FB5B897AB9}"/>
              </a:ext>
            </a:extLst>
          </p:cNvPr>
          <p:cNvSpPr/>
          <p:nvPr/>
        </p:nvSpPr>
        <p:spPr>
          <a:xfrm>
            <a:off x="2847974" y="123231"/>
            <a:ext cx="6086475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03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8">
            <a:extLst>
              <a:ext uri="{FF2B5EF4-FFF2-40B4-BE49-F238E27FC236}">
                <a16:creationId xmlns:a16="http://schemas.microsoft.com/office/drawing/2014/main" id="{86791810-763F-49D6-BE69-A2FB92F78D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10961914" y="0"/>
            <a:ext cx="1451607" cy="181886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B4B99EE-334E-405E-B79C-C7BC5BFA3B4E}"/>
              </a:ext>
            </a:extLst>
          </p:cNvPr>
          <p:cNvSpPr/>
          <p:nvPr/>
        </p:nvSpPr>
        <p:spPr>
          <a:xfrm>
            <a:off x="366599" y="1306316"/>
            <a:ext cx="10207255" cy="10505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16E9AA9-3460-4D49-9B72-A7D5D6BAA087}"/>
              </a:ext>
            </a:extLst>
          </p:cNvPr>
          <p:cNvSpPr/>
          <p:nvPr/>
        </p:nvSpPr>
        <p:spPr>
          <a:xfrm>
            <a:off x="2202287" y="2646409"/>
            <a:ext cx="7315200" cy="90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giỏi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34A68170-28F8-4EF8-B377-A4FB5B897AB9}"/>
              </a:ext>
            </a:extLst>
          </p:cNvPr>
          <p:cNvSpPr/>
          <p:nvPr/>
        </p:nvSpPr>
        <p:spPr>
          <a:xfrm>
            <a:off x="2847974" y="123231"/>
            <a:ext cx="6086475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66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8000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3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CẦU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THỦ DỰ BỊ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25A52-DD3D-4F52-9AA6-142388BF982E}"/>
              </a:ext>
            </a:extLst>
          </p:cNvPr>
          <p:cNvSpPr txBox="1"/>
          <p:nvPr/>
        </p:nvSpPr>
        <p:spPr>
          <a:xfrm>
            <a:off x="863600" y="475684"/>
            <a:ext cx="1046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–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945569-51FD-4ADE-807A-C99984BF3D75}"/>
              </a:ext>
            </a:extLst>
          </p:cNvPr>
          <p:cNvSpPr/>
          <p:nvPr/>
        </p:nvSpPr>
        <p:spPr>
          <a:xfrm>
            <a:off x="1945005" y="4987856"/>
            <a:ext cx="8301990" cy="77724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A6C294-EB0C-4F42-8983-297691DEC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89" y="1706053"/>
            <a:ext cx="10084157" cy="293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6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25A52-DD3D-4F52-9AA6-142388BF982E}"/>
              </a:ext>
            </a:extLst>
          </p:cNvPr>
          <p:cNvSpPr txBox="1"/>
          <p:nvPr/>
        </p:nvSpPr>
        <p:spPr>
          <a:xfrm>
            <a:off x="863600" y="475684"/>
            <a:ext cx="1046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–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A6C294-EB0C-4F42-8983-297691DEC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372" y="1706053"/>
            <a:ext cx="10092027" cy="321367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A47791-5B17-40BD-BAC5-41083ACBA43A}"/>
              </a:ext>
            </a:extLst>
          </p:cNvPr>
          <p:cNvCxnSpPr>
            <a:cxnSpLocks/>
          </p:cNvCxnSpPr>
          <p:nvPr/>
        </p:nvCxnSpPr>
        <p:spPr>
          <a:xfrm flipH="1">
            <a:off x="2150772" y="3312891"/>
            <a:ext cx="2318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A47791-5B17-40BD-BAC5-41083ACBA43A}"/>
              </a:ext>
            </a:extLst>
          </p:cNvPr>
          <p:cNvCxnSpPr>
            <a:cxnSpLocks/>
          </p:cNvCxnSpPr>
          <p:nvPr/>
        </p:nvCxnSpPr>
        <p:spPr>
          <a:xfrm flipH="1">
            <a:off x="8897154" y="3312891"/>
            <a:ext cx="2318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A47791-5B17-40BD-BAC5-41083ACBA43A}"/>
              </a:ext>
            </a:extLst>
          </p:cNvPr>
          <p:cNvCxnSpPr>
            <a:cxnSpLocks/>
          </p:cNvCxnSpPr>
          <p:nvPr/>
        </p:nvCxnSpPr>
        <p:spPr>
          <a:xfrm flipH="1">
            <a:off x="7632879" y="3952542"/>
            <a:ext cx="2318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A47791-5B17-40BD-BAC5-41083ACBA43A}"/>
              </a:ext>
            </a:extLst>
          </p:cNvPr>
          <p:cNvCxnSpPr>
            <a:cxnSpLocks/>
          </p:cNvCxnSpPr>
          <p:nvPr/>
        </p:nvCxnSpPr>
        <p:spPr>
          <a:xfrm flipH="1">
            <a:off x="3110248" y="4594339"/>
            <a:ext cx="2318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9A47791-5B17-40BD-BAC5-41083ACBA43A}"/>
              </a:ext>
            </a:extLst>
          </p:cNvPr>
          <p:cNvCxnSpPr>
            <a:cxnSpLocks/>
          </p:cNvCxnSpPr>
          <p:nvPr/>
        </p:nvCxnSpPr>
        <p:spPr>
          <a:xfrm flipH="1">
            <a:off x="7300175" y="3952542"/>
            <a:ext cx="2318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81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10DAFA3-E2E3-4606-BB1D-AD52EE227865}"/>
              </a:ext>
            </a:extLst>
          </p:cNvPr>
          <p:cNvSpPr/>
          <p:nvPr/>
        </p:nvSpPr>
        <p:spPr>
          <a:xfrm>
            <a:off x="3714750" y="573356"/>
            <a:ext cx="4663440" cy="992554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F9DD2C-9AFE-4A43-93A7-BF87631E3545}"/>
              </a:ext>
            </a:extLst>
          </p:cNvPr>
          <p:cNvSpPr txBox="1"/>
          <p:nvPr/>
        </p:nvSpPr>
        <p:spPr>
          <a:xfrm>
            <a:off x="5045057" y="2255152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1859E0-9F52-467E-8D91-FA8043A1ED8F}"/>
              </a:ext>
            </a:extLst>
          </p:cNvPr>
          <p:cNvSpPr txBox="1"/>
          <p:nvPr/>
        </p:nvSpPr>
        <p:spPr>
          <a:xfrm>
            <a:off x="5045057" y="3113610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E48874-8B3F-4B4F-AF86-1F8CFFE909C0}"/>
              </a:ext>
            </a:extLst>
          </p:cNvPr>
          <p:cNvSpPr txBox="1"/>
          <p:nvPr/>
        </p:nvSpPr>
        <p:spPr>
          <a:xfrm>
            <a:off x="5524714" y="3921809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D4C150-7456-4B56-AE87-7E19EBC4C393}"/>
              </a:ext>
            </a:extLst>
          </p:cNvPr>
          <p:cNvSpPr txBox="1"/>
          <p:nvPr/>
        </p:nvSpPr>
        <p:spPr>
          <a:xfrm>
            <a:off x="5643764" y="4770160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gôn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F9DD2C-9AFE-4A43-93A7-BF87631E3545}"/>
              </a:ext>
            </a:extLst>
          </p:cNvPr>
          <p:cNvSpPr txBox="1"/>
          <p:nvPr/>
        </p:nvSpPr>
        <p:spPr>
          <a:xfrm>
            <a:off x="5045057" y="2263836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1859E0-9F52-467E-8D91-FA8043A1ED8F}"/>
              </a:ext>
            </a:extLst>
          </p:cNvPr>
          <p:cNvSpPr txBox="1"/>
          <p:nvPr/>
        </p:nvSpPr>
        <p:spPr>
          <a:xfrm>
            <a:off x="5045057" y="3102721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uyện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E48874-8B3F-4B4F-AF86-1F8CFFE909C0}"/>
              </a:ext>
            </a:extLst>
          </p:cNvPr>
          <p:cNvSpPr txBox="1"/>
          <p:nvPr/>
        </p:nvSpPr>
        <p:spPr>
          <a:xfrm>
            <a:off x="5524714" y="3910920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D4C150-7456-4B56-AE87-7E19EBC4C393}"/>
              </a:ext>
            </a:extLst>
          </p:cNvPr>
          <p:cNvSpPr txBox="1"/>
          <p:nvPr/>
        </p:nvSpPr>
        <p:spPr>
          <a:xfrm>
            <a:off x="5643764" y="4781049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03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CC8F3F-F679-497C-88AF-CD43454C89E4}"/>
              </a:ext>
            </a:extLst>
          </p:cNvPr>
          <p:cNvSpPr txBox="1"/>
          <p:nvPr/>
        </p:nvSpPr>
        <p:spPr>
          <a:xfrm>
            <a:off x="212652" y="308344"/>
            <a:ext cx="10781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riêng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87EB64-3994-4461-B1C1-8EFCB0FA6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116" y="2290540"/>
            <a:ext cx="6347637" cy="229209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BE1302E-25E9-4EED-A3F4-B37CB8B8CFF7}"/>
              </a:ext>
            </a:extLst>
          </p:cNvPr>
          <p:cNvSpPr/>
          <p:nvPr/>
        </p:nvSpPr>
        <p:spPr>
          <a:xfrm>
            <a:off x="2902688" y="2105247"/>
            <a:ext cx="2169042" cy="132375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52225C0-14BE-491E-8BAA-2131AAFE5B09}"/>
              </a:ext>
            </a:extLst>
          </p:cNvPr>
          <p:cNvSpPr/>
          <p:nvPr/>
        </p:nvSpPr>
        <p:spPr>
          <a:xfrm>
            <a:off x="7230139" y="2190308"/>
            <a:ext cx="2169042" cy="132375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1A3C28C-020C-4445-92EC-1002ACA94F72}"/>
              </a:ext>
            </a:extLst>
          </p:cNvPr>
          <p:cNvSpPr/>
          <p:nvPr/>
        </p:nvSpPr>
        <p:spPr>
          <a:xfrm>
            <a:off x="5061097" y="3582396"/>
            <a:ext cx="2169042" cy="132375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8F63DB0-182E-44BA-B753-4B14CF49EBAF}"/>
              </a:ext>
            </a:extLst>
          </p:cNvPr>
          <p:cNvSpPr/>
          <p:nvPr/>
        </p:nvSpPr>
        <p:spPr>
          <a:xfrm>
            <a:off x="7230139" y="3614293"/>
            <a:ext cx="2169042" cy="132375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9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954" y="3186337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30421" y="3006461"/>
            <a:ext cx="3972714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54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CC8F3F-F679-497C-88AF-CD43454C89E4}"/>
              </a:ext>
            </a:extLst>
          </p:cNvPr>
          <p:cNvSpPr txBox="1"/>
          <p:nvPr/>
        </p:nvSpPr>
        <p:spPr>
          <a:xfrm>
            <a:off x="212652" y="308344"/>
            <a:ext cx="107814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906254-6B5E-4CC8-8172-AFD3D56E6019}"/>
              </a:ext>
            </a:extLst>
          </p:cNvPr>
          <p:cNvSpPr txBox="1"/>
          <p:nvPr/>
        </p:nvSpPr>
        <p:spPr>
          <a:xfrm>
            <a:off x="1903228" y="1871330"/>
            <a:ext cx="62838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Anh</a:t>
            </a:r>
          </a:p>
          <a:p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Vũ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Phạm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Đào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Cường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 Gia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Huy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F6A5E1-A9C6-4D91-8341-1904F118006E}"/>
              </a:ext>
            </a:extLst>
          </p:cNvPr>
          <p:cNvSpPr txBox="1"/>
          <p:nvPr/>
        </p:nvSpPr>
        <p:spPr>
          <a:xfrm>
            <a:off x="5171661" y="1871330"/>
            <a:ext cx="62838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Anh</a:t>
            </a:r>
          </a:p>
          <a:p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Cường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Phạm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Đào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Vũ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 Gia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Huy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7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CC8F3F-F679-497C-88AF-CD43454C89E4}"/>
              </a:ext>
            </a:extLst>
          </p:cNvPr>
          <p:cNvSpPr txBox="1"/>
          <p:nvPr/>
        </p:nvSpPr>
        <p:spPr>
          <a:xfrm>
            <a:off x="1602812" y="1814087"/>
            <a:ext cx="10781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0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8000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CẦU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THỦ DỰ BỊ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66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4F1E5-0211-49E3-8B72-B66667C77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0600"/>
            <a:ext cx="10515600" cy="5186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67AAFB-B1F5-484C-80B5-B8C3AA682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287" y="990600"/>
            <a:ext cx="8447314" cy="267652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929B3B5-5DD3-4828-80DC-C1923469B0D8}"/>
              </a:ext>
            </a:extLst>
          </p:cNvPr>
          <p:cNvSpPr/>
          <p:nvPr/>
        </p:nvSpPr>
        <p:spPr>
          <a:xfrm>
            <a:off x="3032567" y="3667125"/>
            <a:ext cx="1956122" cy="625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8EA26E8-F1C4-497B-BF22-59B6D091DC1A}"/>
              </a:ext>
            </a:extLst>
          </p:cNvPr>
          <p:cNvSpPr/>
          <p:nvPr/>
        </p:nvSpPr>
        <p:spPr>
          <a:xfrm>
            <a:off x="6020316" y="3667125"/>
            <a:ext cx="1956122" cy="625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lông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640306A-57AC-495F-9CE9-D0BCEBA71563}"/>
              </a:ext>
            </a:extLst>
          </p:cNvPr>
          <p:cNvSpPr/>
          <p:nvPr/>
        </p:nvSpPr>
        <p:spPr>
          <a:xfrm>
            <a:off x="8548591" y="3667124"/>
            <a:ext cx="1956122" cy="625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78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44EDD29-D1F7-4E36-A4E3-036EE07C70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3224" y="643466"/>
            <a:ext cx="7605552" cy="557106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B9F1667-7BA6-4F97-9031-251184FC6298}"/>
              </a:ext>
            </a:extLst>
          </p:cNvPr>
          <p:cNvSpPr/>
          <p:nvPr/>
        </p:nvSpPr>
        <p:spPr>
          <a:xfrm>
            <a:off x="2817628" y="3116261"/>
            <a:ext cx="3278372" cy="625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F6355EB-6A53-4223-9B05-8904373F9C2D}"/>
              </a:ext>
            </a:extLst>
          </p:cNvPr>
          <p:cNvSpPr/>
          <p:nvPr/>
        </p:nvSpPr>
        <p:spPr>
          <a:xfrm>
            <a:off x="6475228" y="3116261"/>
            <a:ext cx="3278372" cy="625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chành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9FB41C4-1870-47E4-9AE8-7371AE20E058}"/>
              </a:ext>
            </a:extLst>
          </p:cNvPr>
          <p:cNvSpPr/>
          <p:nvPr/>
        </p:nvSpPr>
        <p:spPr>
          <a:xfrm>
            <a:off x="2923954" y="5710605"/>
            <a:ext cx="3278372" cy="625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Nu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nu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nống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77897AB-CB3D-4527-AE7C-9E882662706E}"/>
              </a:ext>
            </a:extLst>
          </p:cNvPr>
          <p:cNvSpPr/>
          <p:nvPr/>
        </p:nvSpPr>
        <p:spPr>
          <a:xfrm>
            <a:off x="6741042" y="5710605"/>
            <a:ext cx="3278372" cy="625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Dung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dăng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dẻ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06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0C8F4-12AC-4ABD-B1A9-FED43B184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9136C9-604F-4E8E-892A-6EDC61004582}"/>
              </a:ext>
            </a:extLst>
          </p:cNvPr>
          <p:cNvSpPr txBox="1"/>
          <p:nvPr/>
        </p:nvSpPr>
        <p:spPr>
          <a:xfrm>
            <a:off x="424845" y="320020"/>
            <a:ext cx="10781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CC6719-A1FD-48D5-91D0-16593DF28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557" y="1371600"/>
            <a:ext cx="6667500" cy="4677569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8716C650-DE0B-48B9-9B58-C855470851CD}"/>
              </a:ext>
            </a:extLst>
          </p:cNvPr>
          <p:cNvSpPr/>
          <p:nvPr/>
        </p:nvSpPr>
        <p:spPr>
          <a:xfrm>
            <a:off x="340242" y="1690688"/>
            <a:ext cx="2413591" cy="184995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218ECDA0-C93C-47BB-9829-6428302EB230}"/>
              </a:ext>
            </a:extLst>
          </p:cNvPr>
          <p:cNvSpPr/>
          <p:nvPr/>
        </p:nvSpPr>
        <p:spPr>
          <a:xfrm>
            <a:off x="9525443" y="1478037"/>
            <a:ext cx="2413591" cy="184995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lông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A4F2CCD7-5292-4499-B463-D04FDFA575F9}"/>
              </a:ext>
            </a:extLst>
          </p:cNvPr>
          <p:cNvSpPr/>
          <p:nvPr/>
        </p:nvSpPr>
        <p:spPr>
          <a:xfrm>
            <a:off x="7418424" y="3980085"/>
            <a:ext cx="3214134" cy="184995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rổ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32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60" y="1401445"/>
            <a:ext cx="350647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5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466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6708A3-DB05-4730-8B84-9E4CB8737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902" y="320416"/>
            <a:ext cx="8027582" cy="25610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A5BDCF-65C5-4F67-8965-41392A1F3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512" y="3051544"/>
            <a:ext cx="6792544" cy="3317358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C1712ED3-EE6B-461C-8C2A-03AA59F1F11C}"/>
              </a:ext>
            </a:extLst>
          </p:cNvPr>
          <p:cNvSpPr/>
          <p:nvPr/>
        </p:nvSpPr>
        <p:spPr>
          <a:xfrm>
            <a:off x="202019" y="2456121"/>
            <a:ext cx="2562446" cy="222220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dây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DD0B8BD5-B759-4D67-B8E3-C4241FC433E1}"/>
              </a:ext>
            </a:extLst>
          </p:cNvPr>
          <p:cNvSpPr/>
          <p:nvPr/>
        </p:nvSpPr>
        <p:spPr>
          <a:xfrm>
            <a:off x="9824484" y="2317897"/>
            <a:ext cx="2562446" cy="222220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40D73334-B266-4AF2-82F2-A1C72A8E2F01}"/>
              </a:ext>
            </a:extLst>
          </p:cNvPr>
          <p:cNvSpPr/>
          <p:nvPr/>
        </p:nvSpPr>
        <p:spPr>
          <a:xfrm>
            <a:off x="1871330" y="4540102"/>
            <a:ext cx="2562446" cy="222220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dây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A118A3E4-70C5-46A4-B432-3FD0D21DCBDB}"/>
              </a:ext>
            </a:extLst>
          </p:cNvPr>
          <p:cNvSpPr/>
          <p:nvPr/>
        </p:nvSpPr>
        <p:spPr>
          <a:xfrm>
            <a:off x="8468833" y="4343399"/>
            <a:ext cx="2562446" cy="222220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vẻ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5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4D220E-A9AF-4838-888D-DF5AF5075E01}"/>
              </a:ext>
            </a:extLst>
          </p:cNvPr>
          <p:cNvSpPr txBox="1"/>
          <p:nvPr/>
        </p:nvSpPr>
        <p:spPr>
          <a:xfrm>
            <a:off x="705446" y="485147"/>
            <a:ext cx="94404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3 - 4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về một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760DB9E-7F5A-48B8-B1C4-AC8BCCF8EFDE}"/>
              </a:ext>
            </a:extLst>
          </p:cNvPr>
          <p:cNvGrpSpPr/>
          <p:nvPr/>
        </p:nvGrpSpPr>
        <p:grpSpPr>
          <a:xfrm>
            <a:off x="1068946" y="1513182"/>
            <a:ext cx="9839460" cy="5051207"/>
            <a:chOff x="768927" y="1641595"/>
            <a:chExt cx="5340928" cy="2511698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469D3EC-DB17-4446-BBA6-331A555D97E1}"/>
                </a:ext>
              </a:extLst>
            </p:cNvPr>
            <p:cNvGrpSpPr/>
            <p:nvPr/>
          </p:nvGrpSpPr>
          <p:grpSpPr>
            <a:xfrm>
              <a:off x="768927" y="1641595"/>
              <a:ext cx="5340928" cy="2511698"/>
              <a:chOff x="768927" y="1641595"/>
              <a:chExt cx="5340928" cy="2511698"/>
            </a:xfrm>
            <a:grpFill/>
          </p:grpSpPr>
          <p:sp>
            <p:nvSpPr>
              <p:cNvPr id="8" name="Rectangle 14">
                <a:extLst>
                  <a:ext uri="{FF2B5EF4-FFF2-40B4-BE49-F238E27FC236}">
                    <a16:creationId xmlns:a16="http://schemas.microsoft.com/office/drawing/2014/main" id="{99E58F81-081D-4155-971C-38154CA68E6F}"/>
                  </a:ext>
                </a:extLst>
              </p:cNvPr>
              <p:cNvSpPr/>
              <p:nvPr/>
            </p:nvSpPr>
            <p:spPr>
              <a:xfrm>
                <a:off x="2820697" y="1661594"/>
                <a:ext cx="1269423" cy="589771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oogle Shape;1251;p47">
                <a:extLst>
                  <a:ext uri="{FF2B5EF4-FFF2-40B4-BE49-F238E27FC236}">
                    <a16:creationId xmlns:a16="http://schemas.microsoft.com/office/drawing/2014/main" id="{64695207-D7A6-4FA1-B3E9-1651F4049267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511698"/>
                <a:chOff x="4875791" y="946666"/>
                <a:chExt cx="1252993" cy="1443671"/>
              </a:xfrm>
              <a:grpFill/>
            </p:grpSpPr>
            <p:sp>
              <p:nvSpPr>
                <p:cNvPr id="11" name="Google Shape;1252;p47">
                  <a:extLst>
                    <a:ext uri="{FF2B5EF4-FFF2-40B4-BE49-F238E27FC236}">
                      <a16:creationId xmlns:a16="http://schemas.microsoft.com/office/drawing/2014/main" id="{878648EF-6039-4009-93E0-ED721E3E3EF8}"/>
                    </a:ext>
                  </a:extLst>
                </p:cNvPr>
                <p:cNvSpPr/>
                <p:nvPr/>
              </p:nvSpPr>
              <p:spPr>
                <a:xfrm>
                  <a:off x="5455534" y="1055601"/>
                  <a:ext cx="53695" cy="44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2" h="2830" extrusionOk="0">
                      <a:moveTo>
                        <a:pt x="2902" y="0"/>
                      </a:moveTo>
                      <a:cubicBezTo>
                        <a:pt x="2802" y="0"/>
                        <a:pt x="2699" y="38"/>
                        <a:pt x="2608" y="113"/>
                      </a:cubicBezTo>
                      <a:cubicBezTo>
                        <a:pt x="2174" y="439"/>
                        <a:pt x="1666" y="838"/>
                        <a:pt x="1232" y="1200"/>
                      </a:cubicBezTo>
                      <a:cubicBezTo>
                        <a:pt x="906" y="1490"/>
                        <a:pt x="580" y="1743"/>
                        <a:pt x="254" y="1997"/>
                      </a:cubicBezTo>
                      <a:cubicBezTo>
                        <a:pt x="36" y="2142"/>
                        <a:pt x="0" y="2432"/>
                        <a:pt x="145" y="2649"/>
                      </a:cubicBezTo>
                      <a:cubicBezTo>
                        <a:pt x="254" y="2758"/>
                        <a:pt x="362" y="2830"/>
                        <a:pt x="507" y="2830"/>
                      </a:cubicBezTo>
                      <a:cubicBezTo>
                        <a:pt x="616" y="2830"/>
                        <a:pt x="725" y="2794"/>
                        <a:pt x="797" y="2721"/>
                      </a:cubicBezTo>
                      <a:cubicBezTo>
                        <a:pt x="1123" y="2504"/>
                        <a:pt x="1449" y="2214"/>
                        <a:pt x="1811" y="1924"/>
                      </a:cubicBezTo>
                      <a:cubicBezTo>
                        <a:pt x="2246" y="1562"/>
                        <a:pt x="2717" y="1200"/>
                        <a:pt x="3151" y="874"/>
                      </a:cubicBezTo>
                      <a:cubicBezTo>
                        <a:pt x="3369" y="729"/>
                        <a:pt x="3441" y="403"/>
                        <a:pt x="3260" y="222"/>
                      </a:cubicBezTo>
                      <a:cubicBezTo>
                        <a:pt x="3176" y="74"/>
                        <a:pt x="3042" y="0"/>
                        <a:pt x="290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" name="Google Shape;1253;p47">
                  <a:extLst>
                    <a:ext uri="{FF2B5EF4-FFF2-40B4-BE49-F238E27FC236}">
                      <a16:creationId xmlns:a16="http://schemas.microsoft.com/office/drawing/2014/main" id="{8E57925A-EEE3-452F-BFD9-3351BC0767D4}"/>
                    </a:ext>
                  </a:extLst>
                </p:cNvPr>
                <p:cNvSpPr/>
                <p:nvPr/>
              </p:nvSpPr>
              <p:spPr>
                <a:xfrm>
                  <a:off x="4952637" y="2200313"/>
                  <a:ext cx="1086088" cy="135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21" h="8704" extrusionOk="0">
                      <a:moveTo>
                        <a:pt x="68963" y="1"/>
                      </a:moveTo>
                      <a:cubicBezTo>
                        <a:pt x="68838" y="1"/>
                        <a:pt x="68709" y="56"/>
                        <a:pt x="68603" y="191"/>
                      </a:cubicBezTo>
                      <a:cubicBezTo>
                        <a:pt x="68096" y="771"/>
                        <a:pt x="67589" y="1278"/>
                        <a:pt x="67010" y="1821"/>
                      </a:cubicBezTo>
                      <a:cubicBezTo>
                        <a:pt x="66539" y="2256"/>
                        <a:pt x="66032" y="2727"/>
                        <a:pt x="65561" y="3234"/>
                      </a:cubicBezTo>
                      <a:cubicBezTo>
                        <a:pt x="65380" y="3415"/>
                        <a:pt x="65380" y="3704"/>
                        <a:pt x="65597" y="3886"/>
                      </a:cubicBezTo>
                      <a:cubicBezTo>
                        <a:pt x="65670" y="3958"/>
                        <a:pt x="65814" y="3994"/>
                        <a:pt x="65923" y="3994"/>
                      </a:cubicBezTo>
                      <a:cubicBezTo>
                        <a:pt x="66032" y="3994"/>
                        <a:pt x="66177" y="3958"/>
                        <a:pt x="66249" y="3849"/>
                      </a:cubicBezTo>
                      <a:cubicBezTo>
                        <a:pt x="66684" y="3415"/>
                        <a:pt x="67191" y="2944"/>
                        <a:pt x="67662" y="2509"/>
                      </a:cubicBezTo>
                      <a:cubicBezTo>
                        <a:pt x="68241" y="1966"/>
                        <a:pt x="68821" y="1386"/>
                        <a:pt x="69328" y="771"/>
                      </a:cubicBezTo>
                      <a:cubicBezTo>
                        <a:pt x="69620" y="425"/>
                        <a:pt x="69308" y="1"/>
                        <a:pt x="68963" y="1"/>
                      </a:cubicBezTo>
                      <a:close/>
                      <a:moveTo>
                        <a:pt x="65670" y="481"/>
                      </a:moveTo>
                      <a:cubicBezTo>
                        <a:pt x="64329" y="481"/>
                        <a:pt x="61214" y="4393"/>
                        <a:pt x="60599" y="5407"/>
                      </a:cubicBezTo>
                      <a:cubicBezTo>
                        <a:pt x="60417" y="5624"/>
                        <a:pt x="60490" y="5914"/>
                        <a:pt x="60743" y="6059"/>
                      </a:cubicBezTo>
                      <a:cubicBezTo>
                        <a:pt x="60816" y="6095"/>
                        <a:pt x="60888" y="6131"/>
                        <a:pt x="60961" y="6131"/>
                      </a:cubicBezTo>
                      <a:cubicBezTo>
                        <a:pt x="61142" y="6131"/>
                        <a:pt x="61287" y="6059"/>
                        <a:pt x="61359" y="5914"/>
                      </a:cubicBezTo>
                      <a:cubicBezTo>
                        <a:pt x="62373" y="4320"/>
                        <a:pt x="65054" y="1459"/>
                        <a:pt x="65670" y="1423"/>
                      </a:cubicBezTo>
                      <a:cubicBezTo>
                        <a:pt x="66285" y="1423"/>
                        <a:pt x="66285" y="481"/>
                        <a:pt x="65670" y="481"/>
                      </a:cubicBezTo>
                      <a:close/>
                      <a:moveTo>
                        <a:pt x="2877" y="4720"/>
                      </a:moveTo>
                      <a:cubicBezTo>
                        <a:pt x="2764" y="4720"/>
                        <a:pt x="2645" y="4763"/>
                        <a:pt x="2536" y="4864"/>
                      </a:cubicBezTo>
                      <a:cubicBezTo>
                        <a:pt x="1956" y="5479"/>
                        <a:pt x="1377" y="6168"/>
                        <a:pt x="906" y="6892"/>
                      </a:cubicBezTo>
                      <a:cubicBezTo>
                        <a:pt x="652" y="7254"/>
                        <a:pt x="435" y="7616"/>
                        <a:pt x="145" y="7942"/>
                      </a:cubicBezTo>
                      <a:cubicBezTo>
                        <a:pt x="0" y="8160"/>
                        <a:pt x="36" y="8449"/>
                        <a:pt x="254" y="8631"/>
                      </a:cubicBezTo>
                      <a:cubicBezTo>
                        <a:pt x="326" y="8667"/>
                        <a:pt x="435" y="8703"/>
                        <a:pt x="507" y="8703"/>
                      </a:cubicBezTo>
                      <a:cubicBezTo>
                        <a:pt x="688" y="8703"/>
                        <a:pt x="797" y="8667"/>
                        <a:pt x="906" y="8522"/>
                      </a:cubicBezTo>
                      <a:cubicBezTo>
                        <a:pt x="1159" y="8196"/>
                        <a:pt x="1449" y="7797"/>
                        <a:pt x="1703" y="7435"/>
                      </a:cubicBezTo>
                      <a:cubicBezTo>
                        <a:pt x="2137" y="6747"/>
                        <a:pt x="2644" y="6131"/>
                        <a:pt x="3224" y="5516"/>
                      </a:cubicBezTo>
                      <a:cubicBezTo>
                        <a:pt x="3558" y="5182"/>
                        <a:pt x="3251" y="4720"/>
                        <a:pt x="2877" y="47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" name="Google Shape;1254;p47">
                  <a:extLst>
                    <a:ext uri="{FF2B5EF4-FFF2-40B4-BE49-F238E27FC236}">
                      <a16:creationId xmlns:a16="http://schemas.microsoft.com/office/drawing/2014/main" id="{0715BB96-FE18-4279-AA96-2FFFEE7342EF}"/>
                    </a:ext>
                  </a:extLst>
                </p:cNvPr>
                <p:cNvSpPr/>
                <p:nvPr/>
              </p:nvSpPr>
              <p:spPr>
                <a:xfrm>
                  <a:off x="4875791" y="946666"/>
                  <a:ext cx="1252993" cy="1443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92" h="92543" extrusionOk="0">
                      <a:moveTo>
                        <a:pt x="38286" y="939"/>
                      </a:moveTo>
                      <a:cubicBezTo>
                        <a:pt x="38395" y="975"/>
                        <a:pt x="38503" y="1011"/>
                        <a:pt x="38576" y="1084"/>
                      </a:cubicBezTo>
                      <a:cubicBezTo>
                        <a:pt x="39409" y="1663"/>
                        <a:pt x="40206" y="2315"/>
                        <a:pt x="40894" y="3040"/>
                      </a:cubicBezTo>
                      <a:cubicBezTo>
                        <a:pt x="40982" y="3127"/>
                        <a:pt x="41109" y="3175"/>
                        <a:pt x="41237" y="3175"/>
                      </a:cubicBezTo>
                      <a:cubicBezTo>
                        <a:pt x="41319" y="3175"/>
                        <a:pt x="41402" y="3155"/>
                        <a:pt x="41474" y="3112"/>
                      </a:cubicBezTo>
                      <a:cubicBezTo>
                        <a:pt x="42234" y="2714"/>
                        <a:pt x="43031" y="2315"/>
                        <a:pt x="43828" y="1989"/>
                      </a:cubicBezTo>
                      <a:cubicBezTo>
                        <a:pt x="44009" y="1881"/>
                        <a:pt x="44190" y="1844"/>
                        <a:pt x="44371" y="1844"/>
                      </a:cubicBezTo>
                      <a:cubicBezTo>
                        <a:pt x="44589" y="1844"/>
                        <a:pt x="44806" y="1953"/>
                        <a:pt x="44987" y="2098"/>
                      </a:cubicBezTo>
                      <a:cubicBezTo>
                        <a:pt x="45494" y="2424"/>
                        <a:pt x="45929" y="2931"/>
                        <a:pt x="46219" y="3510"/>
                      </a:cubicBezTo>
                      <a:cubicBezTo>
                        <a:pt x="46298" y="3670"/>
                        <a:pt x="46455" y="3770"/>
                        <a:pt x="46633" y="3770"/>
                      </a:cubicBezTo>
                      <a:cubicBezTo>
                        <a:pt x="46698" y="3770"/>
                        <a:pt x="46766" y="3757"/>
                        <a:pt x="46834" y="3728"/>
                      </a:cubicBezTo>
                      <a:lnTo>
                        <a:pt x="49877" y="2532"/>
                      </a:lnTo>
                      <a:lnTo>
                        <a:pt x="49877" y="2532"/>
                      </a:lnTo>
                      <a:cubicBezTo>
                        <a:pt x="49442" y="5177"/>
                        <a:pt x="49189" y="7821"/>
                        <a:pt x="49152" y="10501"/>
                      </a:cubicBezTo>
                      <a:cubicBezTo>
                        <a:pt x="49008" y="14232"/>
                        <a:pt x="48863" y="18071"/>
                        <a:pt x="47595" y="21694"/>
                      </a:cubicBezTo>
                      <a:cubicBezTo>
                        <a:pt x="47052" y="21186"/>
                        <a:pt x="46508" y="20752"/>
                        <a:pt x="45893" y="20390"/>
                      </a:cubicBezTo>
                      <a:cubicBezTo>
                        <a:pt x="45675" y="20208"/>
                        <a:pt x="45422" y="20136"/>
                        <a:pt x="45168" y="20100"/>
                      </a:cubicBezTo>
                      <a:lnTo>
                        <a:pt x="45096" y="20100"/>
                      </a:lnTo>
                      <a:cubicBezTo>
                        <a:pt x="44842" y="20136"/>
                        <a:pt x="44589" y="20245"/>
                        <a:pt x="44371" y="20462"/>
                      </a:cubicBezTo>
                      <a:lnTo>
                        <a:pt x="43430" y="21295"/>
                      </a:lnTo>
                      <a:cubicBezTo>
                        <a:pt x="43246" y="21494"/>
                        <a:pt x="42997" y="21590"/>
                        <a:pt x="42749" y="21590"/>
                      </a:cubicBezTo>
                      <a:cubicBezTo>
                        <a:pt x="42411" y="21590"/>
                        <a:pt x="42075" y="21412"/>
                        <a:pt x="41908" y="21078"/>
                      </a:cubicBezTo>
                      <a:lnTo>
                        <a:pt x="41800" y="20897"/>
                      </a:lnTo>
                      <a:cubicBezTo>
                        <a:pt x="41510" y="20390"/>
                        <a:pt x="41039" y="20027"/>
                        <a:pt x="40496" y="19846"/>
                      </a:cubicBezTo>
                      <a:cubicBezTo>
                        <a:pt x="40314" y="19774"/>
                        <a:pt x="40097" y="19738"/>
                        <a:pt x="39916" y="19738"/>
                      </a:cubicBezTo>
                      <a:cubicBezTo>
                        <a:pt x="39300" y="19774"/>
                        <a:pt x="38721" y="19955"/>
                        <a:pt x="38214" y="20208"/>
                      </a:cubicBezTo>
                      <a:lnTo>
                        <a:pt x="35533" y="21331"/>
                      </a:lnTo>
                      <a:cubicBezTo>
                        <a:pt x="34773" y="20788"/>
                        <a:pt x="34012" y="20136"/>
                        <a:pt x="33360" y="19448"/>
                      </a:cubicBezTo>
                      <a:cubicBezTo>
                        <a:pt x="33276" y="19342"/>
                        <a:pt x="33142" y="19286"/>
                        <a:pt x="33009" y="19286"/>
                      </a:cubicBezTo>
                      <a:cubicBezTo>
                        <a:pt x="32914" y="19286"/>
                        <a:pt x="32820" y="19315"/>
                        <a:pt x="32744" y="19375"/>
                      </a:cubicBezTo>
                      <a:lnTo>
                        <a:pt x="31875" y="20027"/>
                      </a:lnTo>
                      <a:cubicBezTo>
                        <a:pt x="32020" y="13978"/>
                        <a:pt x="32636" y="7966"/>
                        <a:pt x="33795" y="2025"/>
                      </a:cubicBezTo>
                      <a:lnTo>
                        <a:pt x="35497" y="2750"/>
                      </a:lnTo>
                      <a:cubicBezTo>
                        <a:pt x="35557" y="2786"/>
                        <a:pt x="35622" y="2802"/>
                        <a:pt x="35686" y="2802"/>
                      </a:cubicBezTo>
                      <a:cubicBezTo>
                        <a:pt x="35815" y="2802"/>
                        <a:pt x="35944" y="2738"/>
                        <a:pt x="36040" y="2641"/>
                      </a:cubicBezTo>
                      <a:cubicBezTo>
                        <a:pt x="36620" y="2025"/>
                        <a:pt x="37272" y="1482"/>
                        <a:pt x="37996" y="1047"/>
                      </a:cubicBezTo>
                      <a:cubicBezTo>
                        <a:pt x="38069" y="1011"/>
                        <a:pt x="38177" y="939"/>
                        <a:pt x="38286" y="939"/>
                      </a:cubicBezTo>
                      <a:close/>
                      <a:moveTo>
                        <a:pt x="14090" y="12892"/>
                      </a:moveTo>
                      <a:cubicBezTo>
                        <a:pt x="19089" y="12892"/>
                        <a:pt x="25065" y="12928"/>
                        <a:pt x="31295" y="12964"/>
                      </a:cubicBezTo>
                      <a:cubicBezTo>
                        <a:pt x="31078" y="15645"/>
                        <a:pt x="30969" y="18289"/>
                        <a:pt x="30933" y="20969"/>
                      </a:cubicBezTo>
                      <a:cubicBezTo>
                        <a:pt x="30933" y="21114"/>
                        <a:pt x="31006" y="21295"/>
                        <a:pt x="31187" y="21368"/>
                      </a:cubicBezTo>
                      <a:cubicBezTo>
                        <a:pt x="31252" y="21400"/>
                        <a:pt x="31332" y="21418"/>
                        <a:pt x="31410" y="21418"/>
                      </a:cubicBezTo>
                      <a:cubicBezTo>
                        <a:pt x="31505" y="21418"/>
                        <a:pt x="31598" y="21391"/>
                        <a:pt x="31658" y="21331"/>
                      </a:cubicBezTo>
                      <a:lnTo>
                        <a:pt x="32962" y="20390"/>
                      </a:lnTo>
                      <a:cubicBezTo>
                        <a:pt x="33650" y="21078"/>
                        <a:pt x="34410" y="21694"/>
                        <a:pt x="35244" y="22237"/>
                      </a:cubicBezTo>
                      <a:cubicBezTo>
                        <a:pt x="35312" y="22306"/>
                        <a:pt x="35410" y="22331"/>
                        <a:pt x="35510" y="22331"/>
                      </a:cubicBezTo>
                      <a:cubicBezTo>
                        <a:pt x="35567" y="22331"/>
                        <a:pt x="35625" y="22323"/>
                        <a:pt x="35678" y="22309"/>
                      </a:cubicBezTo>
                      <a:lnTo>
                        <a:pt x="38576" y="21042"/>
                      </a:lnTo>
                      <a:cubicBezTo>
                        <a:pt x="38979" y="20840"/>
                        <a:pt x="39429" y="20730"/>
                        <a:pt x="39888" y="20730"/>
                      </a:cubicBezTo>
                      <a:cubicBezTo>
                        <a:pt x="40005" y="20730"/>
                        <a:pt x="40124" y="20737"/>
                        <a:pt x="40242" y="20752"/>
                      </a:cubicBezTo>
                      <a:cubicBezTo>
                        <a:pt x="40568" y="20824"/>
                        <a:pt x="40749" y="21078"/>
                        <a:pt x="41003" y="21440"/>
                      </a:cubicBezTo>
                      <a:lnTo>
                        <a:pt x="41184" y="21657"/>
                      </a:lnTo>
                      <a:cubicBezTo>
                        <a:pt x="41546" y="22164"/>
                        <a:pt x="42162" y="22490"/>
                        <a:pt x="42814" y="22527"/>
                      </a:cubicBezTo>
                      <a:cubicBezTo>
                        <a:pt x="42959" y="22527"/>
                        <a:pt x="43067" y="22490"/>
                        <a:pt x="43212" y="22490"/>
                      </a:cubicBezTo>
                      <a:cubicBezTo>
                        <a:pt x="43502" y="22382"/>
                        <a:pt x="43792" y="22201"/>
                        <a:pt x="44045" y="21983"/>
                      </a:cubicBezTo>
                      <a:lnTo>
                        <a:pt x="44987" y="21186"/>
                      </a:lnTo>
                      <a:cubicBezTo>
                        <a:pt x="45023" y="21150"/>
                        <a:pt x="45096" y="21078"/>
                        <a:pt x="45132" y="21078"/>
                      </a:cubicBezTo>
                      <a:cubicBezTo>
                        <a:pt x="45204" y="21078"/>
                        <a:pt x="45277" y="21114"/>
                        <a:pt x="45349" y="21186"/>
                      </a:cubicBezTo>
                      <a:cubicBezTo>
                        <a:pt x="46110" y="21657"/>
                        <a:pt x="46798" y="22237"/>
                        <a:pt x="47450" y="22853"/>
                      </a:cubicBezTo>
                      <a:cubicBezTo>
                        <a:pt x="47523" y="22925"/>
                        <a:pt x="47667" y="22997"/>
                        <a:pt x="47776" y="22997"/>
                      </a:cubicBezTo>
                      <a:lnTo>
                        <a:pt x="47885" y="22997"/>
                      </a:lnTo>
                      <a:cubicBezTo>
                        <a:pt x="48030" y="22961"/>
                        <a:pt x="48175" y="22853"/>
                        <a:pt x="48211" y="22708"/>
                      </a:cubicBezTo>
                      <a:cubicBezTo>
                        <a:pt x="49442" y="19593"/>
                        <a:pt x="49804" y="16369"/>
                        <a:pt x="49986" y="13182"/>
                      </a:cubicBezTo>
                      <a:cubicBezTo>
                        <a:pt x="64112" y="13363"/>
                        <a:pt x="76391" y="13544"/>
                        <a:pt x="78782" y="13580"/>
                      </a:cubicBezTo>
                      <a:cubicBezTo>
                        <a:pt x="79941" y="26982"/>
                        <a:pt x="77369" y="83559"/>
                        <a:pt x="77188" y="88087"/>
                      </a:cubicBezTo>
                      <a:cubicBezTo>
                        <a:pt x="72044" y="90369"/>
                        <a:pt x="57157" y="91637"/>
                        <a:pt x="36149" y="91637"/>
                      </a:cubicBezTo>
                      <a:cubicBezTo>
                        <a:pt x="18799" y="91637"/>
                        <a:pt x="3441" y="90695"/>
                        <a:pt x="2137" y="89934"/>
                      </a:cubicBezTo>
                      <a:cubicBezTo>
                        <a:pt x="725" y="87508"/>
                        <a:pt x="1304" y="42847"/>
                        <a:pt x="2029" y="13037"/>
                      </a:cubicBezTo>
                      <a:cubicBezTo>
                        <a:pt x="4274" y="12928"/>
                        <a:pt x="8331" y="12892"/>
                        <a:pt x="14090" y="12892"/>
                      </a:cubicBezTo>
                      <a:close/>
                      <a:moveTo>
                        <a:pt x="38269" y="0"/>
                      </a:moveTo>
                      <a:cubicBezTo>
                        <a:pt x="37999" y="0"/>
                        <a:pt x="37725" y="82"/>
                        <a:pt x="37489" y="251"/>
                      </a:cubicBezTo>
                      <a:cubicBezTo>
                        <a:pt x="36801" y="685"/>
                        <a:pt x="36149" y="1192"/>
                        <a:pt x="35569" y="1772"/>
                      </a:cubicBezTo>
                      <a:lnTo>
                        <a:pt x="33650" y="866"/>
                      </a:lnTo>
                      <a:cubicBezTo>
                        <a:pt x="33577" y="830"/>
                        <a:pt x="33505" y="812"/>
                        <a:pt x="33432" y="812"/>
                      </a:cubicBezTo>
                      <a:cubicBezTo>
                        <a:pt x="33360" y="812"/>
                        <a:pt x="33288" y="830"/>
                        <a:pt x="33215" y="866"/>
                      </a:cubicBezTo>
                      <a:cubicBezTo>
                        <a:pt x="33106" y="939"/>
                        <a:pt x="32998" y="1047"/>
                        <a:pt x="32998" y="1192"/>
                      </a:cubicBezTo>
                      <a:cubicBezTo>
                        <a:pt x="32273" y="4778"/>
                        <a:pt x="31730" y="8364"/>
                        <a:pt x="31404" y="12022"/>
                      </a:cubicBezTo>
                      <a:cubicBezTo>
                        <a:pt x="25102" y="11950"/>
                        <a:pt x="19125" y="11914"/>
                        <a:pt x="14090" y="11914"/>
                      </a:cubicBezTo>
                      <a:cubicBezTo>
                        <a:pt x="7933" y="11914"/>
                        <a:pt x="3695" y="11986"/>
                        <a:pt x="1521" y="12059"/>
                      </a:cubicBezTo>
                      <a:cubicBezTo>
                        <a:pt x="1268" y="12095"/>
                        <a:pt x="1087" y="12276"/>
                        <a:pt x="1051" y="12530"/>
                      </a:cubicBezTo>
                      <a:cubicBezTo>
                        <a:pt x="1051" y="12711"/>
                        <a:pt x="616" y="31691"/>
                        <a:pt x="399" y="50671"/>
                      </a:cubicBezTo>
                      <a:cubicBezTo>
                        <a:pt x="0" y="89282"/>
                        <a:pt x="1051" y="90188"/>
                        <a:pt x="1485" y="90586"/>
                      </a:cubicBezTo>
                      <a:cubicBezTo>
                        <a:pt x="2862" y="91782"/>
                        <a:pt x="20501" y="92542"/>
                        <a:pt x="36149" y="92542"/>
                      </a:cubicBezTo>
                      <a:cubicBezTo>
                        <a:pt x="46291" y="92542"/>
                        <a:pt x="70740" y="92180"/>
                        <a:pt x="77840" y="88811"/>
                      </a:cubicBezTo>
                      <a:cubicBezTo>
                        <a:pt x="77985" y="88739"/>
                        <a:pt x="78093" y="88558"/>
                        <a:pt x="78093" y="88413"/>
                      </a:cubicBezTo>
                      <a:cubicBezTo>
                        <a:pt x="78130" y="87761"/>
                        <a:pt x="80991" y="26185"/>
                        <a:pt x="79687" y="13037"/>
                      </a:cubicBezTo>
                      <a:cubicBezTo>
                        <a:pt x="79651" y="12819"/>
                        <a:pt x="79470" y="12638"/>
                        <a:pt x="79216" y="12602"/>
                      </a:cubicBezTo>
                      <a:cubicBezTo>
                        <a:pt x="78999" y="12602"/>
                        <a:pt x="65669" y="12421"/>
                        <a:pt x="50022" y="12204"/>
                      </a:cubicBezTo>
                      <a:cubicBezTo>
                        <a:pt x="50058" y="11660"/>
                        <a:pt x="50058" y="11117"/>
                        <a:pt x="50094" y="10537"/>
                      </a:cubicBezTo>
                      <a:cubicBezTo>
                        <a:pt x="50203" y="7676"/>
                        <a:pt x="50312" y="4706"/>
                        <a:pt x="50927" y="1881"/>
                      </a:cubicBezTo>
                      <a:cubicBezTo>
                        <a:pt x="51013" y="1565"/>
                        <a:pt x="50782" y="1318"/>
                        <a:pt x="50520" y="1318"/>
                      </a:cubicBezTo>
                      <a:cubicBezTo>
                        <a:pt x="50451" y="1318"/>
                        <a:pt x="50380" y="1336"/>
                        <a:pt x="50312" y="1373"/>
                      </a:cubicBezTo>
                      <a:lnTo>
                        <a:pt x="46834" y="2714"/>
                      </a:lnTo>
                      <a:cubicBezTo>
                        <a:pt x="46508" y="2170"/>
                        <a:pt x="46037" y="1699"/>
                        <a:pt x="45530" y="1337"/>
                      </a:cubicBezTo>
                      <a:cubicBezTo>
                        <a:pt x="45168" y="1047"/>
                        <a:pt x="44770" y="903"/>
                        <a:pt x="44371" y="903"/>
                      </a:cubicBezTo>
                      <a:cubicBezTo>
                        <a:pt x="44045" y="903"/>
                        <a:pt x="43719" y="975"/>
                        <a:pt x="43466" y="1120"/>
                      </a:cubicBezTo>
                      <a:cubicBezTo>
                        <a:pt x="42705" y="1446"/>
                        <a:pt x="42017" y="1772"/>
                        <a:pt x="41329" y="2134"/>
                      </a:cubicBezTo>
                      <a:cubicBezTo>
                        <a:pt x="40640" y="1482"/>
                        <a:pt x="39916" y="866"/>
                        <a:pt x="39119" y="323"/>
                      </a:cubicBezTo>
                      <a:cubicBezTo>
                        <a:pt x="38886" y="110"/>
                        <a:pt x="38581" y="0"/>
                        <a:pt x="3826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/>
                    <a:t>   </a:t>
                  </a:r>
                  <a:endParaRPr/>
                </a:p>
              </p:txBody>
            </p:sp>
            <p:sp>
              <p:nvSpPr>
                <p:cNvPr id="14" name="Google Shape;1255;p47">
                  <a:extLst>
                    <a:ext uri="{FF2B5EF4-FFF2-40B4-BE49-F238E27FC236}">
                      <a16:creationId xmlns:a16="http://schemas.microsoft.com/office/drawing/2014/main" id="{1DECDB3A-E23C-4E61-909C-6759B721EC0D}"/>
                    </a:ext>
                  </a:extLst>
                </p:cNvPr>
                <p:cNvSpPr/>
                <p:nvPr/>
              </p:nvSpPr>
              <p:spPr>
                <a:xfrm>
                  <a:off x="5451010" y="1048035"/>
                  <a:ext cx="109075" cy="9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6373" extrusionOk="0">
                      <a:moveTo>
                        <a:pt x="6448" y="1"/>
                      </a:moveTo>
                      <a:cubicBezTo>
                        <a:pt x="6330" y="1"/>
                        <a:pt x="6212" y="55"/>
                        <a:pt x="6122" y="164"/>
                      </a:cubicBezTo>
                      <a:cubicBezTo>
                        <a:pt x="4311" y="2011"/>
                        <a:pt x="2210" y="4148"/>
                        <a:pt x="326" y="5488"/>
                      </a:cubicBezTo>
                      <a:cubicBezTo>
                        <a:pt x="73" y="5633"/>
                        <a:pt x="0" y="5959"/>
                        <a:pt x="182" y="6176"/>
                      </a:cubicBezTo>
                      <a:cubicBezTo>
                        <a:pt x="269" y="6307"/>
                        <a:pt x="408" y="6372"/>
                        <a:pt x="552" y="6372"/>
                      </a:cubicBezTo>
                      <a:cubicBezTo>
                        <a:pt x="648" y="6372"/>
                        <a:pt x="747" y="6343"/>
                        <a:pt x="834" y="6285"/>
                      </a:cubicBezTo>
                      <a:cubicBezTo>
                        <a:pt x="2826" y="4872"/>
                        <a:pt x="4963" y="2735"/>
                        <a:pt x="6774" y="816"/>
                      </a:cubicBezTo>
                      <a:cubicBezTo>
                        <a:pt x="6991" y="635"/>
                        <a:pt x="6991" y="345"/>
                        <a:pt x="6774" y="164"/>
                      </a:cubicBezTo>
                      <a:cubicBezTo>
                        <a:pt x="6683" y="55"/>
                        <a:pt x="6566" y="1"/>
                        <a:pt x="644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1256;p47">
                  <a:extLst>
                    <a:ext uri="{FF2B5EF4-FFF2-40B4-BE49-F238E27FC236}">
                      <a16:creationId xmlns:a16="http://schemas.microsoft.com/office/drawing/2014/main" id="{748DE16A-29B3-49A8-81D8-706217A285AB}"/>
                    </a:ext>
                  </a:extLst>
                </p:cNvPr>
                <p:cNvSpPr/>
                <p:nvPr/>
              </p:nvSpPr>
              <p:spPr>
                <a:xfrm>
                  <a:off x="5519557" y="1088423"/>
                  <a:ext cx="44476" cy="37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1" h="2394" extrusionOk="0">
                      <a:moveTo>
                        <a:pt x="2320" y="0"/>
                      </a:moveTo>
                      <a:cubicBezTo>
                        <a:pt x="2232" y="0"/>
                        <a:pt x="2141" y="24"/>
                        <a:pt x="2054" y="74"/>
                      </a:cubicBezTo>
                      <a:cubicBezTo>
                        <a:pt x="1366" y="472"/>
                        <a:pt x="786" y="980"/>
                        <a:pt x="315" y="1595"/>
                      </a:cubicBezTo>
                      <a:cubicBezTo>
                        <a:pt x="0" y="1910"/>
                        <a:pt x="226" y="2394"/>
                        <a:pt x="634" y="2394"/>
                      </a:cubicBezTo>
                      <a:cubicBezTo>
                        <a:pt x="648" y="2394"/>
                        <a:pt x="663" y="2393"/>
                        <a:pt x="677" y="2392"/>
                      </a:cubicBezTo>
                      <a:cubicBezTo>
                        <a:pt x="822" y="2356"/>
                        <a:pt x="931" y="2320"/>
                        <a:pt x="1040" y="2211"/>
                      </a:cubicBezTo>
                      <a:cubicBezTo>
                        <a:pt x="1438" y="1668"/>
                        <a:pt x="1945" y="1233"/>
                        <a:pt x="2525" y="907"/>
                      </a:cubicBezTo>
                      <a:cubicBezTo>
                        <a:pt x="2778" y="798"/>
                        <a:pt x="2851" y="472"/>
                        <a:pt x="2742" y="255"/>
                      </a:cubicBezTo>
                      <a:cubicBezTo>
                        <a:pt x="2647" y="89"/>
                        <a:pt x="2489" y="0"/>
                        <a:pt x="232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257;p47">
                  <a:extLst>
                    <a:ext uri="{FF2B5EF4-FFF2-40B4-BE49-F238E27FC236}">
                      <a16:creationId xmlns:a16="http://schemas.microsoft.com/office/drawing/2014/main" id="{D4366227-46FE-4F68-A5C1-E0A674523C52}"/>
                    </a:ext>
                  </a:extLst>
                </p:cNvPr>
                <p:cNvSpPr/>
                <p:nvPr/>
              </p:nvSpPr>
              <p:spPr>
                <a:xfrm>
                  <a:off x="5895142" y="2207801"/>
                  <a:ext cx="92118" cy="8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" h="5652" extrusionOk="0">
                      <a:moveTo>
                        <a:pt x="5253" y="1"/>
                      </a:moveTo>
                      <a:cubicBezTo>
                        <a:pt x="3912" y="1"/>
                        <a:pt x="797" y="3913"/>
                        <a:pt x="182" y="4927"/>
                      </a:cubicBezTo>
                      <a:cubicBezTo>
                        <a:pt x="0" y="5144"/>
                        <a:pt x="73" y="5434"/>
                        <a:pt x="326" y="5579"/>
                      </a:cubicBezTo>
                      <a:cubicBezTo>
                        <a:pt x="399" y="5615"/>
                        <a:pt x="471" y="5651"/>
                        <a:pt x="544" y="5651"/>
                      </a:cubicBezTo>
                      <a:cubicBezTo>
                        <a:pt x="725" y="5651"/>
                        <a:pt x="870" y="5579"/>
                        <a:pt x="942" y="5434"/>
                      </a:cubicBezTo>
                      <a:cubicBezTo>
                        <a:pt x="1956" y="3840"/>
                        <a:pt x="4637" y="979"/>
                        <a:pt x="5253" y="943"/>
                      </a:cubicBezTo>
                      <a:cubicBezTo>
                        <a:pt x="5904" y="943"/>
                        <a:pt x="5904" y="1"/>
                        <a:pt x="525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258;p47">
                  <a:extLst>
                    <a:ext uri="{FF2B5EF4-FFF2-40B4-BE49-F238E27FC236}">
                      <a16:creationId xmlns:a16="http://schemas.microsoft.com/office/drawing/2014/main" id="{859F8761-110B-43A6-8C55-DBFF4C0590ED}"/>
                    </a:ext>
                  </a:extLst>
                </p:cNvPr>
                <p:cNvSpPr/>
                <p:nvPr/>
              </p:nvSpPr>
              <p:spPr>
                <a:xfrm>
                  <a:off x="5972549" y="2200578"/>
                  <a:ext cx="66768" cy="62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0" h="4014" extrusionOk="0">
                      <a:moveTo>
                        <a:pt x="3613" y="0"/>
                      </a:moveTo>
                      <a:cubicBezTo>
                        <a:pt x="3490" y="0"/>
                        <a:pt x="3364" y="51"/>
                        <a:pt x="3261" y="174"/>
                      </a:cubicBezTo>
                      <a:cubicBezTo>
                        <a:pt x="2754" y="754"/>
                        <a:pt x="2210" y="1297"/>
                        <a:pt x="1631" y="1804"/>
                      </a:cubicBezTo>
                      <a:cubicBezTo>
                        <a:pt x="1160" y="2239"/>
                        <a:pt x="653" y="2710"/>
                        <a:pt x="182" y="3217"/>
                      </a:cubicBezTo>
                      <a:cubicBezTo>
                        <a:pt x="1" y="3398"/>
                        <a:pt x="37" y="3687"/>
                        <a:pt x="254" y="3869"/>
                      </a:cubicBezTo>
                      <a:cubicBezTo>
                        <a:pt x="327" y="3941"/>
                        <a:pt x="435" y="4013"/>
                        <a:pt x="544" y="4013"/>
                      </a:cubicBezTo>
                      <a:cubicBezTo>
                        <a:pt x="689" y="4013"/>
                        <a:pt x="798" y="3941"/>
                        <a:pt x="906" y="3832"/>
                      </a:cubicBezTo>
                      <a:cubicBezTo>
                        <a:pt x="1341" y="3398"/>
                        <a:pt x="1812" y="2927"/>
                        <a:pt x="2283" y="2492"/>
                      </a:cubicBezTo>
                      <a:cubicBezTo>
                        <a:pt x="2898" y="1949"/>
                        <a:pt x="3442" y="1369"/>
                        <a:pt x="3985" y="790"/>
                      </a:cubicBezTo>
                      <a:cubicBezTo>
                        <a:pt x="4280" y="415"/>
                        <a:pt x="3960" y="0"/>
                        <a:pt x="36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259;p47">
                  <a:extLst>
                    <a:ext uri="{FF2B5EF4-FFF2-40B4-BE49-F238E27FC236}">
                      <a16:creationId xmlns:a16="http://schemas.microsoft.com/office/drawing/2014/main" id="{40706B5E-4D6C-43BC-A855-15EFB58E1996}"/>
                    </a:ext>
                  </a:extLst>
                </p:cNvPr>
                <p:cNvSpPr/>
                <p:nvPr/>
              </p:nvSpPr>
              <p:spPr>
                <a:xfrm>
                  <a:off x="5653295" y="1253830"/>
                  <a:ext cx="46348" cy="5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1" h="3525" extrusionOk="0">
                      <a:moveTo>
                        <a:pt x="2423" y="1"/>
                      </a:moveTo>
                      <a:cubicBezTo>
                        <a:pt x="2312" y="1"/>
                        <a:pt x="2199" y="38"/>
                        <a:pt x="2102" y="120"/>
                      </a:cubicBezTo>
                      <a:cubicBezTo>
                        <a:pt x="1558" y="663"/>
                        <a:pt x="1087" y="1243"/>
                        <a:pt x="725" y="1931"/>
                      </a:cubicBezTo>
                      <a:cubicBezTo>
                        <a:pt x="544" y="2257"/>
                        <a:pt x="363" y="2547"/>
                        <a:pt x="182" y="2800"/>
                      </a:cubicBezTo>
                      <a:cubicBezTo>
                        <a:pt x="1" y="2981"/>
                        <a:pt x="37" y="3307"/>
                        <a:pt x="254" y="3452"/>
                      </a:cubicBezTo>
                      <a:cubicBezTo>
                        <a:pt x="327" y="3489"/>
                        <a:pt x="435" y="3525"/>
                        <a:pt x="544" y="3525"/>
                      </a:cubicBezTo>
                      <a:cubicBezTo>
                        <a:pt x="689" y="3525"/>
                        <a:pt x="834" y="3452"/>
                        <a:pt x="906" y="3344"/>
                      </a:cubicBezTo>
                      <a:cubicBezTo>
                        <a:pt x="1124" y="3054"/>
                        <a:pt x="1341" y="2764"/>
                        <a:pt x="1522" y="2402"/>
                      </a:cubicBezTo>
                      <a:cubicBezTo>
                        <a:pt x="1848" y="1822"/>
                        <a:pt x="2246" y="1315"/>
                        <a:pt x="2717" y="844"/>
                      </a:cubicBezTo>
                      <a:cubicBezTo>
                        <a:pt x="2935" y="663"/>
                        <a:pt x="2971" y="374"/>
                        <a:pt x="2790" y="156"/>
                      </a:cubicBezTo>
                      <a:cubicBezTo>
                        <a:pt x="2690" y="57"/>
                        <a:pt x="2558" y="1"/>
                        <a:pt x="242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260;p47">
                  <a:extLst>
                    <a:ext uri="{FF2B5EF4-FFF2-40B4-BE49-F238E27FC236}">
                      <a16:creationId xmlns:a16="http://schemas.microsoft.com/office/drawing/2014/main" id="{5F776EA2-7376-4CC4-87DE-BFF9D585E50A}"/>
                    </a:ext>
                  </a:extLst>
                </p:cNvPr>
                <p:cNvSpPr/>
                <p:nvPr/>
              </p:nvSpPr>
              <p:spPr>
                <a:xfrm>
                  <a:off x="5717458" y="1246482"/>
                  <a:ext cx="39406" cy="3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" h="2119" extrusionOk="0">
                      <a:moveTo>
                        <a:pt x="1813" y="0"/>
                      </a:moveTo>
                      <a:cubicBezTo>
                        <a:pt x="1710" y="0"/>
                        <a:pt x="1602" y="36"/>
                        <a:pt x="1502" y="120"/>
                      </a:cubicBezTo>
                      <a:cubicBezTo>
                        <a:pt x="1104" y="482"/>
                        <a:pt x="705" y="917"/>
                        <a:pt x="307" y="1315"/>
                      </a:cubicBezTo>
                      <a:cubicBezTo>
                        <a:pt x="1" y="1621"/>
                        <a:pt x="205" y="2119"/>
                        <a:pt x="591" y="2119"/>
                      </a:cubicBezTo>
                      <a:cubicBezTo>
                        <a:pt x="616" y="2119"/>
                        <a:pt x="642" y="2117"/>
                        <a:pt x="669" y="2112"/>
                      </a:cubicBezTo>
                      <a:cubicBezTo>
                        <a:pt x="778" y="2112"/>
                        <a:pt x="922" y="2076"/>
                        <a:pt x="995" y="1967"/>
                      </a:cubicBezTo>
                      <a:cubicBezTo>
                        <a:pt x="1357" y="1569"/>
                        <a:pt x="1756" y="1171"/>
                        <a:pt x="2154" y="808"/>
                      </a:cubicBezTo>
                      <a:cubicBezTo>
                        <a:pt x="2525" y="494"/>
                        <a:pt x="2199" y="0"/>
                        <a:pt x="18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1261;p47">
                  <a:extLst>
                    <a:ext uri="{FF2B5EF4-FFF2-40B4-BE49-F238E27FC236}">
                      <a16:creationId xmlns:a16="http://schemas.microsoft.com/office/drawing/2014/main" id="{BE76F209-089E-4E15-B834-B7070DF30F4F}"/>
                    </a:ext>
                  </a:extLst>
                </p:cNvPr>
                <p:cNvSpPr/>
                <p:nvPr/>
              </p:nvSpPr>
              <p:spPr>
                <a:xfrm>
                  <a:off x="4952637" y="2273945"/>
                  <a:ext cx="55505" cy="6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8" h="3984" extrusionOk="0">
                      <a:moveTo>
                        <a:pt x="2894" y="0"/>
                      </a:moveTo>
                      <a:cubicBezTo>
                        <a:pt x="2786" y="0"/>
                        <a:pt x="2673" y="43"/>
                        <a:pt x="2572" y="144"/>
                      </a:cubicBezTo>
                      <a:cubicBezTo>
                        <a:pt x="1956" y="759"/>
                        <a:pt x="1377" y="1448"/>
                        <a:pt x="906" y="2172"/>
                      </a:cubicBezTo>
                      <a:cubicBezTo>
                        <a:pt x="688" y="2534"/>
                        <a:pt x="435" y="2896"/>
                        <a:pt x="145" y="3222"/>
                      </a:cubicBezTo>
                      <a:cubicBezTo>
                        <a:pt x="0" y="3440"/>
                        <a:pt x="36" y="3729"/>
                        <a:pt x="254" y="3911"/>
                      </a:cubicBezTo>
                      <a:cubicBezTo>
                        <a:pt x="326" y="3947"/>
                        <a:pt x="435" y="3983"/>
                        <a:pt x="544" y="3983"/>
                      </a:cubicBezTo>
                      <a:cubicBezTo>
                        <a:pt x="688" y="3983"/>
                        <a:pt x="797" y="3947"/>
                        <a:pt x="906" y="3802"/>
                      </a:cubicBezTo>
                      <a:cubicBezTo>
                        <a:pt x="1196" y="3476"/>
                        <a:pt x="1449" y="3077"/>
                        <a:pt x="1703" y="2715"/>
                      </a:cubicBezTo>
                      <a:cubicBezTo>
                        <a:pt x="2137" y="2027"/>
                        <a:pt x="2644" y="1411"/>
                        <a:pt x="3224" y="796"/>
                      </a:cubicBezTo>
                      <a:cubicBezTo>
                        <a:pt x="3558" y="462"/>
                        <a:pt x="3251" y="0"/>
                        <a:pt x="28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" name="Rectangle 14">
                <a:extLst>
                  <a:ext uri="{FF2B5EF4-FFF2-40B4-BE49-F238E27FC236}">
                    <a16:creationId xmlns:a16="http://schemas.microsoft.com/office/drawing/2014/main" id="{9A9C1B9E-3BB4-4138-B9DF-6F6FF558A5C6}"/>
                  </a:ext>
                </a:extLst>
              </p:cNvPr>
              <p:cNvSpPr/>
              <p:nvPr/>
            </p:nvSpPr>
            <p:spPr>
              <a:xfrm>
                <a:off x="3161301" y="1767517"/>
                <a:ext cx="615357" cy="371363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15ABFA-5254-4B7D-804B-F865F3A79EC5}"/>
                </a:ext>
              </a:extLst>
            </p:cNvPr>
            <p:cNvSpPr txBox="1"/>
            <p:nvPr/>
          </p:nvSpPr>
          <p:spPr>
            <a:xfrm>
              <a:off x="2948049" y="1701252"/>
              <a:ext cx="1129909" cy="43064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Gợi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2EF0D79-26EF-4099-827C-3C4527B0CEF8}"/>
              </a:ext>
            </a:extLst>
          </p:cNvPr>
          <p:cNvSpPr txBox="1"/>
          <p:nvPr/>
        </p:nvSpPr>
        <p:spPr>
          <a:xfrm>
            <a:off x="2078077" y="3078035"/>
            <a:ext cx="78656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9529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60" y="1401445"/>
            <a:ext cx="350647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6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30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7D7E0AC-D86D-4295-AE8C-B258B015D5CC}"/>
              </a:ext>
            </a:extLst>
          </p:cNvPr>
          <p:cNvSpPr/>
          <p:nvPr/>
        </p:nvSpPr>
        <p:spPr>
          <a:xfrm>
            <a:off x="2543174" y="390525"/>
            <a:ext cx="6244531" cy="7422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40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CẦU</a:t>
            </a:r>
            <a:r>
              <a:rPr kumimoji="0" lang="en-US" sz="4000" b="1" i="0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THỦ DỰ BỊ</a:t>
            </a:r>
            <a:endParaRPr kumimoji="0" lang="en-US" sz="4000" b="1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A2FA1C-7840-4B16-BF0C-37FC013386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4210" y="1570035"/>
            <a:ext cx="8816880" cy="458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0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118803-ACDB-4DD7-8BAE-A87E0D62EE1E}"/>
              </a:ext>
            </a:extLst>
          </p:cNvPr>
          <p:cNvSpPr txBox="1"/>
          <p:nvPr/>
        </p:nvSpPr>
        <p:spPr>
          <a:xfrm>
            <a:off x="391242" y="434811"/>
            <a:ext cx="10493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"/>
              </a:spcBef>
              <a:spcAft>
                <a:spcPts val="100"/>
              </a:spcAft>
            </a:pPr>
            <a:r>
              <a:rPr lang="vi-VN" sz="3200" dirty="0">
                <a:latin typeface="+mj-lt"/>
              </a:rPr>
              <a:t>1.</a:t>
            </a:r>
            <a:r>
              <a:rPr lang="vi-VN" sz="3200" dirty="0">
                <a:solidFill>
                  <a:srgbClr val="17479D"/>
                </a:solidFill>
                <a:latin typeface="+mj-lt"/>
              </a:rPr>
              <a:t> </a:t>
            </a:r>
            <a:r>
              <a:rPr lang="vi-VN" sz="3200" dirty="0">
                <a:latin typeface="+mj-lt"/>
              </a:rPr>
              <a:t>Tìm đọc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15383D-8820-497D-92CC-C3F32996A568}"/>
              </a:ext>
            </a:extLst>
          </p:cNvPr>
          <p:cNvSpPr txBox="1"/>
          <p:nvPr/>
        </p:nvSpPr>
        <p:spPr>
          <a:xfrm>
            <a:off x="391242" y="1192635"/>
            <a:ext cx="10214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32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9675" t="41643" r="26376" b="15276"/>
          <a:stretch/>
        </p:blipFill>
        <p:spPr>
          <a:xfrm>
            <a:off x="2073499" y="2347906"/>
            <a:ext cx="7879848" cy="434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9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-47830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thủ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dự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bị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2B83C5-9788-4689-9D29-FFB22C0D8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567" y="731413"/>
            <a:ext cx="8038216" cy="360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25E2908-910A-4C1D-B190-073F5202BA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567" y="4423144"/>
            <a:ext cx="8038215" cy="243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03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46BF6E-482E-422A-A0F8-9DA4D1A95D94}"/>
              </a:ext>
            </a:extLst>
          </p:cNvPr>
          <p:cNvSpPr txBox="1"/>
          <p:nvPr/>
        </p:nvSpPr>
        <p:spPr>
          <a:xfrm>
            <a:off x="5169694" y="3539977"/>
            <a:ext cx="2645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964380-4255-4145-A4D3-7D05AFA98E12}"/>
              </a:ext>
            </a:extLst>
          </p:cNvPr>
          <p:cNvSpPr txBox="1"/>
          <p:nvPr/>
        </p:nvSpPr>
        <p:spPr>
          <a:xfrm>
            <a:off x="5169694" y="2138879"/>
            <a:ext cx="2071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hặt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250EA0-A71F-4FEA-A043-45666AC3624F}"/>
              </a:ext>
            </a:extLst>
          </p:cNvPr>
          <p:cNvSpPr txBox="1"/>
          <p:nvPr/>
        </p:nvSpPr>
        <p:spPr>
          <a:xfrm>
            <a:off x="5169694" y="2902841"/>
            <a:ext cx="2447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18">
            <a:extLst>
              <a:ext uri="{FF2B5EF4-FFF2-40B4-BE49-F238E27FC236}">
                <a16:creationId xmlns:a16="http://schemas.microsoft.com/office/drawing/2014/main" id="{A5316E8E-3F7E-436C-839E-027BB64E29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320843" y="-72642"/>
            <a:ext cx="2830287" cy="256546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8F242C0-8D32-4C65-9B04-082B8F3B1A20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13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-47830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thủ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dự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bị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2B83C5-9788-4689-9D29-FFB22C0D8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567" y="731413"/>
            <a:ext cx="8038216" cy="360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25E2908-910A-4C1D-B190-073F5202BA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567" y="4423144"/>
            <a:ext cx="8038215" cy="243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18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5ACC1CF-F35B-4AF6-8B21-4C12D26D8DA8}"/>
              </a:ext>
            </a:extLst>
          </p:cNvPr>
          <p:cNvSpPr txBox="1"/>
          <p:nvPr/>
        </p:nvSpPr>
        <p:spPr>
          <a:xfrm>
            <a:off x="1340284" y="2754856"/>
            <a:ext cx="102161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!, “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!”, “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A47791-5B17-40BD-BAC5-41083ACBA43A}"/>
              </a:ext>
            </a:extLst>
          </p:cNvPr>
          <p:cNvCxnSpPr>
            <a:cxnSpLocks/>
          </p:cNvCxnSpPr>
          <p:nvPr/>
        </p:nvCxnSpPr>
        <p:spPr>
          <a:xfrm flipH="1">
            <a:off x="3423355" y="2865386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2258654" y="3506290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AE4173-697F-442A-979D-EF6543B27FFF}"/>
              </a:ext>
            </a:extLst>
          </p:cNvPr>
          <p:cNvCxnSpPr>
            <a:cxnSpLocks/>
          </p:cNvCxnSpPr>
          <p:nvPr/>
        </p:nvCxnSpPr>
        <p:spPr>
          <a:xfrm flipH="1">
            <a:off x="2489767" y="4693845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55B06D2-7EAA-413E-8D92-D2014CDB5DD3}"/>
              </a:ext>
            </a:extLst>
          </p:cNvPr>
          <p:cNvCxnSpPr>
            <a:cxnSpLocks/>
          </p:cNvCxnSpPr>
          <p:nvPr/>
        </p:nvCxnSpPr>
        <p:spPr>
          <a:xfrm flipH="1">
            <a:off x="10000004" y="3506290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18">
            <a:extLst>
              <a:ext uri="{FF2B5EF4-FFF2-40B4-BE49-F238E27FC236}">
                <a16:creationId xmlns:a16="http://schemas.microsoft.com/office/drawing/2014/main" id="{2BC1B98E-1573-4424-90DE-F7A561744B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1" y="0"/>
            <a:ext cx="2141951" cy="194153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065EC9-B276-4E9A-A357-CBFB0E6BB85B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AE4173-697F-442A-979D-EF6543B27FFF}"/>
              </a:ext>
            </a:extLst>
          </p:cNvPr>
          <p:cNvCxnSpPr>
            <a:cxnSpLocks/>
          </p:cNvCxnSpPr>
          <p:nvPr/>
        </p:nvCxnSpPr>
        <p:spPr>
          <a:xfrm flipH="1">
            <a:off x="2412847" y="4693845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55B06D2-7EAA-413E-8D92-D2014CDB5DD3}"/>
              </a:ext>
            </a:extLst>
          </p:cNvPr>
          <p:cNvCxnSpPr>
            <a:cxnSpLocks/>
          </p:cNvCxnSpPr>
          <p:nvPr/>
        </p:nvCxnSpPr>
        <p:spPr>
          <a:xfrm flipH="1">
            <a:off x="10075160" y="3506290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55B06D2-7EAA-413E-8D92-D2014CDB5DD3}"/>
              </a:ext>
            </a:extLst>
          </p:cNvPr>
          <p:cNvCxnSpPr>
            <a:cxnSpLocks/>
          </p:cNvCxnSpPr>
          <p:nvPr/>
        </p:nvCxnSpPr>
        <p:spPr>
          <a:xfrm flipH="1">
            <a:off x="3423355" y="4112892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5B06D2-7EAA-413E-8D92-D2014CDB5DD3}"/>
              </a:ext>
            </a:extLst>
          </p:cNvPr>
          <p:cNvCxnSpPr>
            <a:cxnSpLocks/>
          </p:cNvCxnSpPr>
          <p:nvPr/>
        </p:nvCxnSpPr>
        <p:spPr>
          <a:xfrm flipH="1">
            <a:off x="8396584" y="4094811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23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9CCE898-329D-43E9-9EF7-6935E8B121BC}"/>
              </a:ext>
            </a:extLst>
          </p:cNvPr>
          <p:cNvGrpSpPr/>
          <p:nvPr/>
        </p:nvGrpSpPr>
        <p:grpSpPr>
          <a:xfrm>
            <a:off x="3875922" y="2250842"/>
            <a:ext cx="6630153" cy="2315191"/>
            <a:chOff x="214985" y="3183956"/>
            <a:chExt cx="3657960" cy="2109019"/>
          </a:xfrm>
        </p:grpSpPr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id="{C9A10510-73D6-48FC-9336-FA1260DCA4BA}"/>
                </a:ext>
              </a:extLst>
            </p:cNvPr>
            <p:cNvSpPr/>
            <p:nvPr/>
          </p:nvSpPr>
          <p:spPr>
            <a:xfrm>
              <a:off x="214985" y="3183956"/>
              <a:ext cx="3657960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B12FD35-A33C-446F-AE51-FD7DA0AF6ED3}"/>
                </a:ext>
              </a:extLst>
            </p:cNvPr>
            <p:cNvSpPr txBox="1"/>
            <p:nvPr/>
          </p:nvSpPr>
          <p:spPr>
            <a:xfrm>
              <a:off x="479267" y="3401788"/>
              <a:ext cx="3287475" cy="1766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Dự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bị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Chưa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phải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thành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viên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thức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nhưng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thay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thế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hoặc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bổ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sung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cần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6422178C-AE06-45AE-9141-7F83C5CD27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51029" y="0"/>
            <a:ext cx="1240971" cy="84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00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79FD58D-508A-4826-B2C0-197137178828}"/>
              </a:ext>
            </a:extLst>
          </p:cNvPr>
          <p:cNvSpPr/>
          <p:nvPr/>
        </p:nvSpPr>
        <p:spPr>
          <a:xfrm>
            <a:off x="3876675" y="-19050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6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18A257-072D-4267-A2BD-5A17B774D2B6}"/>
              </a:ext>
            </a:extLst>
          </p:cNvPr>
          <p:cNvGrpSpPr/>
          <p:nvPr/>
        </p:nvGrpSpPr>
        <p:grpSpPr>
          <a:xfrm>
            <a:off x="836132" y="1056605"/>
            <a:ext cx="10519736" cy="1100057"/>
            <a:chOff x="136243" y="-2131981"/>
            <a:chExt cx="2109019" cy="2986082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060C3AA2-4F0E-4255-839D-EEE431D05DAF}"/>
                </a:ext>
              </a:extLst>
            </p:cNvPr>
            <p:cNvSpPr/>
            <p:nvPr/>
          </p:nvSpPr>
          <p:spPr>
            <a:xfrm>
              <a:off x="136243" y="-2131981"/>
              <a:ext cx="2109019" cy="2986082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48B638A-2940-4598-B4C0-CC054E381E1E}"/>
                </a:ext>
              </a:extLst>
            </p:cNvPr>
            <p:cNvSpPr txBox="1"/>
            <p:nvPr/>
          </p:nvSpPr>
          <p:spPr>
            <a:xfrm>
              <a:off x="264898" y="-1572234"/>
              <a:ext cx="1913403" cy="1587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lvl="0" indent="-742950" algn="just" defTabSz="913256" fontAlgn="base">
                <a:spcBef>
                  <a:spcPct val="0"/>
                </a:spcBef>
                <a:spcAft>
                  <a:spcPct val="0"/>
                </a:spcAft>
                <a:buFontTx/>
                <a:buAutoNum type="arabicPeriod"/>
                <a:defRPr/>
              </a:pP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ai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DA1CF5D-1B6B-4A00-A003-2E8101B823A1}"/>
              </a:ext>
            </a:extLst>
          </p:cNvPr>
          <p:cNvSpPr txBox="1"/>
          <p:nvPr/>
        </p:nvSpPr>
        <p:spPr>
          <a:xfrm>
            <a:off x="2837925" y="2701241"/>
            <a:ext cx="9751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Câu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chuyện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kể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về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gấu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con.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848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F30E823-DE71-4314-9CA2-02BFC57E0858}"/>
  <p:tag name="ISPRING_RESOURCE_FOLDER" val="C:\Users\Lenovo\Desktop\E LEARNING\SẢN PHẨM NGUỒN\LÀM VIỆC THẬT LÀ VUI (T1+2)\LÀM VIỆC THẬT LÀ VUI (T1+2)\"/>
  <p:tag name="ISPRING_PRESENTATION_PATH" val="C:\Users\Lenovo\Desktop\E LEARNING\SẢN PHẨM NGUỒN\LÀM VIỆC THẬT LÀ VUI (T1+2)\LÀM VIỆC THẬT LÀ VUI (T1+2).pptx"/>
  <p:tag name="ISPRING_PROJECT_VERSION" val="9"/>
  <p:tag name="ISPRING_PROJECT_FOLDER_UPDATED" val="1"/>
  <p:tag name="ISPRING_SCREEN_RECS_UPDATED" val="C:\Users\Lenovo\Desktop\E LEARNING\SẢN PHẨM NGUỒN\LÀM VIỆC THẬT LÀ VUI (T1+2)\LÀM VIỆC THẬT LÀ VUI (T1+2)\"/>
  <p:tag name="FLASHSPRING_PRESENTATION_REFERENCES" val="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ề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653</Words>
  <Application>Microsoft Office PowerPoint</Application>
  <PresentationFormat>Widescreen</PresentationFormat>
  <Paragraphs>104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等线</vt:lpstr>
      <vt:lpstr>Microsoft YaHei</vt:lpstr>
      <vt:lpstr>SimSun</vt:lpstr>
      <vt:lpstr>SimSun</vt:lpstr>
      <vt:lpstr>Arial</vt:lpstr>
      <vt:lpstr>Arial-Rounded</vt:lpstr>
      <vt:lpstr>Calibri</vt:lpstr>
      <vt:lpstr>Calibri Light</vt:lpstr>
      <vt:lpstr>Times New Roman</vt:lpstr>
      <vt:lpstr>Wingdings</vt:lpstr>
      <vt:lpstr>3_Office Theme</vt:lpstr>
      <vt:lpstr>NỀN 5</vt:lpstr>
      <vt:lpstr>nền 3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My Hanh</cp:lastModifiedBy>
  <cp:revision>105</cp:revision>
  <dcterms:created xsi:type="dcterms:W3CDTF">2021-06-24T12:42:07Z</dcterms:created>
  <dcterms:modified xsi:type="dcterms:W3CDTF">2022-01-10T14:03:07Z</dcterms:modified>
</cp:coreProperties>
</file>