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30" r:id="rId5"/>
    <p:sldMasterId id="2147483742" r:id="rId6"/>
  </p:sldMasterIdLst>
  <p:notesMasterIdLst>
    <p:notesMasterId r:id="rId37"/>
  </p:notesMasterIdLst>
  <p:sldIdLst>
    <p:sldId id="474" r:id="rId7"/>
    <p:sldId id="258" r:id="rId8"/>
    <p:sldId id="260" r:id="rId9"/>
    <p:sldId id="546" r:id="rId10"/>
    <p:sldId id="262" r:id="rId11"/>
    <p:sldId id="545" r:id="rId12"/>
    <p:sldId id="265" r:id="rId13"/>
    <p:sldId id="497" r:id="rId14"/>
    <p:sldId id="547" r:id="rId15"/>
    <p:sldId id="548" r:id="rId16"/>
    <p:sldId id="501" r:id="rId17"/>
    <p:sldId id="259" r:id="rId18"/>
    <p:sldId id="502" r:id="rId19"/>
    <p:sldId id="503" r:id="rId20"/>
    <p:sldId id="504" r:id="rId21"/>
    <p:sldId id="505" r:id="rId22"/>
    <p:sldId id="506" r:id="rId23"/>
    <p:sldId id="507" r:id="rId24"/>
    <p:sldId id="508" r:id="rId25"/>
    <p:sldId id="509" r:id="rId26"/>
    <p:sldId id="510" r:id="rId27"/>
    <p:sldId id="511" r:id="rId28"/>
    <p:sldId id="512" r:id="rId29"/>
    <p:sldId id="513" r:id="rId30"/>
    <p:sldId id="515" r:id="rId31"/>
    <p:sldId id="516" r:id="rId32"/>
    <p:sldId id="517" r:id="rId33"/>
    <p:sldId id="518" r:id="rId34"/>
    <p:sldId id="550" r:id="rId35"/>
    <p:sldId id="2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9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8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86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8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1/11/2022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1/11/2022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0" Type="http://schemas.openxmlformats.org/officeDocument/2006/relationships/image" Target="../media/image17.gif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59.gif"/><Relationship Id="rId18" Type="http://schemas.microsoft.com/office/2007/relationships/hdphoto" Target="../media/hdphoto8.wdp"/><Relationship Id="rId26" Type="http://schemas.openxmlformats.org/officeDocument/2006/relationships/image" Target="../media/image67.png"/><Relationship Id="rId3" Type="http://schemas.microsoft.com/office/2007/relationships/hdphoto" Target="../media/hdphoto2.wdp"/><Relationship Id="rId21" Type="http://schemas.openxmlformats.org/officeDocument/2006/relationships/image" Target="../media/image64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62.png"/><Relationship Id="rId25" Type="http://schemas.openxmlformats.org/officeDocument/2006/relationships/image" Target="../media/image66.gif"/><Relationship Id="rId2" Type="http://schemas.openxmlformats.org/officeDocument/2006/relationships/image" Target="../media/image53.png"/><Relationship Id="rId16" Type="http://schemas.openxmlformats.org/officeDocument/2006/relationships/image" Target="../media/image61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microsoft.com/office/2007/relationships/hdphoto" Target="../media/hdphoto5.wdp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" y="1165594"/>
            <a:ext cx="668655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7053E-1200-410A-A199-8166DD3F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078" y="5119660"/>
            <a:ext cx="2800350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CF64-A18A-4BB8-947E-F3E02382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22" y="3586163"/>
            <a:ext cx="29337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 + 4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B3C450-B7C3-404C-9D31-B883F8916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383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(2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A057136-5E9F-4E84-A8C1-A3B68D6B57C3}"/>
              </a:ext>
            </a:extLst>
          </p:cNvPr>
          <p:cNvSpPr txBox="1"/>
          <p:nvPr/>
        </p:nvSpPr>
        <p:spPr>
          <a:xfrm>
            <a:off x="5503965" y="2105956"/>
            <a:ext cx="5022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180753" y="95693"/>
            <a:ext cx="3209719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50C56-4858-4595-9418-51E869A0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4CE6A68-FB60-4888-BE93-C94A700D95AD}"/>
              </a:ext>
            </a:extLst>
          </p:cNvPr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2EAC0B5-B463-42E1-9838-3A44B2FC2AA7}"/>
              </a:ext>
            </a:extLst>
          </p:cNvPr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2B5AB7F-B892-4164-9575-EE29CCD35EE1}"/>
              </a:ext>
            </a:extLst>
          </p:cNvPr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5676455-FEE5-4D70-B49A-C27FD7350A23}"/>
              </a:ext>
            </a:extLst>
          </p:cNvPr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A5C23-1DB5-469F-A881-063E759CA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3E6B3-D3A8-48CE-81D8-7054D9D295E1}"/>
              </a:ext>
            </a:extLst>
          </p:cNvPr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85" y="1385887"/>
            <a:ext cx="9824482" cy="484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6BCAD-5268-4286-A67B-DAE79E19E9CC}"/>
              </a:ext>
            </a:extLst>
          </p:cNvPr>
          <p:cNvSpPr/>
          <p:nvPr/>
        </p:nvSpPr>
        <p:spPr>
          <a:xfrm>
            <a:off x="1594884" y="3429000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0FA56-87C5-4E4A-928A-F4471EE89476}"/>
              </a:ext>
            </a:extLst>
          </p:cNvPr>
          <p:cNvSpPr/>
          <p:nvPr/>
        </p:nvSpPr>
        <p:spPr>
          <a:xfrm>
            <a:off x="5059325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DC4B-A3CE-4001-AD62-E7C62AF642B5}"/>
              </a:ext>
            </a:extLst>
          </p:cNvPr>
          <p:cNvSpPr/>
          <p:nvPr/>
        </p:nvSpPr>
        <p:spPr>
          <a:xfrm>
            <a:off x="8825022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C14149-95D4-422E-8811-0C08FABDFC4F}"/>
              </a:ext>
            </a:extLst>
          </p:cNvPr>
          <p:cNvSpPr/>
          <p:nvPr/>
        </p:nvSpPr>
        <p:spPr>
          <a:xfrm>
            <a:off x="1610832" y="5785773"/>
            <a:ext cx="2262526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9FCFC0-175D-4C2D-ACEA-6754CDFB0D86}"/>
              </a:ext>
            </a:extLst>
          </p:cNvPr>
          <p:cNvSpPr/>
          <p:nvPr/>
        </p:nvSpPr>
        <p:spPr>
          <a:xfrm>
            <a:off x="5249824" y="5917018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9CDE6-DA99-4B14-93CF-1A7EA5D264F6}"/>
              </a:ext>
            </a:extLst>
          </p:cNvPr>
          <p:cNvSpPr/>
          <p:nvPr/>
        </p:nvSpPr>
        <p:spPr>
          <a:xfrm>
            <a:off x="8825021" y="5796404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45243-6892-4523-95C1-B0E62A756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44" y="473632"/>
            <a:ext cx="7738730" cy="2072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883040-5C7F-4B97-953D-78A027CA5638}"/>
              </a:ext>
            </a:extLst>
          </p:cNvPr>
          <p:cNvSpPr/>
          <p:nvPr/>
        </p:nvSpPr>
        <p:spPr>
          <a:xfrm>
            <a:off x="2615609" y="3072809"/>
            <a:ext cx="5869172" cy="126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DA3E0-6474-41ED-A0F0-D2D31A439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861F1-08A0-4CD9-9225-B2815AF1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13" y="1423686"/>
            <a:ext cx="9321237" cy="388173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7DED21-A4B7-41A3-B8D8-BCA5D8EDD6F8}"/>
              </a:ext>
            </a:extLst>
          </p:cNvPr>
          <p:cNvCxnSpPr/>
          <p:nvPr/>
        </p:nvCxnSpPr>
        <p:spPr>
          <a:xfrm>
            <a:off x="3530009" y="3009014"/>
            <a:ext cx="1382233" cy="754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589482-FD11-4B7D-943F-C215D7537ACC}"/>
              </a:ext>
            </a:extLst>
          </p:cNvPr>
          <p:cNvCxnSpPr/>
          <p:nvPr/>
        </p:nvCxnSpPr>
        <p:spPr>
          <a:xfrm flipH="1">
            <a:off x="3030279" y="3009014"/>
            <a:ext cx="2105247" cy="850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4B22FE-E904-4324-B3C5-4A145764AAAB}"/>
              </a:ext>
            </a:extLst>
          </p:cNvPr>
          <p:cNvCxnSpPr/>
          <p:nvPr/>
        </p:nvCxnSpPr>
        <p:spPr>
          <a:xfrm>
            <a:off x="7283302" y="3157870"/>
            <a:ext cx="2307265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67D11E-B0AB-4684-85B2-3C9DB41C83A3}"/>
              </a:ext>
            </a:extLst>
          </p:cNvPr>
          <p:cNvCxnSpPr/>
          <p:nvPr/>
        </p:nvCxnSpPr>
        <p:spPr>
          <a:xfrm flipH="1">
            <a:off x="7378995" y="3364555"/>
            <a:ext cx="2211572" cy="399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9DB8C4E-DA8B-488D-9B7F-FB0B316BF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 + 6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DE323-231C-4568-84E9-4423E36E5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D079F-E0D0-422B-ADA1-8399F1FBE9F9}"/>
              </a:ext>
            </a:extLst>
          </p:cNvPr>
          <p:cNvSpPr/>
          <p:nvPr/>
        </p:nvSpPr>
        <p:spPr>
          <a:xfrm>
            <a:off x="457200" y="148590"/>
            <a:ext cx="7840980" cy="72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60478-2F36-4DDD-ACB9-74D2DF996329}"/>
              </a:ext>
            </a:extLst>
          </p:cNvPr>
          <p:cNvSpPr txBox="1"/>
          <p:nvPr/>
        </p:nvSpPr>
        <p:spPr>
          <a:xfrm>
            <a:off x="845820" y="1245870"/>
            <a:ext cx="9018270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0F646-0C7A-40EE-A5F7-ED19635CE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519D8-79AD-4987-BA9C-E3114AFD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29" y="1620456"/>
            <a:ext cx="9236597" cy="32331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93001D-F7DB-45FE-AB3F-A35D26519BC1}"/>
              </a:ext>
            </a:extLst>
          </p:cNvPr>
          <p:cNvCxnSpPr/>
          <p:nvPr/>
        </p:nvCxnSpPr>
        <p:spPr>
          <a:xfrm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BB9D60-AD24-4EE4-861B-7166067F7929}"/>
              </a:ext>
            </a:extLst>
          </p:cNvPr>
          <p:cNvCxnSpPr/>
          <p:nvPr/>
        </p:nvCxnSpPr>
        <p:spPr>
          <a:xfrm flipV="1">
            <a:off x="6624084" y="3540642"/>
            <a:ext cx="903767" cy="132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5368A9-034C-43EB-BDC4-33EC7B766832}"/>
              </a:ext>
            </a:extLst>
          </p:cNvPr>
          <p:cNvCxnSpPr/>
          <p:nvPr/>
        </p:nvCxnSpPr>
        <p:spPr>
          <a:xfrm flipV="1"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59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D04AA4-5815-42B6-8990-76BCD546EB75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E7895-4AFA-4BA7-99EB-CE9AB299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" y="1295400"/>
            <a:ext cx="83439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2B04B-B287-42FC-BF84-872524163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95" y="3276600"/>
            <a:ext cx="8658225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933D7E-50E3-4C16-A934-1442EBF56F1F}"/>
              </a:ext>
            </a:extLst>
          </p:cNvPr>
          <p:cNvSpPr/>
          <p:nvPr/>
        </p:nvSpPr>
        <p:spPr>
          <a:xfrm>
            <a:off x="9406890" y="243459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5849A-8D4A-4D4A-ACA9-C097B40CD1DE}"/>
              </a:ext>
            </a:extLst>
          </p:cNvPr>
          <p:cNvSpPr/>
          <p:nvPr/>
        </p:nvSpPr>
        <p:spPr>
          <a:xfrm>
            <a:off x="5755005" y="2893695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3AF39B-B702-4920-A04E-6047BB234DD5}"/>
              </a:ext>
            </a:extLst>
          </p:cNvPr>
          <p:cNvSpPr/>
          <p:nvPr/>
        </p:nvSpPr>
        <p:spPr>
          <a:xfrm>
            <a:off x="3926205" y="345948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7AABB-8C73-4410-99D4-033FD52434E8}"/>
              </a:ext>
            </a:extLst>
          </p:cNvPr>
          <p:cNvSpPr/>
          <p:nvPr/>
        </p:nvSpPr>
        <p:spPr>
          <a:xfrm>
            <a:off x="9515475" y="3905251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5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7 + 8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85C40-753B-4F84-B4FA-0C9FE5040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5587A-F2AD-4798-99B2-A771F8B0BC7D}"/>
              </a:ext>
            </a:extLst>
          </p:cNvPr>
          <p:cNvSpPr/>
          <p:nvPr/>
        </p:nvSpPr>
        <p:spPr>
          <a:xfrm>
            <a:off x="182880" y="82514"/>
            <a:ext cx="11755691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0339-8DE1-47E5-94F7-50DF6B6C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90" y="977265"/>
            <a:ext cx="8839200" cy="3194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BF78A-3673-4F69-9925-1133C48EC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4171950"/>
            <a:ext cx="8572500" cy="253746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8C26768C-AF93-43BB-933B-70E5F066AEA0}"/>
              </a:ext>
            </a:extLst>
          </p:cNvPr>
          <p:cNvSpPr/>
          <p:nvPr/>
        </p:nvSpPr>
        <p:spPr>
          <a:xfrm>
            <a:off x="221023" y="1455977"/>
            <a:ext cx="1675201" cy="15851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E0D61B5-BC2A-45DE-97DF-7CE3F4F34A72}"/>
              </a:ext>
            </a:extLst>
          </p:cNvPr>
          <p:cNvSpPr/>
          <p:nvPr/>
        </p:nvSpPr>
        <p:spPr>
          <a:xfrm>
            <a:off x="9965931" y="967569"/>
            <a:ext cx="2135569" cy="19785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B54892A-5A61-4AA9-A9EC-363AA68C4C96}"/>
              </a:ext>
            </a:extLst>
          </p:cNvPr>
          <p:cNvSpPr/>
          <p:nvPr/>
        </p:nvSpPr>
        <p:spPr>
          <a:xfrm>
            <a:off x="53767" y="3725088"/>
            <a:ext cx="2057401" cy="21556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5144C74-117D-4AD3-B932-C930EAC117A3}"/>
              </a:ext>
            </a:extLst>
          </p:cNvPr>
          <p:cNvSpPr/>
          <p:nvPr/>
        </p:nvSpPr>
        <p:spPr>
          <a:xfrm>
            <a:off x="10050011" y="4171950"/>
            <a:ext cx="2135570" cy="15744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09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3DAD2-E97E-47D0-8E31-294B2C095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" y="1840230"/>
            <a:ext cx="9429750" cy="2034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ABB0D-87A6-410A-B860-FEC4F3E1A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5866688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678801" y="1556684"/>
              <a:ext cx="1907862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9 + 10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B518D-1CB3-4142-88D0-1F3EBF1C38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AE984-F799-4AF3-8F51-C011693F4962}"/>
              </a:ext>
            </a:extLst>
          </p:cNvPr>
          <p:cNvSpPr txBox="1"/>
          <p:nvPr/>
        </p:nvSpPr>
        <p:spPr>
          <a:xfrm>
            <a:off x="880110" y="123885"/>
            <a:ext cx="693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44708-052B-4499-8D69-0498E93A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2" y="685800"/>
            <a:ext cx="8334375" cy="1028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E7835C9-73A3-4EA5-BF89-4E1211C75594}"/>
              </a:ext>
            </a:extLst>
          </p:cNvPr>
          <p:cNvSpPr/>
          <p:nvPr/>
        </p:nvSpPr>
        <p:spPr>
          <a:xfrm>
            <a:off x="7818120" y="1200150"/>
            <a:ext cx="411480" cy="354330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95DC1-AC4D-4A73-B6DF-587A1177770E}"/>
              </a:ext>
            </a:extLst>
          </p:cNvPr>
          <p:cNvSpPr txBox="1"/>
          <p:nvPr/>
        </p:nvSpPr>
        <p:spPr>
          <a:xfrm>
            <a:off x="1291590" y="186880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A972A-9C49-4201-89B1-73DFB957384E}"/>
              </a:ext>
            </a:extLst>
          </p:cNvPr>
          <p:cNvSpPr txBox="1"/>
          <p:nvPr/>
        </p:nvSpPr>
        <p:spPr>
          <a:xfrm>
            <a:off x="1449704" y="28442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67C59-521C-43FC-814D-0DF1DC8D0DBA}"/>
              </a:ext>
            </a:extLst>
          </p:cNvPr>
          <p:cNvSpPr txBox="1"/>
          <p:nvPr/>
        </p:nvSpPr>
        <p:spPr>
          <a:xfrm>
            <a:off x="1291590" y="36137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93141-CDC6-4C82-91EA-DFE38A6728CF}"/>
              </a:ext>
            </a:extLst>
          </p:cNvPr>
          <p:cNvSpPr txBox="1"/>
          <p:nvPr/>
        </p:nvSpPr>
        <p:spPr>
          <a:xfrm>
            <a:off x="1291590" y="4296757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6C9EC-4AA5-4E35-A779-95486C5FB564}"/>
              </a:ext>
            </a:extLst>
          </p:cNvPr>
          <p:cNvSpPr txBox="1"/>
          <p:nvPr/>
        </p:nvSpPr>
        <p:spPr>
          <a:xfrm>
            <a:off x="1188720" y="4979789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A5BC8-66FB-4FB2-936C-664F305CB6FC}"/>
              </a:ext>
            </a:extLst>
          </p:cNvPr>
          <p:cNvSpPr txBox="1"/>
          <p:nvPr/>
        </p:nvSpPr>
        <p:spPr>
          <a:xfrm>
            <a:off x="1188720" y="5790396"/>
            <a:ext cx="9292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F2131-8BF8-4FCE-8195-D76F04948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280160"/>
            <a:ext cx="8995410" cy="38157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9C55C7-3E97-40FC-B6B9-E6D06A758D89}"/>
              </a:ext>
            </a:extLst>
          </p:cNvPr>
          <p:cNvCxnSpPr>
            <a:cxnSpLocks/>
          </p:cNvCxnSpPr>
          <p:nvPr/>
        </p:nvCxnSpPr>
        <p:spPr>
          <a:xfrm>
            <a:off x="3954780" y="2571750"/>
            <a:ext cx="868680" cy="954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C0D7CD-5BD2-4D28-8D60-DD7E316F477D}"/>
              </a:ext>
            </a:extLst>
          </p:cNvPr>
          <p:cNvCxnSpPr/>
          <p:nvPr/>
        </p:nvCxnSpPr>
        <p:spPr>
          <a:xfrm>
            <a:off x="3954780" y="3526155"/>
            <a:ext cx="1017270" cy="1217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779E9E-8181-4103-B70B-4A6A5D709A10}"/>
              </a:ext>
            </a:extLst>
          </p:cNvPr>
          <p:cNvCxnSpPr/>
          <p:nvPr/>
        </p:nvCxnSpPr>
        <p:spPr>
          <a:xfrm flipV="1">
            <a:off x="3954780" y="2571750"/>
            <a:ext cx="868680" cy="1943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85FFC6-C654-4844-86FE-4BCB0FE92433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DC9CF-820C-48E7-8CE9-78503EF3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728787"/>
            <a:ext cx="8972550" cy="34004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ED48A9-D29B-41C4-A866-7823EAA78EFC}"/>
              </a:ext>
            </a:extLst>
          </p:cNvPr>
          <p:cNvCxnSpPr/>
          <p:nvPr/>
        </p:nvCxnSpPr>
        <p:spPr>
          <a:xfrm flipH="1">
            <a:off x="3211830" y="3348990"/>
            <a:ext cx="2884170" cy="445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C31283-0EF4-4D24-B45C-D66263B22EEB}"/>
              </a:ext>
            </a:extLst>
          </p:cNvPr>
          <p:cNvCxnSpPr/>
          <p:nvPr/>
        </p:nvCxnSpPr>
        <p:spPr>
          <a:xfrm flipH="1">
            <a:off x="3291840" y="2366010"/>
            <a:ext cx="2171700" cy="1428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70FA0F-AAEB-46F7-B96D-E29DB84FA93C}"/>
              </a:ext>
            </a:extLst>
          </p:cNvPr>
          <p:cNvCxnSpPr/>
          <p:nvPr/>
        </p:nvCxnSpPr>
        <p:spPr>
          <a:xfrm flipH="1" flipV="1">
            <a:off x="3383280" y="3794760"/>
            <a:ext cx="3703320" cy="525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30B22D-7882-4511-B27E-BC8E1CB9670C}"/>
              </a:ext>
            </a:extLst>
          </p:cNvPr>
          <p:cNvCxnSpPr/>
          <p:nvPr/>
        </p:nvCxnSpPr>
        <p:spPr>
          <a:xfrm>
            <a:off x="4949190" y="2823210"/>
            <a:ext cx="4343400" cy="110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9B7FFA-9C9C-4184-9197-BC56F4227109}"/>
              </a:ext>
            </a:extLst>
          </p:cNvPr>
          <p:cNvCxnSpPr/>
          <p:nvPr/>
        </p:nvCxnSpPr>
        <p:spPr>
          <a:xfrm>
            <a:off x="8012430" y="2731770"/>
            <a:ext cx="128016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38F2BF-61BC-4295-8483-21C3308B15C9}"/>
              </a:ext>
            </a:extLst>
          </p:cNvPr>
          <p:cNvCxnSpPr/>
          <p:nvPr/>
        </p:nvCxnSpPr>
        <p:spPr>
          <a:xfrm>
            <a:off x="4949190" y="3657600"/>
            <a:ext cx="4171950" cy="274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0F8C6-D985-4ED0-B9A3-8AB747D12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B8BC2-C465-4A62-9E78-4012E0C5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541020"/>
            <a:ext cx="7943850" cy="23241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BD1F351D-604C-4930-81F8-9276071DD995}"/>
              </a:ext>
            </a:extLst>
          </p:cNvPr>
          <p:cNvSpPr/>
          <p:nvPr/>
        </p:nvSpPr>
        <p:spPr>
          <a:xfrm>
            <a:off x="822960" y="3017520"/>
            <a:ext cx="10812780" cy="3840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DEA26E-6B92-427B-8BB5-2EE5E0A07FBF}"/>
              </a:ext>
            </a:extLst>
          </p:cNvPr>
          <p:cNvSpPr txBox="1"/>
          <p:nvPr/>
        </p:nvSpPr>
        <p:spPr>
          <a:xfrm>
            <a:off x="2285291" y="77433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CA8D-C56A-4BFA-A2F6-0B79787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AE89-6E2D-4D38-9977-0573F3316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0C129-EA74-4EE2-942C-BC311FA71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545</Words>
  <Application>Microsoft Office PowerPoint</Application>
  <PresentationFormat>Widescreen</PresentationFormat>
  <Paragraphs>81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等线</vt:lpstr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Times New Roman</vt:lpstr>
      <vt:lpstr>Badge</vt:lpstr>
      <vt:lpstr>3_Office Theme</vt:lpstr>
      <vt:lpstr>Office Theme</vt:lpstr>
      <vt:lpstr>4_Office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Hanh</cp:lastModifiedBy>
  <cp:revision>23</cp:revision>
  <dcterms:created xsi:type="dcterms:W3CDTF">2021-05-24T13:36:31Z</dcterms:created>
  <dcterms:modified xsi:type="dcterms:W3CDTF">2022-01-11T03:39:15Z</dcterms:modified>
</cp:coreProperties>
</file>