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2" r:id="rId8"/>
    <p:sldId id="314" r:id="rId9"/>
  </p:sldIdLst>
  <p:sldSz cx="9144000" cy="5143500" type="screen16x9"/>
  <p:notesSz cx="6858000" cy="9144000"/>
  <p:embeddedFontLst>
    <p:embeddedFont>
      <p:font typeface="Pangolin" charset="0"/>
      <p:regular r:id="rId11"/>
    </p:embeddedFont>
    <p:embeddedFont>
      <p:font typeface="Baloo 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>
        <p:scale>
          <a:sx n="93" d="100"/>
          <a:sy n="93" d="100"/>
        </p:scale>
        <p:origin x="-66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45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xmlns="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xmlns="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160</Words>
  <Application>Microsoft Office PowerPoint</Application>
  <PresentationFormat>On-screen Show (16:9)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Cookies</vt:lpstr>
      <vt:lpstr>Pangolin</vt:lpstr>
      <vt:lpstr>Baloo 2</vt:lpstr>
      <vt:lpstr>UTM Androgyne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68</cp:revision>
  <dcterms:modified xsi:type="dcterms:W3CDTF">2021-11-23T03:34:36Z</dcterms:modified>
</cp:coreProperties>
</file>