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185</Words>
  <Application>Microsoft Office PowerPoint</Application>
  <PresentationFormat>On-screen Show (16:9)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Cookies</vt:lpstr>
      <vt:lpstr>Baloo 2</vt:lpstr>
      <vt:lpstr>Pangolin</vt:lpstr>
      <vt:lpstr>UTM Androgyne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Hanh</cp:lastModifiedBy>
  <cp:revision>57</cp:revision>
  <dcterms:modified xsi:type="dcterms:W3CDTF">2022-01-10T04:28:32Z</dcterms:modified>
</cp:coreProperties>
</file>