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9.xml" ContentType="application/vnd.openxmlformats-officedocument.theme+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6" r:id="rId3"/>
    <p:sldMasterId id="2147483698" r:id="rId4"/>
    <p:sldMasterId id="2147483710" r:id="rId5"/>
    <p:sldMasterId id="2147483722" r:id="rId6"/>
    <p:sldMasterId id="2147483724" r:id="rId7"/>
    <p:sldMasterId id="2147483748" r:id="rId8"/>
    <p:sldMasterId id="2147483760" r:id="rId9"/>
    <p:sldMasterId id="2147483774" r:id="rId10"/>
  </p:sldMasterIdLst>
  <p:notesMasterIdLst>
    <p:notesMasterId r:id="rId43"/>
  </p:notesMasterIdLst>
  <p:sldIdLst>
    <p:sldId id="262" r:id="rId11"/>
    <p:sldId id="474" r:id="rId12"/>
    <p:sldId id="265" r:id="rId13"/>
    <p:sldId id="266" r:id="rId14"/>
    <p:sldId id="267" r:id="rId15"/>
    <p:sldId id="268" r:id="rId16"/>
    <p:sldId id="271" r:id="rId17"/>
    <p:sldId id="476" r:id="rId18"/>
    <p:sldId id="477" r:id="rId19"/>
    <p:sldId id="478" r:id="rId20"/>
    <p:sldId id="304" r:id="rId21"/>
    <p:sldId id="479" r:id="rId22"/>
    <p:sldId id="490" r:id="rId23"/>
    <p:sldId id="481" r:id="rId24"/>
    <p:sldId id="482" r:id="rId25"/>
    <p:sldId id="325" r:id="rId26"/>
    <p:sldId id="276" r:id="rId27"/>
    <p:sldId id="279" r:id="rId28"/>
    <p:sldId id="280" r:id="rId29"/>
    <p:sldId id="259" r:id="rId30"/>
    <p:sldId id="483" r:id="rId31"/>
    <p:sldId id="484" r:id="rId32"/>
    <p:sldId id="485" r:id="rId33"/>
    <p:sldId id="285" r:id="rId34"/>
    <p:sldId id="286" r:id="rId35"/>
    <p:sldId id="328" r:id="rId36"/>
    <p:sldId id="491" r:id="rId37"/>
    <p:sldId id="487" r:id="rId38"/>
    <p:sldId id="489" r:id="rId39"/>
    <p:sldId id="488" r:id="rId40"/>
    <p:sldId id="329" r:id="rId41"/>
    <p:sldId id="298"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F5A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94660"/>
  </p:normalViewPr>
  <p:slideViewPr>
    <p:cSldViewPr snapToGrid="0">
      <p:cViewPr varScale="1">
        <p:scale>
          <a:sx n="68" d="100"/>
          <a:sy n="68" d="100"/>
        </p:scale>
        <p:origin x="81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6.xml"/><Relationship Id="rId29"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notesMaster" Target="notesMasters/notesMaster1.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theme" Target="theme/theme1.xml"/><Relationship Id="rId20" Type="http://schemas.openxmlformats.org/officeDocument/2006/relationships/slide" Target="slides/slide10.xml"/><Relationship Id="rId41" Type="http://schemas.openxmlformats.org/officeDocument/2006/relationships/slide" Target="slides/slide3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9BBBFB-AC48-4F7C-A3D9-FA0B6A3A15C6}" type="datetimeFigureOut">
              <a:rPr lang="en-US" smtClean="0"/>
              <a:t>1/11/2022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D21740-88C6-4AD3-8809-F4713D3BFC3A}" type="slidenum">
              <a:rPr lang="en-US" smtClean="0"/>
              <a:t>‹#›</a:t>
            </a:fld>
            <a:endParaRPr lang="en-US"/>
          </a:p>
        </p:txBody>
      </p:sp>
    </p:spTree>
    <p:extLst>
      <p:ext uri="{BB962C8B-B14F-4D97-AF65-F5344CB8AC3E}">
        <p14:creationId xmlns:p14="http://schemas.microsoft.com/office/powerpoint/2010/main" val="17284034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B2AA4F-B828-4D7C-AFD3-893933DAFC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116493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97F697-5284-4A62-9B07-370CE14EBE5B}"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872676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97F697-5284-4A62-9B07-370CE14EBE5B}"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7325797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97F697-5284-4A62-9B07-370CE14EBE5B}"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5565262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CFED00-B1CD-41CE-8CCC-0E16A0702E6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160826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D21740-88C6-4AD3-8809-F4713D3BFC3A}" type="slidenum">
              <a:rPr lang="en-US" smtClean="0"/>
              <a:t>21</a:t>
            </a:fld>
            <a:endParaRPr lang="en-US"/>
          </a:p>
        </p:txBody>
      </p:sp>
    </p:spTree>
    <p:extLst>
      <p:ext uri="{BB962C8B-B14F-4D97-AF65-F5344CB8AC3E}">
        <p14:creationId xmlns:p14="http://schemas.microsoft.com/office/powerpoint/2010/main" val="15063353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02AEFD-FEDB-4542-BE9E-D4DED9AFC90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DF164E-D685-493E-AF07-0CE742DE1FD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sym typeface="+mn-ea"/>
              </a:rPr>
              <a:t>Thiết kế bởi: Hương Thảo - tranthao121006@gmail.com</a:t>
            </a:r>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97F697-5284-4A62-9B07-370CE14EBE5B}"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dirty="0" err="1"/>
              <a:t>Bài</a:t>
            </a:r>
            <a:r>
              <a:rPr lang="en-US" dirty="0"/>
              <a:t> </a:t>
            </a:r>
            <a:r>
              <a:rPr lang="en-US" dirty="0" err="1"/>
              <a:t>giảng</a:t>
            </a:r>
            <a:r>
              <a:rPr lang="en-US" dirty="0"/>
              <a:t> </a:t>
            </a:r>
            <a:r>
              <a:rPr lang="en-US" dirty="0" err="1"/>
              <a:t>được</a:t>
            </a:r>
            <a:r>
              <a:rPr lang="en-US" dirty="0"/>
              <a:t> </a:t>
            </a:r>
            <a:r>
              <a:rPr lang="en-US" dirty="0" err="1"/>
              <a:t>thiết</a:t>
            </a:r>
            <a:r>
              <a:rPr lang="en-US" dirty="0"/>
              <a:t> </a:t>
            </a:r>
            <a:r>
              <a:rPr lang="en-US" dirty="0" err="1"/>
              <a:t>kế</a:t>
            </a:r>
            <a:r>
              <a:rPr lang="en-US" dirty="0"/>
              <a:t> </a:t>
            </a:r>
            <a:r>
              <a:rPr lang="en-US" dirty="0" err="1"/>
              <a:t>bởi</a:t>
            </a:r>
            <a:r>
              <a:rPr lang="en-US" dirty="0"/>
              <a:t>: </a:t>
            </a:r>
            <a:r>
              <a:rPr lang="en-US" dirty="0" err="1"/>
              <a:t>Phạm</a:t>
            </a:r>
            <a:r>
              <a:rPr lang="en-US" dirty="0"/>
              <a:t> </a:t>
            </a:r>
            <a:r>
              <a:rPr lang="en-US" dirty="0" err="1"/>
              <a:t>Duyên</a:t>
            </a:r>
            <a:endParaRPr lang="en-US" dirty="0"/>
          </a:p>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56B7D7-24F9-4490-B2DA-DD66701C2C20}"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97F697-5284-4A62-9B07-370CE14EBE5B}"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2336482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sym typeface="+mn-ea"/>
              </a:rPr>
              <a:t>Thiết kế bởi: Hương Thảo - tranthao121006@gmail.com</a:t>
            </a:r>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97F697-5284-4A62-9B07-370CE14EBE5B}"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8909894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sym typeface="+mn-ea"/>
              </a:rPr>
              <a:t>Thiết kế bởi: Hương Thảo - tranthao121006@gmail.com</a:t>
            </a:r>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97F697-5284-4A62-9B07-370CE14EBE5B}"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6539493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97F697-5284-4A62-9B07-370CE14EBE5B}"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1209662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F7930D4-6E6A-4F63-8926-E066E9E16393}" type="datetimeFigureOut">
              <a:rPr lang="en-US" smtClean="0">
                <a:solidFill>
                  <a:prstClr val="black">
                    <a:tint val="75000"/>
                  </a:prstClr>
                </a:solidFill>
              </a:rPr>
              <a:t>1/11/2022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F559641-5F8D-48FA-8F85-C8149E63CEEB}" type="slidenum">
              <a:rPr lang="en-US" smtClean="0">
                <a:solidFill>
                  <a:prstClr val="black">
                    <a:tint val="75000"/>
                  </a:prstClr>
                </a:solidFill>
              </a:rPr>
              <a:t>‹#›</a:t>
            </a:fld>
            <a:endParaRPr lang="en-US">
              <a:solidFill>
                <a:prstClr val="black">
                  <a:tint val="75000"/>
                </a:prstClr>
              </a:solidFill>
            </a:endParaRPr>
          </a:p>
        </p:txBody>
      </p:sp>
    </p:spTree>
    <p:extLst>
      <p:ext uri="{BB962C8B-B14F-4D97-AF65-F5344CB8AC3E}">
        <p14:creationId xmlns:p14="http://schemas.microsoft.com/office/powerpoint/2010/main" val="7139473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7930D4-6E6A-4F63-8926-E066E9E16393}" type="datetimeFigureOut">
              <a:rPr lang="en-US" smtClean="0">
                <a:solidFill>
                  <a:prstClr val="black">
                    <a:tint val="75000"/>
                  </a:prstClr>
                </a:solidFill>
              </a:rPr>
              <a:t>1/11/2022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F559641-5F8D-48FA-8F85-C8149E63CEEB}" type="slidenum">
              <a:rPr lang="en-US" smtClean="0">
                <a:solidFill>
                  <a:prstClr val="black">
                    <a:tint val="75000"/>
                  </a:prstClr>
                </a:solidFill>
              </a:rPr>
              <a:t>‹#›</a:t>
            </a:fld>
            <a:endParaRPr lang="en-US">
              <a:solidFill>
                <a:prstClr val="black">
                  <a:tint val="75000"/>
                </a:prstClr>
              </a:solidFill>
            </a:endParaRPr>
          </a:p>
        </p:txBody>
      </p:sp>
    </p:spTree>
    <p:extLst>
      <p:ext uri="{BB962C8B-B14F-4D97-AF65-F5344CB8AC3E}">
        <p14:creationId xmlns:p14="http://schemas.microsoft.com/office/powerpoint/2010/main" val="351585863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lvl="0"/>
            <a:endParaRPr lang="en-US"/>
          </a:p>
        </p:txBody>
      </p:sp>
      <p:sp>
        <p:nvSpPr>
          <p:cNvPr id="3" name="Footer Placeholder 2"/>
          <p:cNvSpPr>
            <a:spLocks noGrp="1"/>
          </p:cNvSpPr>
          <p:nvPr>
            <p:ph type="ftr" sz="quarter" idx="11"/>
          </p:nvPr>
        </p:nvSpPr>
        <p:spPr/>
        <p:txBody>
          <a:bodyPr/>
          <a:lstStyle/>
          <a:p>
            <a:pPr lvl="0"/>
            <a:endParaRPr lang="en-US"/>
          </a:p>
        </p:txBody>
      </p:sp>
      <p:sp>
        <p:nvSpPr>
          <p:cNvPr id="4" name="Slide Number Placeholder 3"/>
          <p:cNvSpPr>
            <a:spLocks noGrp="1"/>
          </p:cNvSpPr>
          <p:nvPr>
            <p:ph type="sldNum" sz="quarter" idx="12"/>
          </p:nvPr>
        </p:nvSpPr>
        <p:spPr/>
        <p:txBody>
          <a:bodyPr/>
          <a:lstStyle/>
          <a:p>
            <a:pPr lvl="0"/>
            <a:fld id="{9A0DB2DC-4C9A-4742-B13C-FB6460FD3503}" type="slidenum">
              <a:rPr lang="en-US"/>
              <a:t>‹#›</a:t>
            </a:fld>
            <a:endParaRPr lang="en-US"/>
          </a:p>
        </p:txBody>
      </p:sp>
    </p:spTree>
    <p:extLst>
      <p:ext uri="{BB962C8B-B14F-4D97-AF65-F5344CB8AC3E}">
        <p14:creationId xmlns:p14="http://schemas.microsoft.com/office/powerpoint/2010/main" val="40729803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lvl="0"/>
            <a:endParaRPr lang="en-US"/>
          </a:p>
        </p:txBody>
      </p:sp>
      <p:sp>
        <p:nvSpPr>
          <p:cNvPr id="6" name="Footer Placeholder 5"/>
          <p:cNvSpPr>
            <a:spLocks noGrp="1"/>
          </p:cNvSpPr>
          <p:nvPr>
            <p:ph type="ftr" sz="quarter" idx="11"/>
          </p:nvPr>
        </p:nvSpPr>
        <p:spPr/>
        <p:txBody>
          <a:bodyPr/>
          <a:lstStyle/>
          <a:p>
            <a:pPr lvl="0"/>
            <a:endParaRPr lang="en-US"/>
          </a:p>
        </p:txBody>
      </p:sp>
      <p:sp>
        <p:nvSpPr>
          <p:cNvPr id="7" name="Slide Number Placeholder 6"/>
          <p:cNvSpPr>
            <a:spLocks noGrp="1"/>
          </p:cNvSpPr>
          <p:nvPr>
            <p:ph type="sldNum" sz="quarter" idx="12"/>
          </p:nvPr>
        </p:nvSpPr>
        <p:spPr/>
        <p:txBody>
          <a:bodyPr/>
          <a:lstStyle/>
          <a:p>
            <a:pPr lvl="0"/>
            <a:fld id="{9A0DB2DC-4C9A-4742-B13C-FB6460FD3503}" type="slidenum">
              <a:rPr lang="en-US"/>
              <a:t>‹#›</a:t>
            </a:fld>
            <a:endParaRPr lang="en-US"/>
          </a:p>
        </p:txBody>
      </p:sp>
    </p:spTree>
    <p:extLst>
      <p:ext uri="{BB962C8B-B14F-4D97-AF65-F5344CB8AC3E}">
        <p14:creationId xmlns:p14="http://schemas.microsoft.com/office/powerpoint/2010/main" val="22541529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lvl="0"/>
            <a:endParaRPr lang="en-US"/>
          </a:p>
        </p:txBody>
      </p:sp>
      <p:sp>
        <p:nvSpPr>
          <p:cNvPr id="6" name="Footer Placeholder 5"/>
          <p:cNvSpPr>
            <a:spLocks noGrp="1"/>
          </p:cNvSpPr>
          <p:nvPr>
            <p:ph type="ftr" sz="quarter" idx="11"/>
          </p:nvPr>
        </p:nvSpPr>
        <p:spPr/>
        <p:txBody>
          <a:bodyPr/>
          <a:lstStyle/>
          <a:p>
            <a:pPr lvl="0"/>
            <a:endParaRPr lang="en-US"/>
          </a:p>
        </p:txBody>
      </p:sp>
      <p:sp>
        <p:nvSpPr>
          <p:cNvPr id="7" name="Slide Number Placeholder 6"/>
          <p:cNvSpPr>
            <a:spLocks noGrp="1"/>
          </p:cNvSpPr>
          <p:nvPr>
            <p:ph type="sldNum" sz="quarter" idx="12"/>
          </p:nvPr>
        </p:nvSpPr>
        <p:spPr/>
        <p:txBody>
          <a:bodyPr/>
          <a:lstStyle/>
          <a:p>
            <a:pPr lvl="0"/>
            <a:fld id="{9A0DB2DC-4C9A-4742-B13C-FB6460FD3503}" type="slidenum">
              <a:rPr lang="en-US"/>
              <a:t>‹#›</a:t>
            </a:fld>
            <a:endParaRPr lang="en-US"/>
          </a:p>
        </p:txBody>
      </p:sp>
    </p:spTree>
    <p:extLst>
      <p:ext uri="{BB962C8B-B14F-4D97-AF65-F5344CB8AC3E}">
        <p14:creationId xmlns:p14="http://schemas.microsoft.com/office/powerpoint/2010/main" val="201628141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9A0DB2DC-4C9A-4742-B13C-FB6460FD3503}" type="slidenum">
              <a:rPr lang="en-US"/>
              <a:t>‹#›</a:t>
            </a:fld>
            <a:endParaRPr lang="en-US"/>
          </a:p>
        </p:txBody>
      </p:sp>
    </p:spTree>
    <p:extLst>
      <p:ext uri="{BB962C8B-B14F-4D97-AF65-F5344CB8AC3E}">
        <p14:creationId xmlns:p14="http://schemas.microsoft.com/office/powerpoint/2010/main" val="421441130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8"/>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8"/>
            <a:ext cx="8070573"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9A0DB2DC-4C9A-4742-B13C-FB6460FD3503}" type="slidenum">
              <a:rPr lang="en-US"/>
              <a:t>‹#›</a:t>
            </a:fld>
            <a:endParaRPr lang="en-US"/>
          </a:p>
        </p:txBody>
      </p:sp>
    </p:spTree>
    <p:extLst>
      <p:ext uri="{BB962C8B-B14F-4D97-AF65-F5344CB8AC3E}">
        <p14:creationId xmlns:p14="http://schemas.microsoft.com/office/powerpoint/2010/main" val="36061959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7930D4-6E6A-4F63-8926-E066E9E16393}" type="datetimeFigureOut">
              <a:rPr lang="en-US" smtClean="0">
                <a:solidFill>
                  <a:prstClr val="black">
                    <a:tint val="75000"/>
                  </a:prstClr>
                </a:solidFill>
              </a:rPr>
              <a:t>1/11/2022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F559641-5F8D-48FA-8F85-C8149E63CEEB}" type="slidenum">
              <a:rPr lang="en-US" smtClean="0">
                <a:solidFill>
                  <a:prstClr val="black">
                    <a:tint val="75000"/>
                  </a:prstClr>
                </a:solidFill>
              </a:rPr>
              <a:t>‹#›</a:t>
            </a:fld>
            <a:endParaRPr lang="en-US">
              <a:solidFill>
                <a:prstClr val="black">
                  <a:tint val="75000"/>
                </a:prstClr>
              </a:solidFill>
            </a:endParaRPr>
          </a:p>
        </p:txBody>
      </p:sp>
    </p:spTree>
    <p:extLst>
      <p:ext uri="{BB962C8B-B14F-4D97-AF65-F5344CB8AC3E}">
        <p14:creationId xmlns:p14="http://schemas.microsoft.com/office/powerpoint/2010/main" val="1585900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5983328-5D9C-4CDA-A4B0-8F0932BA2C1A}" type="datetimeFigureOut">
              <a:rPr lang="en-US" smtClean="0"/>
              <a:t>1/11/2022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3117898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983328-5D9C-4CDA-A4B0-8F0932BA2C1A}" type="datetimeFigureOut">
              <a:rPr lang="en-US" smtClean="0"/>
              <a:t>1/11/2022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15478318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5983328-5D9C-4CDA-A4B0-8F0932BA2C1A}" type="datetimeFigureOut">
              <a:rPr lang="en-US" smtClean="0"/>
              <a:t>1/11/2022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5491645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5983328-5D9C-4CDA-A4B0-8F0932BA2C1A}" type="datetimeFigureOut">
              <a:rPr lang="en-US" smtClean="0"/>
              <a:t>1/11/2022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21779538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5983328-5D9C-4CDA-A4B0-8F0932BA2C1A}" type="datetimeFigureOut">
              <a:rPr lang="en-US" smtClean="0"/>
              <a:t>1/11/2022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5469379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5983328-5D9C-4CDA-A4B0-8F0932BA2C1A}" type="datetimeFigureOut">
              <a:rPr lang="en-US" smtClean="0"/>
              <a:t>1/11/2022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11470587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983328-5D9C-4CDA-A4B0-8F0932BA2C1A}" type="datetimeFigureOut">
              <a:rPr lang="en-US" smtClean="0"/>
              <a:t>1/11/2022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35609829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5983328-5D9C-4CDA-A4B0-8F0932BA2C1A}" type="datetimeFigureOut">
              <a:rPr lang="en-US" smtClean="0"/>
              <a:t>1/11/2022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6042486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7930D4-6E6A-4F63-8926-E066E9E16393}" type="datetimeFigureOut">
              <a:rPr lang="en-US" smtClean="0">
                <a:solidFill>
                  <a:prstClr val="black">
                    <a:tint val="75000"/>
                  </a:prstClr>
                </a:solidFill>
              </a:rPr>
              <a:t>1/11/2022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F559641-5F8D-48FA-8F85-C8149E63CEEB}" type="slidenum">
              <a:rPr lang="en-US" smtClean="0">
                <a:solidFill>
                  <a:prstClr val="black">
                    <a:tint val="75000"/>
                  </a:prstClr>
                </a:solidFill>
              </a:rPr>
              <a:t>‹#›</a:t>
            </a:fld>
            <a:endParaRPr lang="en-US">
              <a:solidFill>
                <a:prstClr val="black">
                  <a:tint val="75000"/>
                </a:prstClr>
              </a:solidFill>
            </a:endParaRPr>
          </a:p>
        </p:txBody>
      </p:sp>
    </p:spTree>
    <p:extLst>
      <p:ext uri="{BB962C8B-B14F-4D97-AF65-F5344CB8AC3E}">
        <p14:creationId xmlns:p14="http://schemas.microsoft.com/office/powerpoint/2010/main" val="42483353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5983328-5D9C-4CDA-A4B0-8F0932BA2C1A}" type="datetimeFigureOut">
              <a:rPr lang="en-US" smtClean="0"/>
              <a:t>1/11/2022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3333743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983328-5D9C-4CDA-A4B0-8F0932BA2C1A}" type="datetimeFigureOut">
              <a:rPr lang="en-US" smtClean="0"/>
              <a:t>1/11/2022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4736983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983328-5D9C-4CDA-A4B0-8F0932BA2C1A}" type="datetimeFigureOut">
              <a:rPr lang="en-US" smtClean="0"/>
              <a:t>1/11/2022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26586270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8473474"/>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cstate="screen"/>
          <a:srcRect/>
          <a:stretch>
            <a:fillRect/>
          </a:stretch>
        </p:blipFill>
        <p:spPr>
          <a:xfrm>
            <a:off x="82505" y="108235"/>
            <a:ext cx="4097612" cy="1034827"/>
          </a:xfrm>
          <a:prstGeom prst="rect">
            <a:avLst/>
          </a:prstGeom>
        </p:spPr>
      </p:pic>
      <p:pic>
        <p:nvPicPr>
          <p:cNvPr id="8" name="图片 7"/>
          <p:cNvPicPr>
            <a:picLocks noChangeAspect="1"/>
          </p:cNvPicPr>
          <p:nvPr userDrawn="1"/>
        </p:nvPicPr>
        <p:blipFill rotWithShape="1">
          <a:blip r:embed="rId3" cstate="print"/>
          <a:srcRect/>
          <a:stretch>
            <a:fillRect/>
          </a:stretch>
        </p:blipFill>
        <p:spPr>
          <a:xfrm>
            <a:off x="19416" y="6502009"/>
            <a:ext cx="12192000" cy="353756"/>
          </a:xfrm>
          <a:prstGeom prst="rect">
            <a:avLst/>
          </a:prstGeom>
        </p:spPr>
      </p:pic>
      <p:sp>
        <p:nvSpPr>
          <p:cNvPr id="3" name="标题 2"/>
          <p:cNvSpPr>
            <a:spLocks noGrp="1"/>
          </p:cNvSpPr>
          <p:nvPr>
            <p:ph type="title" hasCustomPrompt="1"/>
          </p:nvPr>
        </p:nvSpPr>
        <p:spPr>
          <a:xfrm>
            <a:off x="2131309" y="131270"/>
            <a:ext cx="9552544" cy="757797"/>
          </a:xfrm>
          <a:prstGeom prst="rect">
            <a:avLst/>
          </a:prstGeom>
        </p:spPr>
        <p:txBody>
          <a:bodyPr/>
          <a:lstStyle>
            <a:lvl1pPr>
              <a:defRPr sz="4265" b="1">
                <a:solidFill>
                  <a:schemeClr val="accent1">
                    <a:lumMod val="50000"/>
                  </a:schemeClr>
                </a:solidFill>
                <a:latin typeface="Microsoft YaHei" panose="020B0503020204020204" charset="-122"/>
                <a:ea typeface="Microsoft YaHei" panose="020B0503020204020204" charset="-122"/>
              </a:defRPr>
            </a:lvl1pPr>
          </a:lstStyle>
          <a:p>
            <a:r>
              <a:rPr lang="zh-CN" altLang="en-US" dirty="0"/>
              <a:t>单击此处编辑母版标题</a:t>
            </a:r>
          </a:p>
        </p:txBody>
      </p:sp>
    </p:spTree>
    <p:extLst>
      <p:ext uri="{BB962C8B-B14F-4D97-AF65-F5344CB8AC3E}">
        <p14:creationId xmlns:p14="http://schemas.microsoft.com/office/powerpoint/2010/main" val="3240733207"/>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524000" y="1122363"/>
            <a:ext cx="9144000" cy="2387600"/>
          </a:xfrm>
        </p:spPr>
        <p:txBody>
          <a:bodyPr anchor="b"/>
          <a:lstStyle>
            <a:lvl1pPr algn="ctr">
              <a:defRPr sz="6000">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CN"/>
              <a:t>Content</a:t>
            </a:r>
            <a:endParaRPr lang="zh-CN" altLang="en-US"/>
          </a:p>
        </p:txBody>
      </p:sp>
      <p:sp>
        <p:nvSpPr>
          <p:cNvPr id="4" name="日期占位符 3"/>
          <p:cNvSpPr>
            <a:spLocks noGrp="1"/>
          </p:cNvSpPr>
          <p:nvPr>
            <p:ph type="dt" sz="half" idx="10"/>
          </p:nvPr>
        </p:nvSpPr>
        <p:spPr/>
        <p:txBody>
          <a:bodyPr/>
          <a:lstStyle/>
          <a:p>
            <a:fld id="{4E08E231-020E-454B-814C-04386EE4B12D}" type="datetimeFigureOut">
              <a:rPr lang="zh-CN" altLang="en-US" smtClean="0"/>
              <a:t>2022/1/11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36123373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内容占位符 2"/>
          <p:cNvSpPr>
            <a:spLocks noGrp="1"/>
          </p:cNvSpPr>
          <p:nvPr>
            <p:ph idx="1" hasCustomPrompt="1"/>
          </p:nvPr>
        </p:nvSpPr>
        <p:spPr/>
        <p:txBody>
          <a:bodyPr/>
          <a:lstStyle>
            <a:lvl1pPr>
              <a:defRPr>
                <a:latin typeface="Arial" panose="020B0604020202020204" pitchFamily="34" charset="0"/>
                <a:cs typeface="Arial" panose="020B0604020202020204" pitchFamily="34" charset="0"/>
              </a:defRPr>
            </a:lvl1pPr>
            <a:lvl2pPr>
              <a:defRPr baseline="0">
                <a:latin typeface="Arial" panose="020B0604020202020204" pitchFamily="34" charset="0"/>
                <a:cs typeface="Arial" panose="020B0604020202020204" pitchFamily="34" charset="0"/>
              </a:defRPr>
            </a:lvl2pPr>
            <a:lvl3pPr>
              <a:defRPr baseline="0">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ltLang="zh-CN"/>
              <a:t>Content</a:t>
            </a:r>
            <a:endParaRPr lang="zh-CN" altLang="en-US"/>
          </a:p>
          <a:p>
            <a:pPr lvl="1"/>
            <a:r>
              <a:rPr lang="en-US" altLang="zh-CN"/>
              <a:t>Branch 1</a:t>
            </a:r>
            <a:endParaRPr lang="zh-CN" altLang="en-US"/>
          </a:p>
          <a:p>
            <a:pPr lvl="2"/>
            <a:r>
              <a:rPr lang="en-US" altLang="zh-CN"/>
              <a:t>Branch 2</a:t>
            </a:r>
            <a:endParaRPr lang="zh-CN" altLang="en-US"/>
          </a:p>
          <a:p>
            <a:pPr lvl="3"/>
            <a:r>
              <a:rPr lang="en-US" altLang="zh-CN"/>
              <a:t>Branch 3</a:t>
            </a:r>
            <a:endParaRPr lang="zh-CN" altLang="en-US"/>
          </a:p>
          <a:p>
            <a:pPr lvl="4"/>
            <a:r>
              <a:rPr lang="en-US" altLang="zh-CN"/>
              <a:t>Branch 4</a:t>
            </a:r>
            <a:endParaRPr lang="zh-CN" altLang="en-US"/>
          </a:p>
        </p:txBody>
      </p:sp>
      <p:sp>
        <p:nvSpPr>
          <p:cNvPr id="4" name="日期占位符 3"/>
          <p:cNvSpPr>
            <a:spLocks noGrp="1"/>
          </p:cNvSpPr>
          <p:nvPr>
            <p:ph type="dt" sz="half" idx="10"/>
          </p:nvPr>
        </p:nvSpPr>
        <p:spPr/>
        <p:txBody>
          <a:bodyPr/>
          <a:lstStyle/>
          <a:p>
            <a:fld id="{4E08E231-020E-454B-814C-04386EE4B12D}" type="datetimeFigureOut">
              <a:rPr lang="zh-CN" altLang="en-US" smtClean="0"/>
              <a:t>2022/1/11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311706942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1850" y="1709738"/>
            <a:ext cx="10515600" cy="2852737"/>
          </a:xfrm>
        </p:spPr>
        <p:txBody>
          <a:bodyPr anchor="b"/>
          <a:lstStyle>
            <a:lvl1pPr>
              <a:defRPr sz="6000">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zh-CN"/>
              <a:t>Body</a:t>
            </a:r>
            <a:endParaRPr lang="zh-CN" altLang="en-US"/>
          </a:p>
        </p:txBody>
      </p:sp>
      <p:sp>
        <p:nvSpPr>
          <p:cNvPr id="4" name="日期占位符 3"/>
          <p:cNvSpPr>
            <a:spLocks noGrp="1"/>
          </p:cNvSpPr>
          <p:nvPr>
            <p:ph type="dt" sz="half" idx="10"/>
          </p:nvPr>
        </p:nvSpPr>
        <p:spPr/>
        <p:txBody>
          <a:bodyPr/>
          <a:lstStyle/>
          <a:p>
            <a:fld id="{4E08E231-020E-454B-814C-04386EE4B12D}" type="datetimeFigureOut">
              <a:rPr lang="zh-CN" altLang="en-US" smtClean="0"/>
              <a:t>2022/1/11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152818961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4E08E231-020E-454B-814C-04386EE4B12D}" type="datetimeFigureOut">
              <a:rPr lang="zh-CN" altLang="en-US" smtClean="0"/>
              <a:t>2022/1/11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8766167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9788" y="365125"/>
            <a:ext cx="10515600" cy="1325563"/>
          </a:xfrm>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4E08E231-020E-454B-814C-04386EE4B12D}" type="datetimeFigureOut">
              <a:rPr lang="zh-CN" altLang="en-US" smtClean="0"/>
              <a:t>2022/1/11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12364919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F7930D4-6E6A-4F63-8926-E066E9E16393}" type="datetimeFigureOut">
              <a:rPr lang="en-US" smtClean="0">
                <a:solidFill>
                  <a:prstClr val="black">
                    <a:tint val="75000"/>
                  </a:prstClr>
                </a:solidFill>
              </a:rPr>
              <a:t>1/11/2022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F559641-5F8D-48FA-8F85-C8149E63CEEB}" type="slidenum">
              <a:rPr lang="en-US" smtClean="0">
                <a:solidFill>
                  <a:prstClr val="black">
                    <a:tint val="75000"/>
                  </a:prstClr>
                </a:solidFill>
              </a:rPr>
              <a:t>‹#›</a:t>
            </a:fld>
            <a:endParaRPr lang="en-US">
              <a:solidFill>
                <a:prstClr val="black">
                  <a:tint val="75000"/>
                </a:prstClr>
              </a:solidFill>
            </a:endParaRPr>
          </a:p>
        </p:txBody>
      </p:sp>
    </p:spTree>
    <p:extLst>
      <p:ext uri="{BB962C8B-B14F-4D97-AF65-F5344CB8AC3E}">
        <p14:creationId xmlns:p14="http://schemas.microsoft.com/office/powerpoint/2010/main" val="345473188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日期占位符 2"/>
          <p:cNvSpPr>
            <a:spLocks noGrp="1"/>
          </p:cNvSpPr>
          <p:nvPr>
            <p:ph type="dt" sz="half" idx="10"/>
          </p:nvPr>
        </p:nvSpPr>
        <p:spPr/>
        <p:txBody>
          <a:bodyPr/>
          <a:lstStyle/>
          <a:p>
            <a:fld id="{4E08E231-020E-454B-814C-04386EE4B12D}" type="datetimeFigureOut">
              <a:rPr lang="zh-CN" altLang="en-US" smtClean="0"/>
              <a:t>2022/1/11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31544672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E08E231-020E-454B-814C-04386EE4B12D}" type="datetimeFigureOut">
              <a:rPr lang="zh-CN" altLang="en-US" smtClean="0"/>
              <a:t>2022/1/11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429261371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9788" y="457200"/>
            <a:ext cx="3932237" cy="1600200"/>
          </a:xfrm>
        </p:spPr>
        <p:txBody>
          <a:bodyPr anchor="b"/>
          <a:lstStyle>
            <a:lvl1pPr>
              <a:defRPr sz="3200">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E08E231-020E-454B-814C-04386EE4B12D}" type="datetimeFigureOut">
              <a:rPr lang="zh-CN" altLang="en-US" smtClean="0"/>
              <a:t>2022/1/11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233396322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9788" y="457200"/>
            <a:ext cx="3932237" cy="1600200"/>
          </a:xfrm>
        </p:spPr>
        <p:txBody>
          <a:bodyPr anchor="b"/>
          <a:lstStyle>
            <a:lvl1pPr>
              <a:defRPr sz="3200">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E08E231-020E-454B-814C-04386EE4B12D}" type="datetimeFigureOut">
              <a:rPr lang="zh-CN" altLang="en-US" smtClean="0"/>
              <a:t>2022/1/11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391502872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E08E231-020E-454B-814C-04386EE4B12D}" type="datetimeFigureOut">
              <a:rPr lang="zh-CN" altLang="en-US" smtClean="0"/>
              <a:t>2022/1/11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367890712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nvPr>
        </p:nvSpPr>
        <p:spPr>
          <a:xfrm>
            <a:off x="8724900" y="365125"/>
            <a:ext cx="2628900" cy="5811838"/>
          </a:xfrm>
        </p:spPr>
        <p:txBody>
          <a:bodyPr vert="eaVert"/>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E08E231-020E-454B-814C-04386EE4B12D}" type="datetimeFigureOut">
              <a:rPr lang="zh-CN" altLang="en-US" smtClean="0"/>
              <a:t>2022/1/11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391151037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3C39D9B-1707-4BC2-A8DF-A9A95A2D1DDF}" type="datetimeFigureOut">
              <a:rPr lang="en-US" smtClean="0"/>
              <a:t>1/11/2022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281399999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C39D9B-1707-4BC2-A8DF-A9A95A2D1DDF}" type="datetimeFigureOut">
              <a:rPr lang="en-US" smtClean="0"/>
              <a:t>1/11/2022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F7387-1A44-43D0-A42C-0F5D255AB470}" type="slidenum">
              <a:rPr lang="en-US" smtClean="0"/>
              <a:t>‹#›</a:t>
            </a:fld>
            <a:endParaRPr lang="en-US"/>
          </a:p>
        </p:txBody>
      </p:sp>
      <p:sp>
        <p:nvSpPr>
          <p:cNvPr id="9" name="Picture Placeholder 8"/>
          <p:cNvSpPr>
            <a:spLocks noGrp="1"/>
          </p:cNvSpPr>
          <p:nvPr>
            <p:ph type="pic" sz="quarter" idx="13"/>
          </p:nvPr>
        </p:nvSpPr>
        <p:spPr>
          <a:xfrm>
            <a:off x="12301538" y="4252913"/>
            <a:ext cx="914400" cy="914400"/>
          </a:xfrm>
        </p:spPr>
        <p:txBody>
          <a:bodyPr/>
          <a:lstStyle/>
          <a:p>
            <a:endParaRPr lang="en-US"/>
          </a:p>
        </p:txBody>
      </p:sp>
    </p:spTree>
    <p:extLst>
      <p:ext uri="{BB962C8B-B14F-4D97-AF65-F5344CB8AC3E}">
        <p14:creationId xmlns:p14="http://schemas.microsoft.com/office/powerpoint/2010/main" val="27246588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3C39D9B-1707-4BC2-A8DF-A9A95A2D1DDF}" type="datetimeFigureOut">
              <a:rPr lang="en-US" smtClean="0"/>
              <a:t>1/11/2022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356518596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3C39D9B-1707-4BC2-A8DF-A9A95A2D1DDF}" type="datetimeFigureOut">
              <a:rPr lang="en-US" smtClean="0"/>
              <a:t>1/11/2022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4989986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F7930D4-6E6A-4F63-8926-E066E9E16393}" type="datetimeFigureOut">
              <a:rPr lang="en-US" smtClean="0">
                <a:solidFill>
                  <a:prstClr val="black">
                    <a:tint val="75000"/>
                  </a:prstClr>
                </a:solidFill>
              </a:rPr>
              <a:t>1/11/2022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F559641-5F8D-48FA-8F85-C8149E63CEEB}" type="slidenum">
              <a:rPr lang="en-US" smtClean="0">
                <a:solidFill>
                  <a:prstClr val="black">
                    <a:tint val="75000"/>
                  </a:prstClr>
                </a:solidFill>
              </a:rPr>
              <a:t>‹#›</a:t>
            </a:fld>
            <a:endParaRPr lang="en-US">
              <a:solidFill>
                <a:prstClr val="black">
                  <a:tint val="75000"/>
                </a:prstClr>
              </a:solidFill>
            </a:endParaRPr>
          </a:p>
        </p:txBody>
      </p:sp>
    </p:spTree>
    <p:extLst>
      <p:ext uri="{BB962C8B-B14F-4D97-AF65-F5344CB8AC3E}">
        <p14:creationId xmlns:p14="http://schemas.microsoft.com/office/powerpoint/2010/main" val="272678719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3C39D9B-1707-4BC2-A8DF-A9A95A2D1DDF}" type="datetimeFigureOut">
              <a:rPr lang="en-US" smtClean="0"/>
              <a:t>1/11/2022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311136359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3C39D9B-1707-4BC2-A8DF-A9A95A2D1DDF}" type="datetimeFigureOut">
              <a:rPr lang="en-US" smtClean="0"/>
              <a:t>1/11/2022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312674571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C39D9B-1707-4BC2-A8DF-A9A95A2D1DDF}" type="datetimeFigureOut">
              <a:rPr lang="en-US" smtClean="0"/>
              <a:t>1/11/2022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4457749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3C39D9B-1707-4BC2-A8DF-A9A95A2D1DDF}" type="datetimeFigureOut">
              <a:rPr lang="en-US" smtClean="0"/>
              <a:t>1/11/2022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150378281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3C39D9B-1707-4BC2-A8DF-A9A95A2D1DDF}" type="datetimeFigureOut">
              <a:rPr lang="en-US" smtClean="0"/>
              <a:t>1/11/2022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79907252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C39D9B-1707-4BC2-A8DF-A9A95A2D1DDF}" type="datetimeFigureOut">
              <a:rPr lang="en-US" smtClean="0"/>
              <a:t>1/11/2022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152823444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C39D9B-1707-4BC2-A8DF-A9A95A2D1DDF}" type="datetimeFigureOut">
              <a:rPr lang="en-US" smtClean="0"/>
              <a:t>1/11/2022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201402051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3A1C593-65D0-4073-BCC9-577B9352EA97}" type="datetimeFigureOut">
              <a:rPr lang="en-US" smtClean="0"/>
              <a:t>1/11/2022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274373085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t>1/11/2022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135421825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A1C593-65D0-4073-BCC9-577B9352EA97}" type="datetimeFigureOut">
              <a:rPr lang="en-US" smtClean="0"/>
              <a:t>1/11/2022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6504259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F7930D4-6E6A-4F63-8926-E066E9E16393}" type="datetimeFigureOut">
              <a:rPr lang="en-US" smtClean="0">
                <a:solidFill>
                  <a:prstClr val="black">
                    <a:tint val="75000"/>
                  </a:prstClr>
                </a:solidFill>
              </a:rPr>
              <a:t>1/11/2022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F559641-5F8D-48FA-8F85-C8149E63CEEB}" type="slidenum">
              <a:rPr lang="en-US" smtClean="0">
                <a:solidFill>
                  <a:prstClr val="black">
                    <a:tint val="75000"/>
                  </a:prstClr>
                </a:solidFill>
              </a:rPr>
              <a:t>‹#›</a:t>
            </a:fld>
            <a:endParaRPr lang="en-US">
              <a:solidFill>
                <a:prstClr val="black">
                  <a:tint val="75000"/>
                </a:prstClr>
              </a:solidFill>
            </a:endParaRPr>
          </a:p>
        </p:txBody>
      </p:sp>
    </p:spTree>
    <p:extLst>
      <p:ext uri="{BB962C8B-B14F-4D97-AF65-F5344CB8AC3E}">
        <p14:creationId xmlns:p14="http://schemas.microsoft.com/office/powerpoint/2010/main" val="36038028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3A1C593-65D0-4073-BCC9-577B9352EA97}" type="datetimeFigureOut">
              <a:rPr lang="en-US" smtClean="0"/>
              <a:t>1/11/2022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367096473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3A1C593-65D0-4073-BCC9-577B9352EA97}" type="datetimeFigureOut">
              <a:rPr lang="en-US" smtClean="0"/>
              <a:t>1/11/2022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345795522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A1C593-65D0-4073-BCC9-577B9352EA97}" type="datetimeFigureOut">
              <a:rPr lang="en-US" smtClean="0"/>
              <a:t>1/11/2022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98272275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1C593-65D0-4073-BCC9-577B9352EA97}" type="datetimeFigureOut">
              <a:rPr lang="en-US" smtClean="0"/>
              <a:t>1/11/2022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186125811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t>1/11/2022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93538565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t>1/11/2022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86089375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t>1/11/2022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116442458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t>1/11/2022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27275643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204466"/>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2539362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F7930D4-6E6A-4F63-8926-E066E9E16393}" type="datetimeFigureOut">
              <a:rPr lang="en-US" smtClean="0">
                <a:solidFill>
                  <a:prstClr val="black">
                    <a:tint val="75000"/>
                  </a:prstClr>
                </a:solidFill>
              </a:rPr>
              <a:t>1/11/2022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F559641-5F8D-48FA-8F85-C8149E63CEEB}" type="slidenum">
              <a:rPr lang="en-US" smtClean="0">
                <a:solidFill>
                  <a:prstClr val="black">
                    <a:tint val="75000"/>
                  </a:prstClr>
                </a:solidFill>
              </a:rPr>
              <a:t>‹#›</a:t>
            </a:fld>
            <a:endParaRPr lang="en-US">
              <a:solidFill>
                <a:prstClr val="black">
                  <a:tint val="75000"/>
                </a:prstClr>
              </a:solidFill>
            </a:endParaRPr>
          </a:p>
        </p:txBody>
      </p:sp>
    </p:spTree>
    <p:extLst>
      <p:ext uri="{BB962C8B-B14F-4D97-AF65-F5344CB8AC3E}">
        <p14:creationId xmlns:p14="http://schemas.microsoft.com/office/powerpoint/2010/main" val="153428870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9418415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53444239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5777366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9380412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4885580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866547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159014776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vert="horz" lIns="91440" tIns="45720" rIns="91440" bIns="45720"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328755302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3112513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085418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7930D4-6E6A-4F63-8926-E066E9E16393}" type="datetimeFigureOut">
              <a:rPr lang="en-US" smtClean="0">
                <a:solidFill>
                  <a:prstClr val="black">
                    <a:tint val="75000"/>
                  </a:prstClr>
                </a:solidFill>
              </a:rPr>
              <a:t>1/11/2022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F559641-5F8D-48FA-8F85-C8149E63CEEB}" type="slidenum">
              <a:rPr lang="en-US" smtClean="0">
                <a:solidFill>
                  <a:prstClr val="black">
                    <a:tint val="75000"/>
                  </a:prstClr>
                </a:solidFill>
              </a:rPr>
              <a:t>‹#›</a:t>
            </a:fld>
            <a:endParaRPr lang="en-US">
              <a:solidFill>
                <a:prstClr val="black">
                  <a:tint val="75000"/>
                </a:prstClr>
              </a:solidFill>
            </a:endParaRPr>
          </a:p>
        </p:txBody>
      </p:sp>
    </p:spTree>
    <p:extLst>
      <p:ext uri="{BB962C8B-B14F-4D97-AF65-F5344CB8AC3E}">
        <p14:creationId xmlns:p14="http://schemas.microsoft.com/office/powerpoint/2010/main" val="314221706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A7268BB-C1B0-4A07-841E-B140DAEE97CE}" type="datetimeFigureOut">
              <a:rPr lang="en-US" smtClean="0"/>
              <a:t>1/11/2022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DB716F-5A96-4A9A-BE33-5D9C969214D1}" type="slidenum">
              <a:rPr lang="en-US" smtClean="0"/>
              <a:t>‹#›</a:t>
            </a:fld>
            <a:endParaRPr lang="en-US"/>
          </a:p>
        </p:txBody>
      </p:sp>
    </p:spTree>
    <p:extLst>
      <p:ext uri="{BB962C8B-B14F-4D97-AF65-F5344CB8AC3E}">
        <p14:creationId xmlns:p14="http://schemas.microsoft.com/office/powerpoint/2010/main" val="160367146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A7268BB-C1B0-4A07-841E-B140DAEE97CE}" type="datetimeFigureOut">
              <a:rPr lang="en-US" smtClean="0"/>
              <a:t>1/11/2022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DB716F-5A96-4A9A-BE33-5D9C969214D1}" type="slidenum">
              <a:rPr lang="en-US" smtClean="0"/>
              <a:t>‹#›</a:t>
            </a:fld>
            <a:endParaRPr lang="en-US"/>
          </a:p>
        </p:txBody>
      </p:sp>
    </p:spTree>
    <p:extLst>
      <p:ext uri="{BB962C8B-B14F-4D97-AF65-F5344CB8AC3E}">
        <p14:creationId xmlns:p14="http://schemas.microsoft.com/office/powerpoint/2010/main" val="133033424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A7268BB-C1B0-4A07-841E-B140DAEE97CE}" type="datetimeFigureOut">
              <a:rPr lang="en-US" smtClean="0"/>
              <a:t>1/11/2022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DB716F-5A96-4A9A-BE33-5D9C969214D1}" type="slidenum">
              <a:rPr lang="en-US" smtClean="0"/>
              <a:t>‹#›</a:t>
            </a:fld>
            <a:endParaRPr lang="en-US"/>
          </a:p>
        </p:txBody>
      </p:sp>
    </p:spTree>
    <p:extLst>
      <p:ext uri="{BB962C8B-B14F-4D97-AF65-F5344CB8AC3E}">
        <p14:creationId xmlns:p14="http://schemas.microsoft.com/office/powerpoint/2010/main" val="231751706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A7268BB-C1B0-4A07-841E-B140DAEE97CE}" type="datetimeFigureOut">
              <a:rPr lang="en-US" smtClean="0"/>
              <a:t>1/11/2022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DB716F-5A96-4A9A-BE33-5D9C969214D1}" type="slidenum">
              <a:rPr lang="en-US" smtClean="0"/>
              <a:t>‹#›</a:t>
            </a:fld>
            <a:endParaRPr lang="en-US"/>
          </a:p>
        </p:txBody>
      </p:sp>
    </p:spTree>
    <p:extLst>
      <p:ext uri="{BB962C8B-B14F-4D97-AF65-F5344CB8AC3E}">
        <p14:creationId xmlns:p14="http://schemas.microsoft.com/office/powerpoint/2010/main" val="121821130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A7268BB-C1B0-4A07-841E-B140DAEE97CE}" type="datetimeFigureOut">
              <a:rPr lang="en-US" smtClean="0"/>
              <a:t>1/11/2022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EDB716F-5A96-4A9A-BE33-5D9C969214D1}" type="slidenum">
              <a:rPr lang="en-US" smtClean="0"/>
              <a:t>‹#›</a:t>
            </a:fld>
            <a:endParaRPr lang="en-US"/>
          </a:p>
        </p:txBody>
      </p:sp>
    </p:spTree>
    <p:extLst>
      <p:ext uri="{BB962C8B-B14F-4D97-AF65-F5344CB8AC3E}">
        <p14:creationId xmlns:p14="http://schemas.microsoft.com/office/powerpoint/2010/main" val="84112076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A7268BB-C1B0-4A07-841E-B140DAEE97CE}" type="datetimeFigureOut">
              <a:rPr lang="en-US" smtClean="0"/>
              <a:t>1/11/2022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EDB716F-5A96-4A9A-BE33-5D9C969214D1}" type="slidenum">
              <a:rPr lang="en-US" smtClean="0"/>
              <a:t>‹#›</a:t>
            </a:fld>
            <a:endParaRPr lang="en-US"/>
          </a:p>
        </p:txBody>
      </p:sp>
    </p:spTree>
    <p:extLst>
      <p:ext uri="{BB962C8B-B14F-4D97-AF65-F5344CB8AC3E}">
        <p14:creationId xmlns:p14="http://schemas.microsoft.com/office/powerpoint/2010/main" val="339733464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7268BB-C1B0-4A07-841E-B140DAEE97CE}" type="datetimeFigureOut">
              <a:rPr lang="en-US" smtClean="0"/>
              <a:t>1/11/2022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EDB716F-5A96-4A9A-BE33-5D9C969214D1}" type="slidenum">
              <a:rPr lang="en-US" smtClean="0"/>
              <a:t>‹#›</a:t>
            </a:fld>
            <a:endParaRPr lang="en-US"/>
          </a:p>
        </p:txBody>
      </p:sp>
    </p:spTree>
    <p:extLst>
      <p:ext uri="{BB962C8B-B14F-4D97-AF65-F5344CB8AC3E}">
        <p14:creationId xmlns:p14="http://schemas.microsoft.com/office/powerpoint/2010/main" val="406110400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A7268BB-C1B0-4A07-841E-B140DAEE97CE}" type="datetimeFigureOut">
              <a:rPr lang="en-US" smtClean="0"/>
              <a:t>1/11/2022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DB716F-5A96-4A9A-BE33-5D9C969214D1}" type="slidenum">
              <a:rPr lang="en-US" smtClean="0"/>
              <a:t>‹#›</a:t>
            </a:fld>
            <a:endParaRPr lang="en-US"/>
          </a:p>
        </p:txBody>
      </p:sp>
    </p:spTree>
    <p:extLst>
      <p:ext uri="{BB962C8B-B14F-4D97-AF65-F5344CB8AC3E}">
        <p14:creationId xmlns:p14="http://schemas.microsoft.com/office/powerpoint/2010/main" val="392282875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A7268BB-C1B0-4A07-841E-B140DAEE97CE}" type="datetimeFigureOut">
              <a:rPr lang="en-US" smtClean="0"/>
              <a:t>1/11/2022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DB716F-5A96-4A9A-BE33-5D9C969214D1}" type="slidenum">
              <a:rPr lang="en-US" smtClean="0"/>
              <a:t>‹#›</a:t>
            </a:fld>
            <a:endParaRPr lang="en-US"/>
          </a:p>
        </p:txBody>
      </p:sp>
    </p:spTree>
    <p:extLst>
      <p:ext uri="{BB962C8B-B14F-4D97-AF65-F5344CB8AC3E}">
        <p14:creationId xmlns:p14="http://schemas.microsoft.com/office/powerpoint/2010/main" val="316744017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A7268BB-C1B0-4A07-841E-B140DAEE97CE}" type="datetimeFigureOut">
              <a:rPr lang="en-US" smtClean="0"/>
              <a:t>1/11/2022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DB716F-5A96-4A9A-BE33-5D9C969214D1}" type="slidenum">
              <a:rPr lang="en-US" smtClean="0"/>
              <a:t>‹#›</a:t>
            </a:fld>
            <a:endParaRPr lang="en-US"/>
          </a:p>
        </p:txBody>
      </p:sp>
    </p:spTree>
    <p:extLst>
      <p:ext uri="{BB962C8B-B14F-4D97-AF65-F5344CB8AC3E}">
        <p14:creationId xmlns:p14="http://schemas.microsoft.com/office/powerpoint/2010/main" val="19597797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F7930D4-6E6A-4F63-8926-E066E9E16393}" type="datetimeFigureOut">
              <a:rPr lang="en-US" smtClean="0">
                <a:solidFill>
                  <a:prstClr val="black">
                    <a:tint val="75000"/>
                  </a:prstClr>
                </a:solidFill>
              </a:rPr>
              <a:t>1/11/2022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F559641-5F8D-48FA-8F85-C8149E63CEEB}" type="slidenum">
              <a:rPr lang="en-US" smtClean="0">
                <a:solidFill>
                  <a:prstClr val="black">
                    <a:tint val="75000"/>
                  </a:prstClr>
                </a:solidFill>
              </a:rPr>
              <a:t>‹#›</a:t>
            </a:fld>
            <a:endParaRPr lang="en-US">
              <a:solidFill>
                <a:prstClr val="black">
                  <a:tint val="75000"/>
                </a:prstClr>
              </a:solidFill>
            </a:endParaRPr>
          </a:p>
        </p:txBody>
      </p:sp>
    </p:spTree>
    <p:extLst>
      <p:ext uri="{BB962C8B-B14F-4D97-AF65-F5344CB8AC3E}">
        <p14:creationId xmlns:p14="http://schemas.microsoft.com/office/powerpoint/2010/main" val="357656731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A7268BB-C1B0-4A07-841E-B140DAEE97CE}" type="datetimeFigureOut">
              <a:rPr lang="en-US" smtClean="0"/>
              <a:t>1/11/2022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DB716F-5A96-4A9A-BE33-5D9C969214D1}" type="slidenum">
              <a:rPr lang="en-US" smtClean="0"/>
              <a:t>‹#›</a:t>
            </a:fld>
            <a:endParaRPr lang="en-US"/>
          </a:p>
        </p:txBody>
      </p:sp>
    </p:spTree>
    <p:extLst>
      <p:ext uri="{BB962C8B-B14F-4D97-AF65-F5344CB8AC3E}">
        <p14:creationId xmlns:p14="http://schemas.microsoft.com/office/powerpoint/2010/main" val="177514693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D3AAF25F-FDDF-448D-AE76-D2BBFC0E1488}" type="datetimeFigureOut">
              <a:rPr lang="en-US"/>
              <a:t>1/11/2022</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2F187962-8AD1-4E19-A8B4-D773E1639DC2}" type="slidenum">
              <a:rPr lang="en-US"/>
              <a:t>‹#›</a:t>
            </a:fld>
            <a:endParaRPr lang="en-US"/>
          </a:p>
        </p:txBody>
      </p:sp>
    </p:spTree>
    <p:extLst>
      <p:ext uri="{BB962C8B-B14F-4D97-AF65-F5344CB8AC3E}">
        <p14:creationId xmlns:p14="http://schemas.microsoft.com/office/powerpoint/2010/main" val="311892074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5C9321AA-DE9C-4E15-940D-7531A030D4ED}" type="datetimeFigureOut">
              <a:rPr lang="en-US"/>
              <a:t>1/11/2022</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4473F8A7-99E8-4EE9-9B0B-7F6BBA1D34A9}" type="slidenum">
              <a:rPr lang="en-US"/>
              <a:t>‹#›</a:t>
            </a:fld>
            <a:endParaRPr lang="en-US"/>
          </a:p>
        </p:txBody>
      </p:sp>
    </p:spTree>
    <p:extLst>
      <p:ext uri="{BB962C8B-B14F-4D97-AF65-F5344CB8AC3E}">
        <p14:creationId xmlns:p14="http://schemas.microsoft.com/office/powerpoint/2010/main" val="118950180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42729AFE-5EEB-4363-BD02-D0673BD4D563}" type="datetimeFigureOut">
              <a:rPr lang="en-US"/>
              <a:t>1/11/2022</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827ADC10-AFE8-42B0-AD86-2C4587FAE765}" type="slidenum">
              <a:rPr lang="en-US"/>
              <a:t>‹#›</a:t>
            </a:fld>
            <a:endParaRPr lang="en-US"/>
          </a:p>
        </p:txBody>
      </p:sp>
    </p:spTree>
    <p:extLst>
      <p:ext uri="{BB962C8B-B14F-4D97-AF65-F5344CB8AC3E}">
        <p14:creationId xmlns:p14="http://schemas.microsoft.com/office/powerpoint/2010/main" val="189224305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FD430922-7AA9-4846-A945-C8D39A73CB21}" type="datetimeFigureOut">
              <a:rPr lang="en-US"/>
              <a:t>1/11/2022</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ADE03704-0450-4FF2-BD29-D772375A23BB}" type="slidenum">
              <a:rPr lang="en-US"/>
              <a:t>‹#›</a:t>
            </a:fld>
            <a:endParaRPr lang="en-US"/>
          </a:p>
        </p:txBody>
      </p:sp>
    </p:spTree>
    <p:extLst>
      <p:ext uri="{BB962C8B-B14F-4D97-AF65-F5344CB8AC3E}">
        <p14:creationId xmlns:p14="http://schemas.microsoft.com/office/powerpoint/2010/main" val="262602981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9A44BD83-7B22-4386-AC2B-F398D2E32AB8}" type="datetimeFigureOut">
              <a:rPr lang="en-US"/>
              <a:t>1/11/2022</a:t>
            </a:fld>
            <a:endParaRPr lang="en-US"/>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9" name="Slide Number Placeholder 8"/>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8A689E8B-02AB-4578-9CB9-6BC0E678D6C5}" type="slidenum">
              <a:rPr lang="en-US"/>
              <a:t>‹#›</a:t>
            </a:fld>
            <a:endParaRPr lang="en-US"/>
          </a:p>
        </p:txBody>
      </p:sp>
    </p:spTree>
    <p:extLst>
      <p:ext uri="{BB962C8B-B14F-4D97-AF65-F5344CB8AC3E}">
        <p14:creationId xmlns:p14="http://schemas.microsoft.com/office/powerpoint/2010/main" val="274639061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F2B72838-3208-4AE6-82D2-10243E96EE1E}" type="datetimeFigureOut">
              <a:rPr lang="en-US"/>
              <a:t>1/11/2022</a:t>
            </a:fld>
            <a:endParaRPr lang="en-US"/>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5" name="Slide Number Placeholder 4"/>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FE71604F-67F2-4FE1-870E-5132F4BD6FB4}" type="slidenum">
              <a:rPr lang="en-US"/>
              <a:t>‹#›</a:t>
            </a:fld>
            <a:endParaRPr lang="en-US"/>
          </a:p>
        </p:txBody>
      </p:sp>
    </p:spTree>
    <p:extLst>
      <p:ext uri="{BB962C8B-B14F-4D97-AF65-F5344CB8AC3E}">
        <p14:creationId xmlns:p14="http://schemas.microsoft.com/office/powerpoint/2010/main" val="400862866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9397546E-8559-4300-A48C-D651E2387DB8}" type="datetimeFigureOut">
              <a:rPr lang="en-US"/>
              <a:t>1/11/2022</a:t>
            </a:fld>
            <a:endParaRPr lang="en-US"/>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9E3FDE56-F3A4-4480-B253-1539ACC20F68}" type="slidenum">
              <a:rPr lang="en-US"/>
              <a:t>‹#›</a:t>
            </a:fld>
            <a:endParaRPr lang="en-US"/>
          </a:p>
        </p:txBody>
      </p:sp>
    </p:spTree>
    <p:extLst>
      <p:ext uri="{BB962C8B-B14F-4D97-AF65-F5344CB8AC3E}">
        <p14:creationId xmlns:p14="http://schemas.microsoft.com/office/powerpoint/2010/main" val="243164653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AE9B6E3F-C637-4D7B-9CD1-3F53617C6172}" type="datetimeFigureOut">
              <a:rPr lang="en-US"/>
              <a:t>1/11/2022</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ABB98694-853F-45FC-B9E6-385F628C041C}" type="slidenum">
              <a:rPr lang="en-US"/>
              <a:t>‹#›</a:t>
            </a:fld>
            <a:endParaRPr lang="en-US"/>
          </a:p>
        </p:txBody>
      </p:sp>
    </p:spTree>
    <p:extLst>
      <p:ext uri="{BB962C8B-B14F-4D97-AF65-F5344CB8AC3E}">
        <p14:creationId xmlns:p14="http://schemas.microsoft.com/office/powerpoint/2010/main" val="26794676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E4DBAE16-742C-4AC9-91A8-43C8CFB3A5A6}" type="datetimeFigureOut">
              <a:rPr lang="en-US"/>
              <a:t>1/11/2022</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E0DC9828-6FC8-4614-83C5-A0B387A4C4DD}" type="slidenum">
              <a:rPr lang="en-US"/>
              <a:t>‹#›</a:t>
            </a:fld>
            <a:endParaRPr lang="en-US"/>
          </a:p>
        </p:txBody>
      </p:sp>
    </p:spTree>
    <p:extLst>
      <p:ext uri="{BB962C8B-B14F-4D97-AF65-F5344CB8AC3E}">
        <p14:creationId xmlns:p14="http://schemas.microsoft.com/office/powerpoint/2010/main" val="24409839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F7930D4-6E6A-4F63-8926-E066E9E16393}" type="datetimeFigureOut">
              <a:rPr lang="en-US" smtClean="0">
                <a:solidFill>
                  <a:prstClr val="black">
                    <a:tint val="75000"/>
                  </a:prstClr>
                </a:solidFill>
              </a:rPr>
              <a:t>1/11/2022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F559641-5F8D-48FA-8F85-C8149E63CEEB}" type="slidenum">
              <a:rPr lang="en-US" smtClean="0">
                <a:solidFill>
                  <a:prstClr val="black">
                    <a:tint val="75000"/>
                  </a:prstClr>
                </a:solidFill>
              </a:rPr>
              <a:t>‹#›</a:t>
            </a:fld>
            <a:endParaRPr lang="en-US">
              <a:solidFill>
                <a:prstClr val="black">
                  <a:tint val="75000"/>
                </a:prstClr>
              </a:solidFill>
            </a:endParaRPr>
          </a:p>
        </p:txBody>
      </p:sp>
    </p:spTree>
    <p:extLst>
      <p:ext uri="{BB962C8B-B14F-4D97-AF65-F5344CB8AC3E}">
        <p14:creationId xmlns:p14="http://schemas.microsoft.com/office/powerpoint/2010/main" val="180248061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213BA546-C357-4DE8-B987-06FEDD96B10D}" type="datetimeFigureOut">
              <a:rPr lang="en-US"/>
              <a:t>1/11/2022</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054F9A60-AD80-4229-A353-82C2ADB4342B}" type="slidenum">
              <a:rPr lang="en-US"/>
              <a:t>‹#›</a:t>
            </a:fld>
            <a:endParaRPr lang="en-US"/>
          </a:p>
        </p:txBody>
      </p:sp>
    </p:spTree>
    <p:extLst>
      <p:ext uri="{BB962C8B-B14F-4D97-AF65-F5344CB8AC3E}">
        <p14:creationId xmlns:p14="http://schemas.microsoft.com/office/powerpoint/2010/main" val="121196582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DF443953-2C90-4D3D-BA7F-86E2CDD36421}" type="datetimeFigureOut">
              <a:rPr lang="en-US"/>
              <a:t>1/11/2022</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89CF831C-4791-4C02-9D65-40506FD40197}" type="slidenum">
              <a:rPr lang="en-US"/>
              <a:t>‹#›</a:t>
            </a:fld>
            <a:endParaRPr lang="en-US"/>
          </a:p>
        </p:txBody>
      </p:sp>
    </p:spTree>
    <p:extLst>
      <p:ext uri="{BB962C8B-B14F-4D97-AF65-F5344CB8AC3E}">
        <p14:creationId xmlns:p14="http://schemas.microsoft.com/office/powerpoint/2010/main" val="330695973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61"/>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4" name="Rectangle 5"/>
          <p:cNvSpPr>
            <a:spLocks noGrp="1" noChangeArrowheads="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5" name="Rectangle 6"/>
          <p:cNvSpPr>
            <a:spLocks noGrp="1" noChangeArrowheads="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532A6E56-6B60-4BEC-B553-B608D71DE206}" type="slidenum">
              <a:rPr lang="en-US"/>
              <a:t>‹#›</a:t>
            </a:fld>
            <a:endParaRPr lang="en-US"/>
          </a:p>
        </p:txBody>
      </p:sp>
    </p:spTree>
    <p:extLst>
      <p:ext uri="{BB962C8B-B14F-4D97-AF65-F5344CB8AC3E}">
        <p14:creationId xmlns:p14="http://schemas.microsoft.com/office/powerpoint/2010/main" val="416508699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pic>
        <p:nvPicPr>
          <p:cNvPr id="14"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r="27111"/>
          <a:stretch>
            <a:fillRect/>
          </a:stretch>
        </p:blipFill>
        <p:spPr>
          <a:xfrm>
            <a:off x="-1" y="0"/>
            <a:ext cx="12192001" cy="6858000"/>
          </a:xfrm>
          <a:prstGeom prst="rect">
            <a:avLst/>
          </a:prstGeom>
        </p:spPr>
      </p:pic>
      <p:pic>
        <p:nvPicPr>
          <p:cNvPr id="19" name="图片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 y="4610950"/>
            <a:ext cx="12192015" cy="2247075"/>
          </a:xfrm>
          <a:prstGeom prst="rect">
            <a:avLst/>
          </a:prstGeom>
        </p:spPr>
      </p:pic>
    </p:spTree>
    <p:extLst>
      <p:ext uri="{BB962C8B-B14F-4D97-AF65-F5344CB8AC3E}">
        <p14:creationId xmlns:p14="http://schemas.microsoft.com/office/powerpoint/2010/main" val="1357274326"/>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9A0DB2DC-4C9A-4742-B13C-FB6460FD3503}" type="slidenum">
              <a:rPr lang="en-US"/>
              <a:t>‹#›</a:t>
            </a:fld>
            <a:endParaRPr lang="en-US"/>
          </a:p>
        </p:txBody>
      </p:sp>
    </p:spTree>
    <p:extLst>
      <p:ext uri="{BB962C8B-B14F-4D97-AF65-F5344CB8AC3E}">
        <p14:creationId xmlns:p14="http://schemas.microsoft.com/office/powerpoint/2010/main" val="177870358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9A0DB2DC-4C9A-4742-B13C-FB6460FD3503}" type="slidenum">
              <a:rPr lang="en-US"/>
              <a:t>‹#›</a:t>
            </a:fld>
            <a:endParaRPr lang="en-US"/>
          </a:p>
        </p:txBody>
      </p:sp>
    </p:spTree>
    <p:extLst>
      <p:ext uri="{BB962C8B-B14F-4D97-AF65-F5344CB8AC3E}">
        <p14:creationId xmlns:p14="http://schemas.microsoft.com/office/powerpoint/2010/main" val="196325842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8"/>
            <a:ext cx="105156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831851" y="4589463"/>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9A0DB2DC-4C9A-4742-B13C-FB6460FD3503}" type="slidenum">
              <a:rPr lang="en-US"/>
              <a:t>‹#›</a:t>
            </a:fld>
            <a:endParaRPr lang="en-US"/>
          </a:p>
        </p:txBody>
      </p:sp>
    </p:spTree>
    <p:extLst>
      <p:ext uri="{BB962C8B-B14F-4D97-AF65-F5344CB8AC3E}">
        <p14:creationId xmlns:p14="http://schemas.microsoft.com/office/powerpoint/2010/main" val="258975309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76672"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05728" y="1600200"/>
            <a:ext cx="5376672"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lvl="0"/>
            <a:endParaRPr lang="en-US"/>
          </a:p>
        </p:txBody>
      </p:sp>
      <p:sp>
        <p:nvSpPr>
          <p:cNvPr id="6" name="Footer Placeholder 5"/>
          <p:cNvSpPr>
            <a:spLocks noGrp="1"/>
          </p:cNvSpPr>
          <p:nvPr>
            <p:ph type="ftr" sz="quarter" idx="11"/>
          </p:nvPr>
        </p:nvSpPr>
        <p:spPr/>
        <p:txBody>
          <a:bodyPr/>
          <a:lstStyle/>
          <a:p>
            <a:pPr lvl="0"/>
            <a:endParaRPr lang="en-US"/>
          </a:p>
        </p:txBody>
      </p:sp>
      <p:sp>
        <p:nvSpPr>
          <p:cNvPr id="7" name="Slide Number Placeholder 6"/>
          <p:cNvSpPr>
            <a:spLocks noGrp="1"/>
          </p:cNvSpPr>
          <p:nvPr>
            <p:ph type="sldNum" sz="quarter" idx="12"/>
          </p:nvPr>
        </p:nvSpPr>
        <p:spPr/>
        <p:txBody>
          <a:bodyPr/>
          <a:lstStyle/>
          <a:p>
            <a:pPr lvl="0"/>
            <a:fld id="{9A0DB2DC-4C9A-4742-B13C-FB6460FD3503}" type="slidenum">
              <a:rPr lang="en-US"/>
              <a:t>‹#›</a:t>
            </a:fld>
            <a:endParaRPr lang="en-US"/>
          </a:p>
        </p:txBody>
      </p:sp>
    </p:spTree>
    <p:extLst>
      <p:ext uri="{BB962C8B-B14F-4D97-AF65-F5344CB8AC3E}">
        <p14:creationId xmlns:p14="http://schemas.microsoft.com/office/powerpoint/2010/main" val="78874379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lvl="0"/>
            <a:endParaRPr lang="en-US"/>
          </a:p>
        </p:txBody>
      </p:sp>
      <p:sp>
        <p:nvSpPr>
          <p:cNvPr id="8" name="Footer Placeholder 7"/>
          <p:cNvSpPr>
            <a:spLocks noGrp="1"/>
          </p:cNvSpPr>
          <p:nvPr>
            <p:ph type="ftr" sz="quarter" idx="11"/>
          </p:nvPr>
        </p:nvSpPr>
        <p:spPr/>
        <p:txBody>
          <a:bodyPr/>
          <a:lstStyle/>
          <a:p>
            <a:pPr lvl="0"/>
            <a:endParaRPr lang="en-US"/>
          </a:p>
        </p:txBody>
      </p:sp>
      <p:sp>
        <p:nvSpPr>
          <p:cNvPr id="9" name="Slide Number Placeholder 8"/>
          <p:cNvSpPr>
            <a:spLocks noGrp="1"/>
          </p:cNvSpPr>
          <p:nvPr>
            <p:ph type="sldNum" sz="quarter" idx="12"/>
          </p:nvPr>
        </p:nvSpPr>
        <p:spPr/>
        <p:txBody>
          <a:bodyPr/>
          <a:lstStyle/>
          <a:p>
            <a:pPr lvl="0"/>
            <a:fld id="{9A0DB2DC-4C9A-4742-B13C-FB6460FD3503}" type="slidenum">
              <a:rPr lang="en-US"/>
              <a:t>‹#›</a:t>
            </a:fld>
            <a:endParaRPr lang="en-US"/>
          </a:p>
        </p:txBody>
      </p:sp>
    </p:spTree>
    <p:extLst>
      <p:ext uri="{BB962C8B-B14F-4D97-AF65-F5344CB8AC3E}">
        <p14:creationId xmlns:p14="http://schemas.microsoft.com/office/powerpoint/2010/main" val="196806979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lvl="0"/>
            <a:endParaRPr lang="en-US"/>
          </a:p>
        </p:txBody>
      </p:sp>
      <p:sp>
        <p:nvSpPr>
          <p:cNvPr id="4" name="Footer Placeholder 3"/>
          <p:cNvSpPr>
            <a:spLocks noGrp="1"/>
          </p:cNvSpPr>
          <p:nvPr>
            <p:ph type="ftr" sz="quarter" idx="11"/>
          </p:nvPr>
        </p:nvSpPr>
        <p:spPr/>
        <p:txBody>
          <a:bodyPr/>
          <a:lstStyle/>
          <a:p>
            <a:pPr lvl="0"/>
            <a:endParaRPr lang="en-US"/>
          </a:p>
        </p:txBody>
      </p:sp>
      <p:sp>
        <p:nvSpPr>
          <p:cNvPr id="5" name="Slide Number Placeholder 4"/>
          <p:cNvSpPr>
            <a:spLocks noGrp="1"/>
          </p:cNvSpPr>
          <p:nvPr>
            <p:ph type="sldNum" sz="quarter" idx="12"/>
          </p:nvPr>
        </p:nvSpPr>
        <p:spPr/>
        <p:txBody>
          <a:bodyPr/>
          <a:lstStyle/>
          <a:p>
            <a:pPr lvl="0"/>
            <a:fld id="{9A0DB2DC-4C9A-4742-B13C-FB6460FD3503}" type="slidenum">
              <a:rPr lang="en-US"/>
              <a:t>‹#›</a:t>
            </a:fld>
            <a:endParaRPr lang="en-US"/>
          </a:p>
        </p:txBody>
      </p:sp>
    </p:spTree>
    <p:extLst>
      <p:ext uri="{BB962C8B-B14F-4D97-AF65-F5344CB8AC3E}">
        <p14:creationId xmlns:p14="http://schemas.microsoft.com/office/powerpoint/2010/main" val="13630829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1.xml"/><Relationship Id="rId3" Type="http://schemas.openxmlformats.org/officeDocument/2006/relationships/slideLayout" Target="../slideLayouts/slideLayout96.xml"/><Relationship Id="rId7" Type="http://schemas.openxmlformats.org/officeDocument/2006/relationships/slideLayout" Target="../slideLayouts/slideLayout100.xml"/><Relationship Id="rId12" Type="http://schemas.openxmlformats.org/officeDocument/2006/relationships/theme" Target="../theme/theme10.xml"/><Relationship Id="rId2" Type="http://schemas.openxmlformats.org/officeDocument/2006/relationships/slideLayout" Target="../slideLayouts/slideLayout95.xml"/><Relationship Id="rId1" Type="http://schemas.openxmlformats.org/officeDocument/2006/relationships/slideLayout" Target="../slideLayouts/slideLayout94.xml"/><Relationship Id="rId6" Type="http://schemas.openxmlformats.org/officeDocument/2006/relationships/slideLayout" Target="../slideLayouts/slideLayout99.xml"/><Relationship Id="rId11" Type="http://schemas.openxmlformats.org/officeDocument/2006/relationships/slideLayout" Target="../slideLayouts/slideLayout104.xml"/><Relationship Id="rId5" Type="http://schemas.openxmlformats.org/officeDocument/2006/relationships/slideLayout" Target="../slideLayouts/slideLayout98.xml"/><Relationship Id="rId10" Type="http://schemas.openxmlformats.org/officeDocument/2006/relationships/slideLayout" Target="../slideLayouts/slideLayout103.xml"/><Relationship Id="rId4" Type="http://schemas.openxmlformats.org/officeDocument/2006/relationships/slideLayout" Target="../slideLayouts/slideLayout97.xml"/><Relationship Id="rId9" Type="http://schemas.openxmlformats.org/officeDocument/2006/relationships/slideLayout" Target="../slideLayouts/slideLayout10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image" Target="../media/image3.png"/><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image" Target="../media/image4.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5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5.jpe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slideLayout" Target="../slideLayouts/slideLayout93.xml"/><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slideLayout" Target="../slideLayouts/slideLayout92.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 Id="rId1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7930D4-6E6A-4F63-8926-E066E9E16393}" type="datetimeFigureOut">
              <a:rPr lang="en-US" smtClean="0">
                <a:solidFill>
                  <a:prstClr val="black">
                    <a:tint val="75000"/>
                  </a:prstClr>
                </a:solidFill>
              </a:rPr>
              <a:t>1/11/2022</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559641-5F8D-48FA-8F85-C8149E63CEEB}" type="slidenum">
              <a:rPr lang="en-US" smtClean="0">
                <a:solidFill>
                  <a:prstClr val="black">
                    <a:tint val="75000"/>
                  </a:prstClr>
                </a:solidFill>
              </a:rPr>
              <a:t>‹#›</a:t>
            </a:fld>
            <a:endParaRPr lang="en-US">
              <a:solidFill>
                <a:prstClr val="black">
                  <a:tint val="75000"/>
                </a:prstClr>
              </a:solidFill>
            </a:endParaRPr>
          </a:p>
        </p:txBody>
      </p:sp>
    </p:spTree>
    <p:extLst>
      <p:ext uri="{BB962C8B-B14F-4D97-AF65-F5344CB8AC3E}">
        <p14:creationId xmlns:p14="http://schemas.microsoft.com/office/powerpoint/2010/main" val="39012052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sp>
        <p:nvSpPr>
          <p:cNvPr id="1026" name="Title 1025"/>
          <p:cNvSpPr>
            <a:spLocks noGrp="1"/>
          </p:cNvSpPr>
          <p:nvPr>
            <p:ph type="title"/>
          </p:nvPr>
        </p:nvSpPr>
        <p:spPr>
          <a:xfrm>
            <a:off x="609600" y="274638"/>
            <a:ext cx="10972800" cy="1143000"/>
          </a:xfrm>
          <a:prstGeom prst="rect">
            <a:avLst/>
          </a:prstGeom>
          <a:noFill/>
          <a:ln w="9525">
            <a:noFill/>
          </a:ln>
        </p:spPr>
        <p:txBody>
          <a:bodyPr anchor="ctr"/>
          <a:lstStyle/>
          <a:p>
            <a:pPr lvl="0"/>
            <a:r>
              <a:t>Click to edit Master title style</a:t>
            </a:r>
          </a:p>
        </p:txBody>
      </p:sp>
      <p:sp>
        <p:nvSpPr>
          <p:cNvPr id="1027" name="Text Placeholder 1026"/>
          <p:cNvSpPr>
            <a:spLocks noGrp="1"/>
          </p:cNvSpPr>
          <p:nvPr>
            <p:ph type="body" idx="1"/>
          </p:nvPr>
        </p:nvSpPr>
        <p:spPr>
          <a:xfrm>
            <a:off x="609600" y="1600200"/>
            <a:ext cx="10972800" cy="4525963"/>
          </a:xfrm>
          <a:prstGeom prst="rect">
            <a:avLst/>
          </a:prstGeom>
          <a:noFill/>
          <a:ln w="9525">
            <a:noFill/>
          </a:ln>
        </p:spPr>
        <p:txBody>
          <a:bodyPr/>
          <a:lstStyle/>
          <a:p>
            <a:pPr lvl="0"/>
            <a:r>
              <a:t>Click to edit Master text styles</a:t>
            </a:r>
          </a:p>
          <a:p>
            <a:pPr lvl="1"/>
            <a:r>
              <a:t>Second level</a:t>
            </a:r>
          </a:p>
          <a:p>
            <a:pPr lvl="2"/>
            <a:r>
              <a:t>Third level</a:t>
            </a:r>
          </a:p>
          <a:p>
            <a:pPr lvl="3"/>
            <a:r>
              <a:t>Fourth level</a:t>
            </a:r>
          </a:p>
          <a:p>
            <a:pPr lvl="4"/>
            <a:r>
              <a:t>Fifth level</a:t>
            </a:r>
          </a:p>
        </p:txBody>
      </p:sp>
      <p:sp>
        <p:nvSpPr>
          <p:cNvPr id="1028" name="Date Placeholder 1027"/>
          <p:cNvSpPr>
            <a:spLocks noGrp="1"/>
          </p:cNvSpPr>
          <p:nvPr>
            <p:ph type="dt" sz="half" idx="2"/>
          </p:nvPr>
        </p:nvSpPr>
        <p:spPr>
          <a:xfrm>
            <a:off x="609600" y="6245225"/>
            <a:ext cx="2844800" cy="476250"/>
          </a:xfrm>
          <a:prstGeom prst="rect">
            <a:avLst/>
          </a:prstGeom>
          <a:noFill/>
          <a:ln w="9525">
            <a:noFill/>
          </a:ln>
        </p:spPr>
        <p:txBody>
          <a:bodyPr/>
          <a:lstStyle>
            <a:lvl1pPr>
              <a:defRPr sz="1400"/>
            </a:lvl1pPr>
          </a:lstStyle>
          <a:p>
            <a:pPr lvl="0"/>
            <a:endParaRPr lang="en-US"/>
          </a:p>
        </p:txBody>
      </p:sp>
      <p:sp>
        <p:nvSpPr>
          <p:cNvPr id="1029" name="Footer Placeholder 1028"/>
          <p:cNvSpPr>
            <a:spLocks noGrp="1"/>
          </p:cNvSpPr>
          <p:nvPr>
            <p:ph type="ftr" sz="quarter" idx="3"/>
          </p:nvPr>
        </p:nvSpPr>
        <p:spPr>
          <a:xfrm>
            <a:off x="4165600" y="6245225"/>
            <a:ext cx="3860800" cy="476250"/>
          </a:xfrm>
          <a:prstGeom prst="rect">
            <a:avLst/>
          </a:prstGeom>
          <a:noFill/>
          <a:ln w="9525">
            <a:noFill/>
          </a:ln>
        </p:spPr>
        <p:txBody>
          <a:bodyPr/>
          <a:lstStyle>
            <a:lvl1pPr algn="ctr">
              <a:defRPr sz="1400"/>
            </a:lvl1pPr>
          </a:lstStyle>
          <a:p>
            <a:pPr lvl="0"/>
            <a:endParaRPr lang="en-US"/>
          </a:p>
        </p:txBody>
      </p:sp>
      <p:sp>
        <p:nvSpPr>
          <p:cNvPr id="1030" name="Slide Number Placeholder 1029"/>
          <p:cNvSpPr>
            <a:spLocks noGrp="1"/>
          </p:cNvSpPr>
          <p:nvPr>
            <p:ph type="sldNum" sz="quarter" idx="4"/>
          </p:nvPr>
        </p:nvSpPr>
        <p:spPr>
          <a:xfrm>
            <a:off x="8737600" y="6245225"/>
            <a:ext cx="2844800" cy="476250"/>
          </a:xfrm>
          <a:prstGeom prst="rect">
            <a:avLst/>
          </a:prstGeom>
          <a:noFill/>
          <a:ln w="9525">
            <a:noFill/>
          </a:ln>
        </p:spPr>
        <p:txBody>
          <a:bodyPr/>
          <a:lstStyle>
            <a:lvl1pPr algn="r">
              <a:defRPr sz="1400"/>
            </a:lvl1pPr>
          </a:lstStyle>
          <a:p>
            <a:pPr lvl="0"/>
            <a:fld id="{9A0DB2DC-4C9A-4742-B13C-FB6460FD3503}" type="slidenum">
              <a:rPr lang="en-US"/>
              <a:t>‹#›</a:t>
            </a:fld>
            <a:endParaRPr lang="en-US"/>
          </a:p>
        </p:txBody>
      </p:sp>
    </p:spTree>
    <p:extLst>
      <p:ext uri="{BB962C8B-B14F-4D97-AF65-F5344CB8AC3E}">
        <p14:creationId xmlns:p14="http://schemas.microsoft.com/office/powerpoint/2010/main" val="2409541987"/>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Lst>
  <p:hf sldNum="0" hdr="0" ftr="0" dt="0"/>
  <p:txStyles>
    <p:title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983328-5D9C-4CDA-A4B0-8F0932BA2C1A}" type="datetimeFigureOut">
              <a:rPr lang="en-US" smtClean="0"/>
              <a:t>1/11/2022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CEE447-4DD9-425C-BEC0-5EA12C7BCFCC}" type="slidenum">
              <a:rPr lang="en-US" smtClean="0"/>
              <a:t>‹#›</a:t>
            </a:fld>
            <a:endParaRPr lang="en-US"/>
          </a:p>
        </p:txBody>
      </p:sp>
    </p:spTree>
    <p:extLst>
      <p:ext uri="{BB962C8B-B14F-4D97-AF65-F5344CB8AC3E}">
        <p14:creationId xmlns:p14="http://schemas.microsoft.com/office/powerpoint/2010/main" val="28609980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08E231-020E-454B-814C-04386EE4B12D}" type="datetimeFigureOut">
              <a:rPr lang="zh-CN" altLang="en-US" smtClean="0"/>
              <a:t>2022/1/11</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349D6-2446-475D-9F9F-B6A9DFEA62F2}" type="slidenum">
              <a:rPr lang="zh-CN" altLang="en-US" smtClean="0"/>
              <a:t>‹#›</a:t>
            </a:fld>
            <a:endParaRPr lang="zh-CN" altLang="en-US"/>
          </a:p>
        </p:txBody>
      </p:sp>
      <p:grpSp>
        <p:nvGrpSpPr>
          <p:cNvPr id="7" name="组合 6"/>
          <p:cNvGrpSpPr/>
          <p:nvPr userDrawn="1"/>
        </p:nvGrpSpPr>
        <p:grpSpPr>
          <a:xfrm>
            <a:off x="0" y="0"/>
            <a:ext cx="12192000" cy="6858000"/>
            <a:chOff x="0" y="0"/>
            <a:chExt cx="12192000" cy="6858000"/>
          </a:xfrm>
        </p:grpSpPr>
        <p:sp>
          <p:nvSpPr>
            <p:cNvPr id="8" name="矩形 7"/>
            <p:cNvSpPr/>
            <p:nvPr/>
          </p:nvSpPr>
          <p:spPr>
            <a:xfrm>
              <a:off x="0" y="0"/>
              <a:ext cx="12192000" cy="6858000"/>
            </a:xfrm>
            <a:prstGeom prst="rect">
              <a:avLst/>
            </a:prstGeom>
            <a:solidFill>
              <a:srgbClr val="FFE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247650" y="266578"/>
              <a:ext cx="11696700" cy="63248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281786569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C39D9B-1707-4BC2-A8DF-A9A95A2D1DDF}" type="datetimeFigureOut">
              <a:rPr lang="en-US" smtClean="0"/>
              <a:t>1/11/2022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4F7387-1A44-43D0-A42C-0F5D255AB470}" type="slidenum">
              <a:rPr lang="en-US" smtClean="0"/>
              <a:t>‹#›</a:t>
            </a:fld>
            <a:endParaRPr lang="en-US"/>
          </a:p>
        </p:txBody>
      </p:sp>
      <p:pic>
        <p:nvPicPr>
          <p:cNvPr id="7" name="Picture 6" descr="A picture containing flower, plant, bouquet&#10;&#10;Description automatically generated"/>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1121654" y="-14085"/>
            <a:ext cx="1223705" cy="1041991"/>
          </a:xfrm>
          <a:prstGeom prst="rect">
            <a:avLst/>
          </a:prstGeom>
        </p:spPr>
      </p:pic>
    </p:spTree>
    <p:extLst>
      <p:ext uri="{BB962C8B-B14F-4D97-AF65-F5344CB8AC3E}">
        <p14:creationId xmlns:p14="http://schemas.microsoft.com/office/powerpoint/2010/main" val="2059071821"/>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A1C593-65D0-4073-BCC9-577B9352EA97}" type="datetimeFigureOut">
              <a:rPr lang="en-US" smtClean="0"/>
              <a:t>1/11/2022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618960-8005-486C-9A75-10CB2AAC16F9}" type="slidenum">
              <a:rPr lang="en-US" smtClean="0"/>
              <a:t>‹#›</a:t>
            </a:fld>
            <a:endParaRPr lang="en-US"/>
          </a:p>
        </p:txBody>
      </p:sp>
    </p:spTree>
    <p:extLst>
      <p:ext uri="{BB962C8B-B14F-4D97-AF65-F5344CB8AC3E}">
        <p14:creationId xmlns:p14="http://schemas.microsoft.com/office/powerpoint/2010/main" val="2966754034"/>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9EC9D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5980489"/>
      </p:ext>
    </p:extLst>
  </p:cSld>
  <p:clrMap bg1="lt1" tx1="dk1" bg2="lt2" tx2="dk2" accent1="accent1" accent2="accent2" accent3="accent3" accent4="accent4" accent5="accent5" accent6="accent6" hlink="hlink" folHlink="folHlink"/>
  <p:sldLayoutIdLst>
    <p:sldLayoutId id="2147483723" r:id="rId1"/>
  </p:sldLayoutIdLst>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xStyles>
    <p:titleStyle>
      <a:lvl1pPr algn="l" defTabSz="514350" rtl="0" eaLnBrk="1" latinLnBrk="0" hangingPunct="1">
        <a:lnSpc>
          <a:spcPct val="90000"/>
        </a:lnSpc>
        <a:spcBef>
          <a:spcPct val="0"/>
        </a:spcBef>
        <a:buNone/>
        <a:defRPr sz="2475" kern="1200">
          <a:solidFill>
            <a:schemeClr val="tx1"/>
          </a:solidFill>
          <a:latin typeface="+mj-lt"/>
          <a:ea typeface="+mj-ea"/>
          <a:cs typeface="+mj-cs"/>
        </a:defRPr>
      </a:lvl1pPr>
    </p:titleStyle>
    <p:bodyStyle>
      <a:lvl1pPr marL="128905" indent="-128270" algn="l" defTabSz="514350" rtl="0" eaLnBrk="1" latinLnBrk="0" hangingPunct="1">
        <a:lnSpc>
          <a:spcPct val="90000"/>
        </a:lnSpc>
        <a:spcBef>
          <a:spcPct val="113000"/>
        </a:spcBef>
        <a:buFont typeface="Arial" panose="020B0604020202020204" pitchFamily="34" charset="0"/>
        <a:buChar char="•"/>
        <a:defRPr sz="1575" kern="1200">
          <a:solidFill>
            <a:schemeClr val="tx1"/>
          </a:solidFill>
          <a:latin typeface="+mn-lt"/>
          <a:ea typeface="+mn-ea"/>
          <a:cs typeface="+mn-cs"/>
        </a:defRPr>
      </a:lvl1pPr>
      <a:lvl2pPr marL="386080" indent="-128270" algn="l" defTabSz="514350" rtl="0" eaLnBrk="1" latinLnBrk="0" hangingPunct="1">
        <a:lnSpc>
          <a:spcPct val="90000"/>
        </a:lnSpc>
        <a:spcBef>
          <a:spcPts val="280"/>
        </a:spcBef>
        <a:buFont typeface="Arial" panose="020B0604020202020204" pitchFamily="34" charset="0"/>
        <a:buChar char="•"/>
        <a:defRPr sz="1350" kern="1200">
          <a:solidFill>
            <a:schemeClr val="tx1"/>
          </a:solidFill>
          <a:latin typeface="+mn-lt"/>
          <a:ea typeface="+mn-ea"/>
          <a:cs typeface="+mn-cs"/>
        </a:defRPr>
      </a:lvl2pPr>
      <a:lvl3pPr marL="643255" indent="-128270" algn="l" defTabSz="514350" rtl="0" eaLnBrk="1" latinLnBrk="0" hangingPunct="1">
        <a:lnSpc>
          <a:spcPct val="90000"/>
        </a:lnSpc>
        <a:spcBef>
          <a:spcPts val="280"/>
        </a:spcBef>
        <a:buFont typeface="Arial" panose="020B0604020202020204" pitchFamily="34" charset="0"/>
        <a:buChar char="•"/>
        <a:defRPr sz="1125" kern="1200">
          <a:solidFill>
            <a:schemeClr val="tx1"/>
          </a:solidFill>
          <a:latin typeface="+mn-lt"/>
          <a:ea typeface="+mn-ea"/>
          <a:cs typeface="+mn-cs"/>
        </a:defRPr>
      </a:lvl3pPr>
      <a:lvl4pPr marL="900430" indent="-128270"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4pPr>
      <a:lvl5pPr marL="1157605" indent="-128270"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5pPr>
      <a:lvl6pPr marL="1414780" indent="-128270"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6pPr>
      <a:lvl7pPr marL="1671955" indent="-128270"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7pPr>
      <a:lvl8pPr marL="1929130" indent="-128270"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8pPr>
      <a:lvl9pPr marL="2186305" indent="-128270"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9pPr>
    </p:bodyStyle>
    <p:otherStyle>
      <a:defPPr>
        <a:defRPr lang="en-US"/>
      </a:defPPr>
      <a:lvl1pPr marL="0" algn="l" defTabSz="514350" rtl="0" eaLnBrk="1" latinLnBrk="0" hangingPunct="1">
        <a:defRPr sz="1015" kern="1200">
          <a:solidFill>
            <a:schemeClr val="tx1"/>
          </a:solidFill>
          <a:latin typeface="+mn-lt"/>
          <a:ea typeface="+mn-ea"/>
          <a:cs typeface="+mn-cs"/>
        </a:defRPr>
      </a:lvl1pPr>
      <a:lvl2pPr marL="257175" algn="l" defTabSz="514350" rtl="0" eaLnBrk="1" latinLnBrk="0" hangingPunct="1">
        <a:defRPr sz="1015" kern="1200">
          <a:solidFill>
            <a:schemeClr val="tx1"/>
          </a:solidFill>
          <a:latin typeface="+mn-lt"/>
          <a:ea typeface="+mn-ea"/>
          <a:cs typeface="+mn-cs"/>
        </a:defRPr>
      </a:lvl2pPr>
      <a:lvl3pPr marL="514350" algn="l" defTabSz="514350" rtl="0" eaLnBrk="1" latinLnBrk="0" hangingPunct="1">
        <a:defRPr sz="1015" kern="1200">
          <a:solidFill>
            <a:schemeClr val="tx1"/>
          </a:solidFill>
          <a:latin typeface="+mn-lt"/>
          <a:ea typeface="+mn-ea"/>
          <a:cs typeface="+mn-cs"/>
        </a:defRPr>
      </a:lvl3pPr>
      <a:lvl4pPr marL="771525" algn="l" defTabSz="514350" rtl="0" eaLnBrk="1" latinLnBrk="0" hangingPunct="1">
        <a:defRPr sz="1015" kern="1200">
          <a:solidFill>
            <a:schemeClr val="tx1"/>
          </a:solidFill>
          <a:latin typeface="+mn-lt"/>
          <a:ea typeface="+mn-ea"/>
          <a:cs typeface="+mn-cs"/>
        </a:defRPr>
      </a:lvl4pPr>
      <a:lvl5pPr marL="1028700" algn="l" defTabSz="514350" rtl="0" eaLnBrk="1" latinLnBrk="0" hangingPunct="1">
        <a:defRPr sz="1015" kern="1200">
          <a:solidFill>
            <a:schemeClr val="tx1"/>
          </a:solidFill>
          <a:latin typeface="+mn-lt"/>
          <a:ea typeface="+mn-ea"/>
          <a:cs typeface="+mn-cs"/>
        </a:defRPr>
      </a:lvl5pPr>
      <a:lvl6pPr marL="1285875" algn="l" defTabSz="514350" rtl="0" eaLnBrk="1" latinLnBrk="0" hangingPunct="1">
        <a:defRPr sz="1015" kern="1200">
          <a:solidFill>
            <a:schemeClr val="tx1"/>
          </a:solidFill>
          <a:latin typeface="+mn-lt"/>
          <a:ea typeface="+mn-ea"/>
          <a:cs typeface="+mn-cs"/>
        </a:defRPr>
      </a:lvl6pPr>
      <a:lvl7pPr marL="1543050" algn="l" defTabSz="514350" rtl="0" eaLnBrk="1" latinLnBrk="0" hangingPunct="1">
        <a:defRPr sz="1015" kern="1200">
          <a:solidFill>
            <a:schemeClr val="tx1"/>
          </a:solidFill>
          <a:latin typeface="+mn-lt"/>
          <a:ea typeface="+mn-ea"/>
          <a:cs typeface="+mn-cs"/>
        </a:defRPr>
      </a:lvl7pPr>
      <a:lvl8pPr marL="1800225" algn="l" defTabSz="514350" rtl="0" eaLnBrk="1" latinLnBrk="0" hangingPunct="1">
        <a:defRPr sz="1015" kern="1200">
          <a:solidFill>
            <a:schemeClr val="tx1"/>
          </a:solidFill>
          <a:latin typeface="+mn-lt"/>
          <a:ea typeface="+mn-ea"/>
          <a:cs typeface="+mn-cs"/>
        </a:defRPr>
      </a:lvl8pPr>
      <a:lvl9pPr marL="2057400" algn="l" defTabSz="514350" rtl="0" eaLnBrk="1" latinLnBrk="0" hangingPunct="1">
        <a:defRPr sz="1015"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rotWithShape="0">
          <a:blip r:embed="rId13"/>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44599"/>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charset="0"/>
        </a:defRPr>
      </a:lvl5pPr>
      <a:lvl6pPr marL="457200" algn="l" rtl="0" fontAlgn="base">
        <a:lnSpc>
          <a:spcPct val="90000"/>
        </a:lnSpc>
        <a:spcBef>
          <a:spcPct val="0"/>
        </a:spcBef>
        <a:spcAft>
          <a:spcPct val="0"/>
        </a:spcAft>
        <a:defRPr sz="4400">
          <a:solidFill>
            <a:schemeClr val="tx1"/>
          </a:solidFill>
          <a:latin typeface="Calibri Light" panose="020F0302020204030204" charset="0"/>
        </a:defRPr>
      </a:lvl6pPr>
      <a:lvl7pPr marL="914400" algn="l" rtl="0" fontAlgn="base">
        <a:lnSpc>
          <a:spcPct val="90000"/>
        </a:lnSpc>
        <a:spcBef>
          <a:spcPct val="0"/>
        </a:spcBef>
        <a:spcAft>
          <a:spcPct val="0"/>
        </a:spcAft>
        <a:defRPr sz="4400">
          <a:solidFill>
            <a:schemeClr val="tx1"/>
          </a:solidFill>
          <a:latin typeface="Calibri Light" panose="020F0302020204030204" charset="0"/>
        </a:defRPr>
      </a:lvl7pPr>
      <a:lvl8pPr marL="1371600" algn="l" rtl="0" fontAlgn="base">
        <a:lnSpc>
          <a:spcPct val="90000"/>
        </a:lnSpc>
        <a:spcBef>
          <a:spcPct val="0"/>
        </a:spcBef>
        <a:spcAft>
          <a:spcPct val="0"/>
        </a:spcAft>
        <a:defRPr sz="4400">
          <a:solidFill>
            <a:schemeClr val="tx1"/>
          </a:solidFill>
          <a:latin typeface="Calibri Light" panose="020F0302020204030204" charset="0"/>
        </a:defRPr>
      </a:lvl8pPr>
      <a:lvl9pPr marL="1828800" algn="l" rtl="0" fontAlgn="base">
        <a:lnSpc>
          <a:spcPct val="90000"/>
        </a:lnSpc>
        <a:spcBef>
          <a:spcPct val="0"/>
        </a:spcBef>
        <a:spcAft>
          <a:spcPct val="0"/>
        </a:spcAft>
        <a:defRPr sz="4400">
          <a:solidFill>
            <a:schemeClr val="tx1"/>
          </a:solidFill>
          <a:latin typeface="Calibri Light" panose="020F030202020403020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7268BB-C1B0-4A07-841E-B140DAEE97CE}" type="datetimeFigureOut">
              <a:rPr lang="en-US" smtClean="0"/>
              <a:t>1/11/2022</a:t>
            </a:fld>
            <a:endParaRPr lang="en-US"/>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DB716F-5A96-4A9A-BE33-5D9C969214D1}" type="slidenum">
              <a:rPr lang="en-US" smtClean="0"/>
              <a:t>‹#›</a:t>
            </a:fld>
            <a:endParaRPr lang="en-US"/>
          </a:p>
        </p:txBody>
      </p:sp>
    </p:spTree>
    <p:extLst>
      <p:ext uri="{BB962C8B-B14F-4D97-AF65-F5344CB8AC3E}">
        <p14:creationId xmlns:p14="http://schemas.microsoft.com/office/powerpoint/2010/main" val="3265347096"/>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en-US"/>
              <a:t>Click to edit Master title style</a:t>
            </a:r>
          </a:p>
        </p:txBody>
      </p:sp>
      <p:sp>
        <p:nvSpPr>
          <p:cNvPr id="3075"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panose="020F0502020204030204"/>
                <a:cs typeface="+mn-cs"/>
              </a:defRPr>
            </a:lvl1pPr>
          </a:lstStyle>
          <a:p>
            <a:pPr>
              <a:defRPr/>
            </a:pPr>
            <a:fld id="{D7CF0933-AD9A-483E-B55D-B968C5CAA30A}" type="datetimeFigureOut">
              <a:rPr lang="en-US"/>
              <a:t>1/11/2022</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panose="020F0502020204030204"/>
                <a:cs typeface="+mn-cs"/>
              </a:defRPr>
            </a:lvl1pPr>
          </a:lstStyle>
          <a:p>
            <a:pPr>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prstClr val="black">
                    <a:tint val="75000"/>
                  </a:prstClr>
                </a:solidFill>
                <a:latin typeface="Calibri" panose="020F0502020204030204"/>
                <a:cs typeface="+mn-cs"/>
              </a:defRPr>
            </a:lvl1pPr>
          </a:lstStyle>
          <a:p>
            <a:pPr>
              <a:defRPr/>
            </a:pPr>
            <a:fld id="{7E8B42BE-97E8-4C84-9448-6C66074E824B}" type="slidenum">
              <a:rPr lang="en-US"/>
              <a:t>‹#›</a:t>
            </a:fld>
            <a:endParaRPr lang="en-US"/>
          </a:p>
        </p:txBody>
      </p:sp>
    </p:spTree>
    <p:extLst>
      <p:ext uri="{BB962C8B-B14F-4D97-AF65-F5344CB8AC3E}">
        <p14:creationId xmlns:p14="http://schemas.microsoft.com/office/powerpoint/2010/main" val="1436185864"/>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 id="2147483772" r:id="rId12"/>
    <p:sldLayoutId id="2147483773" r:id="rId13"/>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70.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6.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53.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5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3.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58.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2.GIF"/><Relationship Id="rId2" Type="http://schemas.openxmlformats.org/officeDocument/2006/relationships/notesSlide" Target="../notesSlides/notesSlide2.xml"/><Relationship Id="rId1" Type="http://schemas.openxmlformats.org/officeDocument/2006/relationships/slideLayout" Target="../slideLayouts/slideLayout93.xml"/><Relationship Id="rId6" Type="http://schemas.openxmlformats.org/officeDocument/2006/relationships/image" Target="../media/image11.png"/><Relationship Id="rId5" Type="http://schemas.microsoft.com/office/2007/relationships/hdphoto" Target="../media/hdphoto1.wdp"/><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5.xml"/><Relationship Id="rId1" Type="http://schemas.openxmlformats.org/officeDocument/2006/relationships/slideLayout" Target="../slideLayouts/slideLayout100.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16.xml"/><Relationship Id="rId1" Type="http://schemas.openxmlformats.org/officeDocument/2006/relationships/slideLayout" Target="../slideLayouts/slideLayout100.xml"/></Relationships>
</file>

<file path=ppt/slides/_rels/slide22.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100.xml"/></Relationships>
</file>

<file path=ppt/slides/_rels/slide2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00.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3.xml"/><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5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53.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8.xml"/><Relationship Id="rId1" Type="http://schemas.openxmlformats.org/officeDocument/2006/relationships/slideLayout" Target="../slideLayouts/slideLayout37.xml"/><Relationship Id="rId5" Type="http://schemas.openxmlformats.org/officeDocument/2006/relationships/image" Target="../media/image37.png"/><Relationship Id="rId4" Type="http://schemas.openxmlformats.org/officeDocument/2006/relationships/image" Target="../media/image36.pn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3.xml"/><Relationship Id="rId5" Type="http://schemas.openxmlformats.org/officeDocument/2006/relationships/image" Target="../media/image15.pn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15.xml"/><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36.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26.xml"/><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b="9974"/>
          <a:stretch>
            <a:fillRect/>
          </a:stretch>
        </p:blipFill>
        <p:spPr>
          <a:xfrm>
            <a:off x="0" y="0"/>
            <a:ext cx="12192000" cy="6858000"/>
          </a:xfrm>
          <a:prstGeom prst="rect">
            <a:avLst/>
          </a:prstGeom>
        </p:spPr>
      </p:pic>
      <p:sp>
        <p:nvSpPr>
          <p:cNvPr id="2" name="Title 1"/>
          <p:cNvSpPr>
            <a:spLocks noGrp="1"/>
          </p:cNvSpPr>
          <p:nvPr>
            <p:ph type="ctrTitle"/>
          </p:nvPr>
        </p:nvSpPr>
        <p:spPr>
          <a:xfrm>
            <a:off x="2261632" y="2210521"/>
            <a:ext cx="7381060" cy="1445623"/>
          </a:xfrm>
        </p:spPr>
        <p:txBody>
          <a:bodyPr>
            <a:normAutofit fontScale="90000"/>
          </a:bodyPr>
          <a:lstStyle/>
          <a:p>
            <a:r>
              <a:rPr lang="en-US" sz="4800" b="1" dirty="0" err="1">
                <a:solidFill>
                  <a:srgbClr val="0070C0"/>
                </a:solidFill>
                <a:latin typeface="Arial-Rounded" panose="020B0500000000000000" charset="0"/>
                <a:cs typeface="Arial-Rounded" panose="020B0500000000000000" charset="0"/>
                <a:sym typeface="+mn-ea"/>
              </a:rPr>
              <a:t>Chào</a:t>
            </a:r>
            <a:r>
              <a:rPr lang="en-US" sz="4800" b="1" dirty="0">
                <a:solidFill>
                  <a:srgbClr val="0070C0"/>
                </a:solidFill>
                <a:latin typeface="Arial-Rounded" panose="020B0500000000000000" charset="0"/>
                <a:cs typeface="Arial-Rounded" panose="020B0500000000000000" charset="0"/>
                <a:sym typeface="+mn-ea"/>
              </a:rPr>
              <a:t> </a:t>
            </a:r>
            <a:r>
              <a:rPr lang="en-US" sz="4800" b="1" dirty="0" err="1">
                <a:solidFill>
                  <a:srgbClr val="0070C0"/>
                </a:solidFill>
                <a:latin typeface="Arial-Rounded" panose="020B0500000000000000" charset="0"/>
                <a:cs typeface="Arial-Rounded" panose="020B0500000000000000" charset="0"/>
                <a:sym typeface="+mn-ea"/>
              </a:rPr>
              <a:t>mừng</a:t>
            </a:r>
            <a:r>
              <a:rPr lang="en-US" sz="4800" b="1" dirty="0">
                <a:solidFill>
                  <a:srgbClr val="0070C0"/>
                </a:solidFill>
                <a:latin typeface="Arial-Rounded" panose="020B0500000000000000" charset="0"/>
                <a:cs typeface="Arial-Rounded" panose="020B0500000000000000" charset="0"/>
                <a:sym typeface="+mn-ea"/>
              </a:rPr>
              <a:t> </a:t>
            </a:r>
            <a:r>
              <a:rPr lang="en-US" sz="4800" b="1" dirty="0" err="1">
                <a:solidFill>
                  <a:srgbClr val="0070C0"/>
                </a:solidFill>
                <a:latin typeface="Arial-Rounded" panose="020B0500000000000000" charset="0"/>
                <a:cs typeface="Arial-Rounded" panose="020B0500000000000000" charset="0"/>
                <a:sym typeface="+mn-ea"/>
              </a:rPr>
              <a:t>các</a:t>
            </a:r>
            <a:r>
              <a:rPr lang="en-US" sz="4800" b="1" dirty="0">
                <a:solidFill>
                  <a:srgbClr val="0070C0"/>
                </a:solidFill>
                <a:latin typeface="Arial-Rounded" panose="020B0500000000000000" charset="0"/>
                <a:cs typeface="Arial-Rounded" panose="020B0500000000000000" charset="0"/>
                <a:sym typeface="+mn-ea"/>
              </a:rPr>
              <a:t> em </a:t>
            </a:r>
            <a:r>
              <a:rPr lang="en-US" sz="4800" b="1" dirty="0" err="1">
                <a:solidFill>
                  <a:srgbClr val="0070C0"/>
                </a:solidFill>
                <a:latin typeface="Arial-Rounded" panose="020B0500000000000000" charset="0"/>
                <a:cs typeface="Arial-Rounded" panose="020B0500000000000000" charset="0"/>
                <a:sym typeface="+mn-ea"/>
              </a:rPr>
              <a:t>đến</a:t>
            </a:r>
            <a:r>
              <a:rPr lang="en-US" sz="4800" b="1" dirty="0">
                <a:solidFill>
                  <a:srgbClr val="0070C0"/>
                </a:solidFill>
                <a:latin typeface="Arial-Rounded" panose="020B0500000000000000" charset="0"/>
                <a:cs typeface="Arial-Rounded" panose="020B0500000000000000" charset="0"/>
                <a:sym typeface="+mn-ea"/>
              </a:rPr>
              <a:t> </a:t>
            </a:r>
            <a:r>
              <a:rPr lang="en-US" sz="4800" b="1" dirty="0" err="1">
                <a:solidFill>
                  <a:srgbClr val="0070C0"/>
                </a:solidFill>
                <a:latin typeface="Arial-Rounded" panose="020B0500000000000000" charset="0"/>
                <a:cs typeface="Arial-Rounded" panose="020B0500000000000000" charset="0"/>
                <a:sym typeface="+mn-ea"/>
              </a:rPr>
              <a:t>với</a:t>
            </a:r>
            <a:r>
              <a:rPr lang="en-US" sz="4800" b="1" dirty="0">
                <a:solidFill>
                  <a:srgbClr val="0070C0"/>
                </a:solidFill>
                <a:latin typeface="Arial-Rounded" panose="020B0500000000000000" charset="0"/>
                <a:cs typeface="Arial-Rounded" panose="020B0500000000000000" charset="0"/>
                <a:sym typeface="+mn-ea"/>
              </a:rPr>
              <a:t> </a:t>
            </a:r>
            <a:r>
              <a:rPr lang="vi-VN" sz="4800" b="1" dirty="0">
                <a:solidFill>
                  <a:srgbClr val="0070C0"/>
                </a:solidFill>
                <a:latin typeface="Arial-Rounded" panose="020B0500000000000000" charset="0"/>
                <a:cs typeface="Arial-Rounded" panose="020B0500000000000000" charset="0"/>
                <a:sym typeface="+mn-ea"/>
              </a:rPr>
              <a:t>tiết</a:t>
            </a:r>
            <a:r>
              <a:rPr lang="en-US" altLang="vi-VN" sz="4800" b="1" dirty="0">
                <a:solidFill>
                  <a:srgbClr val="0070C0"/>
                </a:solidFill>
                <a:latin typeface="Arial-Rounded" panose="020B0500000000000000" charset="0"/>
                <a:cs typeface="Arial-Rounded" panose="020B0500000000000000" charset="0"/>
                <a:sym typeface="+mn-ea"/>
              </a:rPr>
              <a:t> Tiếng Việt - Lớp 2</a:t>
            </a: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descr="logo"/>
          <p:cNvPicPr>
            <a:picLocks noGrp="1" noChangeAspect="1"/>
          </p:cNvPicPr>
          <p:nvPr>
            <p:ph sz="half" idx="2"/>
          </p:nvPr>
        </p:nvPicPr>
        <p:blipFill>
          <a:blip r:embed="rId3"/>
          <a:stretch>
            <a:fillRect/>
          </a:stretch>
        </p:blipFill>
        <p:spPr>
          <a:xfrm>
            <a:off x="10654665" y="-182880"/>
            <a:ext cx="1656080" cy="1691640"/>
          </a:xfrm>
          <a:prstGeom prst="rect">
            <a:avLst/>
          </a:prstGeom>
        </p:spPr>
      </p:pic>
      <p:sp>
        <p:nvSpPr>
          <p:cNvPr id="4" name="Text Box 3"/>
          <p:cNvSpPr txBox="1"/>
          <p:nvPr/>
        </p:nvSpPr>
        <p:spPr>
          <a:xfrm>
            <a:off x="2775098" y="138430"/>
            <a:ext cx="5644367"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5B9BD5">
                    <a:lumMod val="75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Em</a:t>
            </a:r>
            <a:r>
              <a:rPr kumimoji="0" lang="en-US" sz="4000" b="1" i="0" u="none" strike="noStrike" kern="1200" cap="none" spc="0" normalizeH="0" baseline="0" noProof="0" dirty="0">
                <a:ln>
                  <a:noFill/>
                </a:ln>
                <a:solidFill>
                  <a:srgbClr val="5B9BD5">
                    <a:lumMod val="75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5B9BD5">
                    <a:lumMod val="75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mang</a:t>
            </a:r>
            <a:r>
              <a:rPr kumimoji="0" lang="en-US" sz="4000" b="1" i="0" u="none" strike="noStrike" kern="1200" cap="none" spc="0" normalizeH="0" baseline="0" noProof="0" dirty="0">
                <a:ln>
                  <a:noFill/>
                </a:ln>
                <a:solidFill>
                  <a:srgbClr val="5B9BD5">
                    <a:lumMod val="75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5B9BD5">
                    <a:lumMod val="75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về</a:t>
            </a:r>
            <a:r>
              <a:rPr kumimoji="0" lang="en-US" sz="4000" b="1" i="0" u="none" strike="noStrike" kern="1200" cap="none" spc="0" normalizeH="0" baseline="0" noProof="0" dirty="0">
                <a:ln>
                  <a:noFill/>
                </a:ln>
                <a:solidFill>
                  <a:srgbClr val="5B9BD5">
                    <a:lumMod val="75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5B9BD5">
                    <a:lumMod val="75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yêu</a:t>
            </a:r>
            <a:r>
              <a:rPr kumimoji="0" lang="en-US" sz="4000" b="1" i="0" u="none" strike="noStrike" kern="1200" cap="none" spc="0" normalizeH="0" baseline="0" noProof="0" dirty="0">
                <a:ln>
                  <a:noFill/>
                </a:ln>
                <a:solidFill>
                  <a:srgbClr val="5B9BD5">
                    <a:lumMod val="75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5B9BD5">
                    <a:lumMod val="75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thương</a:t>
            </a:r>
            <a:endParaRPr kumimoji="0" lang="en-US" sz="4000" b="1" i="0" u="none" strike="noStrike" kern="1200" cap="none" spc="0" normalizeH="0" baseline="0" noProof="0" dirty="0">
              <a:ln>
                <a:noFill/>
              </a:ln>
              <a:solidFill>
                <a:srgbClr val="5B9BD5">
                  <a:lumMod val="75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 name="TextBox 2">
            <a:extLst>
              <a:ext uri="{FF2B5EF4-FFF2-40B4-BE49-F238E27FC236}">
                <a16:creationId xmlns:a16="http://schemas.microsoft.com/office/drawing/2014/main" id="{D0E02854-4F4C-4E8F-B991-F4B60D2F089F}"/>
              </a:ext>
            </a:extLst>
          </p:cNvPr>
          <p:cNvSpPr txBox="1"/>
          <p:nvPr/>
        </p:nvSpPr>
        <p:spPr>
          <a:xfrm>
            <a:off x="379479" y="1508760"/>
            <a:ext cx="4381928" cy="489364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Mẹ</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mẹ</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ơi</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em</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bé</a:t>
            </a: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Từ</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đâu</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đến</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nhà</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ta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Nụ</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cười</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như</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tia</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nắng</a:t>
            </a: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Bàn</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tay</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như</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nụ</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hoa</a:t>
            </a: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Bước</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chân</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đi</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lẫm</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chẫm</a:t>
            </a: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Tiếng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cười</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vang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sân</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nhà</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Hay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bé</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từ</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sao</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xuống</a:t>
            </a: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Hay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từ</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biển</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bước</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lên</a:t>
            </a: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Hay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bé</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trong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quả</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nhãn</a:t>
            </a: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Ông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trồng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cạnh</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hàng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hiên</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8" name="TextBox 7">
            <a:extLst>
              <a:ext uri="{FF2B5EF4-FFF2-40B4-BE49-F238E27FC236}">
                <a16:creationId xmlns:a16="http://schemas.microsoft.com/office/drawing/2014/main" id="{CC3DD3ED-C7F1-46B7-A163-A11F71034BB5}"/>
              </a:ext>
            </a:extLst>
          </p:cNvPr>
          <p:cNvSpPr txBox="1"/>
          <p:nvPr/>
        </p:nvSpPr>
        <p:spPr>
          <a:xfrm>
            <a:off x="4722690" y="2203977"/>
            <a:ext cx="4195856" cy="37856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Hay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bé</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theo</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cơn</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gió</a:t>
            </a: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Nằm</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cuộn</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tròn</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trong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mây</a:t>
            </a: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Rồi</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biến</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thành</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giọt</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nước</a:t>
            </a: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Rơi</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xuống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nhà</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mình</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đây</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Mỗi</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sáng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em</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thức</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giấc</a:t>
            </a: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như</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thể</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mây</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hoa</a:t>
            </a: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Cùng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nắng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vàng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biển</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rộng</a:t>
            </a: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Mang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yêu</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thương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vào</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nhà</a:t>
            </a: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(Minh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Đăng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p:txBody>
      </p:sp>
      <p:pic>
        <p:nvPicPr>
          <p:cNvPr id="7" name="Picture 6">
            <a:extLst>
              <a:ext uri="{FF2B5EF4-FFF2-40B4-BE49-F238E27FC236}">
                <a16:creationId xmlns:a16="http://schemas.microsoft.com/office/drawing/2014/main" id="{2402D7C2-03A0-4757-824D-16C11982A9ED}"/>
              </a:ext>
            </a:extLst>
          </p:cNvPr>
          <p:cNvPicPr>
            <a:picLocks noChangeAspect="1"/>
          </p:cNvPicPr>
          <p:nvPr/>
        </p:nvPicPr>
        <p:blipFill>
          <a:blip r:embed="rId4"/>
          <a:stretch>
            <a:fillRect/>
          </a:stretch>
        </p:blipFill>
        <p:spPr>
          <a:xfrm>
            <a:off x="8419465" y="138430"/>
            <a:ext cx="3508832" cy="2667978"/>
          </a:xfrm>
          <a:prstGeom prst="rect">
            <a:avLst/>
          </a:prstGeom>
        </p:spPr>
      </p:pic>
      <p:sp>
        <p:nvSpPr>
          <p:cNvPr id="12" name="Cloud 11">
            <a:extLst>
              <a:ext uri="{FF2B5EF4-FFF2-40B4-BE49-F238E27FC236}">
                <a16:creationId xmlns:a16="http://schemas.microsoft.com/office/drawing/2014/main" id="{4500622B-2505-413E-BAD3-162E61F415A1}"/>
              </a:ext>
            </a:extLst>
          </p:cNvPr>
          <p:cNvSpPr/>
          <p:nvPr/>
        </p:nvSpPr>
        <p:spPr>
          <a:xfrm>
            <a:off x="9239694" y="5230540"/>
            <a:ext cx="2572827" cy="1171867"/>
          </a:xfrm>
          <a:prstGeom prst="cloud">
            <a:avLst/>
          </a:prstGeom>
        </p:spPr>
        <p:style>
          <a:lnRef idx="2">
            <a:schemeClr val="accent2">
              <a:shade val="50000"/>
            </a:schemeClr>
          </a:lnRef>
          <a:fillRef idx="1">
            <a:schemeClr val="accent2"/>
          </a:fillRef>
          <a:effectRef idx="0">
            <a:schemeClr val="accent2"/>
          </a:effectRef>
          <a:fontRef idx="minor">
            <a:schemeClr val="lt1"/>
          </a:fontRef>
        </p:style>
        <p:txBody>
          <a:bodyPr lIns="91403" tIns="45702" rIns="91403" bIns="45702"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Đọc</a:t>
            </a:r>
            <a:r>
              <a:rPr lang="en-US" sz="2000" b="1"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sz="2000" b="1"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toàn</a:t>
            </a:r>
            <a:r>
              <a:rPr lang="en-US" sz="2000" b="1"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sz="2000" b="1"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bài</a:t>
            </a:r>
            <a:endParaRPr kumimoji="0" lang="en-US" sz="20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274801424"/>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1"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248025" y="1906270"/>
            <a:ext cx="5696585" cy="304609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9600" b="1" i="1" u="none" strike="noStrike" kern="1200" cap="none" spc="0" normalizeH="0" baseline="0" noProof="0" dirty="0" err="1">
                <a:ln w="0"/>
                <a:solidFill>
                  <a:srgbClr val="4472C4"/>
                </a:solidFill>
                <a:effectLst>
                  <a:outerShdw blurRad="38100" dist="25400" dir="5400000" algn="ctr" rotWithShape="0">
                    <a:srgbClr val="6E747A">
                      <a:alpha val="43000"/>
                    </a:srgbClr>
                  </a:outerShdw>
                </a:effectLst>
                <a:uLnTx/>
                <a:uFillTx/>
                <a:latin typeface="Verdana" panose="020B0604030504040204" charset="0"/>
                <a:ea typeface="Microsoft YaHei" panose="020B0503020204020204" charset="-122"/>
                <a:cs typeface="Verdana" panose="020B0604030504040204" charset="0"/>
                <a:sym typeface="+mn-ea"/>
              </a:rPr>
              <a:t>Trả lời câu hỏi</a:t>
            </a:r>
            <a:endParaRPr kumimoji="0" lang="en-US" sz="9600" b="1" i="1" u="none" strike="noStrike" kern="1200" cap="none" spc="0" normalizeH="0" baseline="0" noProof="0" dirty="0">
              <a:ln>
                <a:noFill/>
              </a:ln>
              <a:solidFill>
                <a:srgbClr val="FF0000"/>
              </a:solidFill>
              <a:effectLst/>
              <a:uLnTx/>
              <a:uFillTx/>
              <a:latin typeface="Verdana" panose="020B0604030504040204" charset="0"/>
              <a:ea typeface="+mn-ea"/>
              <a:cs typeface="Verdana" panose="020B060403050404020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p:nvPr/>
        </p:nvSpPr>
        <p:spPr>
          <a:xfrm>
            <a:off x="2551814" y="631455"/>
            <a:ext cx="6625756"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5B9BD5">
                    <a:lumMod val="75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Em</a:t>
            </a:r>
            <a:r>
              <a:rPr kumimoji="0" lang="en-US" sz="4000" b="1" i="0" u="none" strike="noStrike" kern="1200" cap="none" spc="0" normalizeH="0" baseline="0" noProof="0" dirty="0">
                <a:ln>
                  <a:noFill/>
                </a:ln>
                <a:solidFill>
                  <a:srgbClr val="5B9BD5">
                    <a:lumMod val="75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5B9BD5">
                    <a:lumMod val="75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mang</a:t>
            </a:r>
            <a:r>
              <a:rPr kumimoji="0" lang="en-US" sz="4000" b="1" i="0" u="none" strike="noStrike" kern="1200" cap="none" spc="0" normalizeH="0" baseline="0" noProof="0" dirty="0">
                <a:ln>
                  <a:noFill/>
                </a:ln>
                <a:solidFill>
                  <a:srgbClr val="5B9BD5">
                    <a:lumMod val="75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5B9BD5">
                    <a:lumMod val="75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về</a:t>
            </a:r>
            <a:r>
              <a:rPr kumimoji="0" lang="en-US" sz="4000" b="1" i="0" u="none" strike="noStrike" kern="1200" cap="none" spc="0" normalizeH="0" baseline="0" noProof="0" dirty="0">
                <a:ln>
                  <a:noFill/>
                </a:ln>
                <a:solidFill>
                  <a:srgbClr val="5B9BD5">
                    <a:lumMod val="75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5B9BD5">
                    <a:lumMod val="75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yêu</a:t>
            </a:r>
            <a:r>
              <a:rPr kumimoji="0" lang="en-US" sz="4000" b="1" i="0" u="none" strike="noStrike" kern="1200" cap="none" spc="0" normalizeH="0" baseline="0" noProof="0" dirty="0">
                <a:ln>
                  <a:noFill/>
                </a:ln>
                <a:solidFill>
                  <a:srgbClr val="5B9BD5">
                    <a:lumMod val="75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5B9BD5">
                    <a:lumMod val="75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thương</a:t>
            </a:r>
            <a:endParaRPr kumimoji="0" lang="en-US" sz="4000" b="1" i="0" u="none" strike="noStrike" kern="1200" cap="none" spc="0" normalizeH="0" baseline="0" noProof="0" dirty="0">
              <a:ln>
                <a:noFill/>
              </a:ln>
              <a:solidFill>
                <a:srgbClr val="5B9BD5">
                  <a:lumMod val="75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 name="TextBox 2">
            <a:extLst>
              <a:ext uri="{FF2B5EF4-FFF2-40B4-BE49-F238E27FC236}">
                <a16:creationId xmlns:a16="http://schemas.microsoft.com/office/drawing/2014/main" id="{D0E02854-4F4C-4E8F-B991-F4B60D2F089F}"/>
              </a:ext>
            </a:extLst>
          </p:cNvPr>
          <p:cNvSpPr txBox="1"/>
          <p:nvPr/>
        </p:nvSpPr>
        <p:spPr>
          <a:xfrm>
            <a:off x="1004678" y="1663662"/>
            <a:ext cx="5810036" cy="37856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Mẹ</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mẹ</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ơi</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em</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bé</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Từ</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đâu</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đến</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nhà</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ta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Nụ</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cười</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như</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tia</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nắng</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Bàn</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tay</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như</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nụ</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hoa</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Bước</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chân</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đi</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lẫm</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chẫm</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Tiếng</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cười</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vang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sân</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nhà</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7" name="Picture 6">
            <a:extLst>
              <a:ext uri="{FF2B5EF4-FFF2-40B4-BE49-F238E27FC236}">
                <a16:creationId xmlns:a16="http://schemas.microsoft.com/office/drawing/2014/main" id="{2402D7C2-03A0-4757-824D-16C11982A9ED}"/>
              </a:ext>
            </a:extLst>
          </p:cNvPr>
          <p:cNvPicPr>
            <a:picLocks noChangeAspect="1"/>
          </p:cNvPicPr>
          <p:nvPr/>
        </p:nvPicPr>
        <p:blipFill>
          <a:blip r:embed="rId3"/>
          <a:stretch>
            <a:fillRect/>
          </a:stretch>
        </p:blipFill>
        <p:spPr>
          <a:xfrm>
            <a:off x="8282305" y="1817103"/>
            <a:ext cx="3658058" cy="2862322"/>
          </a:xfrm>
          <a:prstGeom prst="rect">
            <a:avLst/>
          </a:prstGeom>
        </p:spPr>
      </p:pic>
      <p:sp>
        <p:nvSpPr>
          <p:cNvPr id="2" name="Rectangle: Rounded Corners 1">
            <a:extLst>
              <a:ext uri="{FF2B5EF4-FFF2-40B4-BE49-F238E27FC236}">
                <a16:creationId xmlns:a16="http://schemas.microsoft.com/office/drawing/2014/main" id="{3CB66D3A-AE1C-434F-98C6-7C97981B1912}"/>
              </a:ext>
            </a:extLst>
          </p:cNvPr>
          <p:cNvSpPr/>
          <p:nvPr/>
        </p:nvSpPr>
        <p:spPr>
          <a:xfrm>
            <a:off x="1175017" y="5065749"/>
            <a:ext cx="7320934" cy="70788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0" i="0" dirty="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1. </a:t>
            </a:r>
            <a:r>
              <a:rPr lang="en-US" sz="3600" b="0" i="0" dirty="0" err="1">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Bạn</a:t>
            </a:r>
            <a:r>
              <a:rPr lang="en-US" sz="3600" b="0" i="0" dirty="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nhỏ</a:t>
            </a:r>
            <a:r>
              <a:rPr lang="en-US" sz="3600" b="0" i="0" dirty="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hỏi</a:t>
            </a:r>
            <a:r>
              <a:rPr lang="en-US" sz="3600" b="0" i="0" dirty="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mẹ</a:t>
            </a:r>
            <a:r>
              <a:rPr lang="en-US" sz="3600" b="0" i="0" dirty="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điều</a:t>
            </a:r>
            <a:r>
              <a:rPr lang="en-US" sz="3600" b="0" i="0" dirty="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gì</a:t>
            </a:r>
            <a:r>
              <a:rPr lang="en-US" sz="3600" b="0" i="0" dirty="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a:t>
            </a:r>
            <a:endParaRPr lang="en-US" sz="3600" dirty="0">
              <a:solidFill>
                <a:schemeClr val="bg1"/>
              </a:solidFill>
              <a:latin typeface="Arial-Rounded" panose="020B0500000000000000" pitchFamily="34" charset="0"/>
              <a:ea typeface="Arial-Rounded" panose="020B0500000000000000" pitchFamily="34" charset="0"/>
              <a:cs typeface="Arial-Rounded" panose="020B0500000000000000" pitchFamily="34" charset="0"/>
            </a:endParaRPr>
          </a:p>
        </p:txBody>
      </p:sp>
      <p:cxnSp>
        <p:nvCxnSpPr>
          <p:cNvPr id="6" name="Straight Connector 5">
            <a:extLst>
              <a:ext uri="{FF2B5EF4-FFF2-40B4-BE49-F238E27FC236}">
                <a16:creationId xmlns:a16="http://schemas.microsoft.com/office/drawing/2014/main" id="{1F31898B-30A9-41CD-88B1-D6B86E4CA6C0}"/>
              </a:ext>
            </a:extLst>
          </p:cNvPr>
          <p:cNvCxnSpPr>
            <a:cxnSpLocks/>
          </p:cNvCxnSpPr>
          <p:nvPr/>
        </p:nvCxnSpPr>
        <p:spPr>
          <a:xfrm>
            <a:off x="2906486" y="2132057"/>
            <a:ext cx="1003210" cy="0"/>
          </a:xfrm>
          <a:prstGeom prst="line">
            <a:avLst/>
          </a:prstGeom>
          <a:ln w="38100"/>
        </p:spPr>
        <p:style>
          <a:lnRef idx="3">
            <a:schemeClr val="accent2"/>
          </a:lnRef>
          <a:fillRef idx="0">
            <a:schemeClr val="accent2"/>
          </a:fillRef>
          <a:effectRef idx="2">
            <a:schemeClr val="accent2"/>
          </a:effectRef>
          <a:fontRef idx="minor">
            <a:schemeClr val="tx1"/>
          </a:fontRef>
        </p:style>
      </p:cxnSp>
      <p:cxnSp>
        <p:nvCxnSpPr>
          <p:cNvPr id="13" name="Straight Connector 12">
            <a:extLst>
              <a:ext uri="{FF2B5EF4-FFF2-40B4-BE49-F238E27FC236}">
                <a16:creationId xmlns:a16="http://schemas.microsoft.com/office/drawing/2014/main" id="{2D9FFA70-E736-4E4B-BCFE-6C1E2EC64FFF}"/>
              </a:ext>
            </a:extLst>
          </p:cNvPr>
          <p:cNvCxnSpPr>
            <a:cxnSpLocks/>
          </p:cNvCxnSpPr>
          <p:nvPr/>
        </p:nvCxnSpPr>
        <p:spPr>
          <a:xfrm>
            <a:off x="1175017" y="2649469"/>
            <a:ext cx="2873001" cy="0"/>
          </a:xfrm>
          <a:prstGeom prst="line">
            <a:avLst/>
          </a:prstGeom>
          <a:ln w="38100"/>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853825867"/>
      </p:ext>
    </p:extLst>
  </p:cSld>
  <p:clrMapOvr>
    <a:masterClrMapping/>
  </p:clrMapOvr>
  <p:transition spd="slow" advClick="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par>
                                <p:cTn id="13" presetID="16" presetClass="entr" presetSubtype="21"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arn(inVertical)">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p:nvPr/>
        </p:nvSpPr>
        <p:spPr>
          <a:xfrm>
            <a:off x="2551814" y="631455"/>
            <a:ext cx="6625756"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5B9BD5">
                    <a:lumMod val="75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Em</a:t>
            </a:r>
            <a:r>
              <a:rPr kumimoji="0" lang="en-US" sz="4000" b="1" i="0" u="none" strike="noStrike" kern="1200" cap="none" spc="0" normalizeH="0" baseline="0" noProof="0" dirty="0">
                <a:ln>
                  <a:noFill/>
                </a:ln>
                <a:solidFill>
                  <a:srgbClr val="5B9BD5">
                    <a:lumMod val="75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5B9BD5">
                    <a:lumMod val="75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mang</a:t>
            </a:r>
            <a:r>
              <a:rPr kumimoji="0" lang="en-US" sz="4000" b="1" i="0" u="none" strike="noStrike" kern="1200" cap="none" spc="0" normalizeH="0" baseline="0" noProof="0" dirty="0">
                <a:ln>
                  <a:noFill/>
                </a:ln>
                <a:solidFill>
                  <a:srgbClr val="5B9BD5">
                    <a:lumMod val="75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5B9BD5">
                    <a:lumMod val="75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về</a:t>
            </a:r>
            <a:r>
              <a:rPr kumimoji="0" lang="en-US" sz="4000" b="1" i="0" u="none" strike="noStrike" kern="1200" cap="none" spc="0" normalizeH="0" baseline="0" noProof="0" dirty="0">
                <a:ln>
                  <a:noFill/>
                </a:ln>
                <a:solidFill>
                  <a:srgbClr val="5B9BD5">
                    <a:lumMod val="75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5B9BD5">
                    <a:lumMod val="75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yêu</a:t>
            </a:r>
            <a:r>
              <a:rPr kumimoji="0" lang="en-US" sz="4000" b="1" i="0" u="none" strike="noStrike" kern="1200" cap="none" spc="0" normalizeH="0" baseline="0" noProof="0" dirty="0">
                <a:ln>
                  <a:noFill/>
                </a:ln>
                <a:solidFill>
                  <a:srgbClr val="5B9BD5">
                    <a:lumMod val="75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5B9BD5">
                    <a:lumMod val="75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thương</a:t>
            </a:r>
            <a:endParaRPr kumimoji="0" lang="en-US" sz="4000" b="1" i="0" u="none" strike="noStrike" kern="1200" cap="none" spc="0" normalizeH="0" baseline="0" noProof="0" dirty="0">
              <a:ln>
                <a:noFill/>
              </a:ln>
              <a:solidFill>
                <a:srgbClr val="5B9BD5">
                  <a:lumMod val="75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 name="TextBox 2">
            <a:extLst>
              <a:ext uri="{FF2B5EF4-FFF2-40B4-BE49-F238E27FC236}">
                <a16:creationId xmlns:a16="http://schemas.microsoft.com/office/drawing/2014/main" id="{D0E02854-4F4C-4E8F-B991-F4B60D2F089F}"/>
              </a:ext>
            </a:extLst>
          </p:cNvPr>
          <p:cNvSpPr txBox="1"/>
          <p:nvPr/>
        </p:nvSpPr>
        <p:spPr>
          <a:xfrm>
            <a:off x="1004678" y="1663662"/>
            <a:ext cx="5810036" cy="37856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Mẹ</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mẹ</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ơi</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em</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bé</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Từ</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đâu</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đến</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nhà</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ta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Nụ</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cười</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như</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tia</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nắng</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Bàn</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tay</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như</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nụ</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hoa</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Bước</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chân</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đi</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lẫm</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chẫm</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Tiếng</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cười</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vang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sân</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nhà</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7" name="Picture 6">
            <a:extLst>
              <a:ext uri="{FF2B5EF4-FFF2-40B4-BE49-F238E27FC236}">
                <a16:creationId xmlns:a16="http://schemas.microsoft.com/office/drawing/2014/main" id="{2402D7C2-03A0-4757-824D-16C11982A9ED}"/>
              </a:ext>
            </a:extLst>
          </p:cNvPr>
          <p:cNvPicPr>
            <a:picLocks noChangeAspect="1"/>
          </p:cNvPicPr>
          <p:nvPr/>
        </p:nvPicPr>
        <p:blipFill>
          <a:blip r:embed="rId3"/>
          <a:stretch>
            <a:fillRect/>
          </a:stretch>
        </p:blipFill>
        <p:spPr>
          <a:xfrm>
            <a:off x="7750629" y="1401082"/>
            <a:ext cx="4189734" cy="3278343"/>
          </a:xfrm>
          <a:prstGeom prst="rect">
            <a:avLst/>
          </a:prstGeom>
        </p:spPr>
      </p:pic>
      <p:cxnSp>
        <p:nvCxnSpPr>
          <p:cNvPr id="13" name="Straight Connector 12">
            <a:extLst>
              <a:ext uri="{FF2B5EF4-FFF2-40B4-BE49-F238E27FC236}">
                <a16:creationId xmlns:a16="http://schemas.microsoft.com/office/drawing/2014/main" id="{2D9FFA70-E736-4E4B-BCFE-6C1E2EC64FFF}"/>
              </a:ext>
            </a:extLst>
          </p:cNvPr>
          <p:cNvCxnSpPr>
            <a:cxnSpLocks/>
          </p:cNvCxnSpPr>
          <p:nvPr/>
        </p:nvCxnSpPr>
        <p:spPr>
          <a:xfrm>
            <a:off x="1115313" y="3596526"/>
            <a:ext cx="3238973" cy="0"/>
          </a:xfrm>
          <a:prstGeom prst="line">
            <a:avLst/>
          </a:prstGeom>
          <a:ln w="38100"/>
        </p:spPr>
        <p:style>
          <a:lnRef idx="3">
            <a:schemeClr val="accent2"/>
          </a:lnRef>
          <a:fillRef idx="0">
            <a:schemeClr val="accent2"/>
          </a:fillRef>
          <a:effectRef idx="2">
            <a:schemeClr val="accent2"/>
          </a:effectRef>
          <a:fontRef idx="minor">
            <a:schemeClr val="tx1"/>
          </a:fontRef>
        </p:style>
      </p:cxnSp>
      <p:sp>
        <p:nvSpPr>
          <p:cNvPr id="8" name="Rectangle: Rounded Corners 7">
            <a:extLst>
              <a:ext uri="{FF2B5EF4-FFF2-40B4-BE49-F238E27FC236}">
                <a16:creationId xmlns:a16="http://schemas.microsoft.com/office/drawing/2014/main" id="{2D842709-59E9-49C1-944E-19A885B9CAA4}"/>
              </a:ext>
            </a:extLst>
          </p:cNvPr>
          <p:cNvSpPr/>
          <p:nvPr/>
        </p:nvSpPr>
        <p:spPr>
          <a:xfrm>
            <a:off x="584276" y="5033442"/>
            <a:ext cx="8976933" cy="9928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2. </a:t>
            </a:r>
            <a:r>
              <a:rPr lang="vi-VN" sz="36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Trong khổ thơ đầu bạn nhỏ tả em mình như thế nào?</a:t>
            </a:r>
            <a:endParaRPr kumimoji="0" lang="en-US" sz="36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cxnSp>
        <p:nvCxnSpPr>
          <p:cNvPr id="10" name="Straight Connector 9">
            <a:extLst>
              <a:ext uri="{FF2B5EF4-FFF2-40B4-BE49-F238E27FC236}">
                <a16:creationId xmlns:a16="http://schemas.microsoft.com/office/drawing/2014/main" id="{BB9A3B87-B977-4C70-A7B6-A27A09EB7FEB}"/>
              </a:ext>
            </a:extLst>
          </p:cNvPr>
          <p:cNvCxnSpPr>
            <a:cxnSpLocks/>
          </p:cNvCxnSpPr>
          <p:nvPr/>
        </p:nvCxnSpPr>
        <p:spPr>
          <a:xfrm>
            <a:off x="1115313" y="4119040"/>
            <a:ext cx="3946544" cy="0"/>
          </a:xfrm>
          <a:prstGeom prst="line">
            <a:avLst/>
          </a:prstGeom>
          <a:ln w="38100"/>
        </p:spPr>
        <p:style>
          <a:lnRef idx="3">
            <a:schemeClr val="accent2"/>
          </a:lnRef>
          <a:fillRef idx="0">
            <a:schemeClr val="accent2"/>
          </a:fillRef>
          <a:effectRef idx="2">
            <a:schemeClr val="accent2"/>
          </a:effectRef>
          <a:fontRef idx="minor">
            <a:schemeClr val="tx1"/>
          </a:fontRef>
        </p:style>
      </p:cxnSp>
      <p:cxnSp>
        <p:nvCxnSpPr>
          <p:cNvPr id="12" name="Straight Connector 11">
            <a:extLst>
              <a:ext uri="{FF2B5EF4-FFF2-40B4-BE49-F238E27FC236}">
                <a16:creationId xmlns:a16="http://schemas.microsoft.com/office/drawing/2014/main" id="{F630A6D2-0064-4E33-A04A-BB253F81CBB7}"/>
              </a:ext>
            </a:extLst>
          </p:cNvPr>
          <p:cNvCxnSpPr>
            <a:cxnSpLocks/>
          </p:cNvCxnSpPr>
          <p:nvPr/>
        </p:nvCxnSpPr>
        <p:spPr>
          <a:xfrm>
            <a:off x="1126199" y="4576241"/>
            <a:ext cx="3946544" cy="0"/>
          </a:xfrm>
          <a:prstGeom prst="line">
            <a:avLst/>
          </a:prstGeom>
          <a:ln w="38100"/>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885327483"/>
      </p:ext>
    </p:extLst>
  </p:cSld>
  <p:clrMapOvr>
    <a:masterClrMapping/>
  </p:clrMapOvr>
  <p:transition spd="slow" advClick="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down)">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down)">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p:nvPr/>
        </p:nvSpPr>
        <p:spPr>
          <a:xfrm>
            <a:off x="1624757" y="236022"/>
            <a:ext cx="7544559"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5B9BD5">
                    <a:lumMod val="75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Em</a:t>
            </a:r>
            <a:r>
              <a:rPr kumimoji="0" lang="en-US" sz="4000" b="1" i="0" u="none" strike="noStrike" kern="1200" cap="none" spc="0" normalizeH="0" baseline="0" noProof="0" dirty="0">
                <a:ln>
                  <a:noFill/>
                </a:ln>
                <a:solidFill>
                  <a:srgbClr val="5B9BD5">
                    <a:lumMod val="75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5B9BD5">
                    <a:lumMod val="75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mang</a:t>
            </a:r>
            <a:r>
              <a:rPr kumimoji="0" lang="en-US" sz="4000" b="1" i="0" u="none" strike="noStrike" kern="1200" cap="none" spc="0" normalizeH="0" baseline="0" noProof="0" dirty="0">
                <a:ln>
                  <a:noFill/>
                </a:ln>
                <a:solidFill>
                  <a:srgbClr val="5B9BD5">
                    <a:lumMod val="75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5B9BD5">
                    <a:lumMod val="75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về</a:t>
            </a:r>
            <a:r>
              <a:rPr kumimoji="0" lang="en-US" sz="4000" b="1" i="0" u="none" strike="noStrike" kern="1200" cap="none" spc="0" normalizeH="0" baseline="0" noProof="0" dirty="0">
                <a:ln>
                  <a:noFill/>
                </a:ln>
                <a:solidFill>
                  <a:srgbClr val="5B9BD5">
                    <a:lumMod val="75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5B9BD5">
                    <a:lumMod val="75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yêu</a:t>
            </a:r>
            <a:r>
              <a:rPr kumimoji="0" lang="en-US" sz="4000" b="1" i="0" u="none" strike="noStrike" kern="1200" cap="none" spc="0" normalizeH="0" baseline="0" noProof="0" dirty="0">
                <a:ln>
                  <a:noFill/>
                </a:ln>
                <a:solidFill>
                  <a:srgbClr val="5B9BD5">
                    <a:lumMod val="75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5B9BD5">
                    <a:lumMod val="75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thương</a:t>
            </a:r>
            <a:endParaRPr kumimoji="0" lang="en-US" sz="4000" b="1" i="0" u="none" strike="noStrike" kern="1200" cap="none" spc="0" normalizeH="0" baseline="0" noProof="0" dirty="0">
              <a:ln>
                <a:noFill/>
              </a:ln>
              <a:solidFill>
                <a:srgbClr val="5B9BD5">
                  <a:lumMod val="75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 name="TextBox 2">
            <a:extLst>
              <a:ext uri="{FF2B5EF4-FFF2-40B4-BE49-F238E27FC236}">
                <a16:creationId xmlns:a16="http://schemas.microsoft.com/office/drawing/2014/main" id="{D0E02854-4F4C-4E8F-B991-F4B60D2F089F}"/>
              </a:ext>
            </a:extLst>
          </p:cNvPr>
          <p:cNvSpPr txBox="1"/>
          <p:nvPr/>
        </p:nvSpPr>
        <p:spPr>
          <a:xfrm>
            <a:off x="523455" y="1034711"/>
            <a:ext cx="5769429" cy="452431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Hay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bé</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từ</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sao</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xuống</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Hay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từ</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biển</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bước</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lên</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Hay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bé</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trong</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quả</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nhãn</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Ông</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trồng</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cạnh</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hàng</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hiên</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Hay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bé</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theo</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cơn</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gió</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Nằm</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cuộn</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tròn</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trong</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mây</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Rồi</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biến</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thành</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giọt</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nước</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Rơi</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xuống</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nhà</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mình</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đây</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2" name="Rectangle: Rounded Corners 1">
            <a:extLst>
              <a:ext uri="{FF2B5EF4-FFF2-40B4-BE49-F238E27FC236}">
                <a16:creationId xmlns:a16="http://schemas.microsoft.com/office/drawing/2014/main" id="{3CB66D3A-AE1C-434F-98C6-7C97981B1912}"/>
              </a:ext>
            </a:extLst>
          </p:cNvPr>
          <p:cNvSpPr/>
          <p:nvPr/>
        </p:nvSpPr>
        <p:spPr>
          <a:xfrm>
            <a:off x="392214" y="5649830"/>
            <a:ext cx="11360635" cy="70788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8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3. </a:t>
            </a:r>
            <a:r>
              <a:rPr lang="vi-VN" sz="28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Trong khổ thơ thứ hai và thứ ba bạn nhỏ đoán em bé từ đâu đến?</a:t>
            </a:r>
            <a:endParaRPr kumimoji="0" lang="en-US" sz="28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cxnSp>
        <p:nvCxnSpPr>
          <p:cNvPr id="13" name="Straight Connector 12">
            <a:extLst>
              <a:ext uri="{FF2B5EF4-FFF2-40B4-BE49-F238E27FC236}">
                <a16:creationId xmlns:a16="http://schemas.microsoft.com/office/drawing/2014/main" id="{2D9FFA70-E736-4E4B-BCFE-6C1E2EC64FFF}"/>
              </a:ext>
            </a:extLst>
          </p:cNvPr>
          <p:cNvCxnSpPr>
            <a:cxnSpLocks/>
          </p:cNvCxnSpPr>
          <p:nvPr/>
        </p:nvCxnSpPr>
        <p:spPr>
          <a:xfrm>
            <a:off x="1973100" y="1502827"/>
            <a:ext cx="2065500" cy="0"/>
          </a:xfrm>
          <a:prstGeom prst="line">
            <a:avLst/>
          </a:prstGeom>
          <a:ln w="38100"/>
        </p:spPr>
        <p:style>
          <a:lnRef idx="3">
            <a:schemeClr val="accent2"/>
          </a:lnRef>
          <a:fillRef idx="0">
            <a:schemeClr val="accent2"/>
          </a:fillRef>
          <a:effectRef idx="2">
            <a:schemeClr val="accent2"/>
          </a:effectRef>
          <a:fontRef idx="minor">
            <a:schemeClr val="tx1"/>
          </a:fontRef>
        </p:style>
      </p:cxnSp>
      <p:cxnSp>
        <p:nvCxnSpPr>
          <p:cNvPr id="12" name="Straight Connector 11">
            <a:extLst>
              <a:ext uri="{FF2B5EF4-FFF2-40B4-BE49-F238E27FC236}">
                <a16:creationId xmlns:a16="http://schemas.microsoft.com/office/drawing/2014/main" id="{448F55D2-6D8D-43E1-9DEB-50500A7AF04D}"/>
              </a:ext>
            </a:extLst>
          </p:cNvPr>
          <p:cNvCxnSpPr>
            <a:cxnSpLocks/>
          </p:cNvCxnSpPr>
          <p:nvPr/>
        </p:nvCxnSpPr>
        <p:spPr>
          <a:xfrm>
            <a:off x="1798929" y="1983239"/>
            <a:ext cx="2239671" cy="0"/>
          </a:xfrm>
          <a:prstGeom prst="line">
            <a:avLst/>
          </a:prstGeom>
          <a:ln w="38100"/>
        </p:spPr>
        <p:style>
          <a:lnRef idx="3">
            <a:schemeClr val="accent2"/>
          </a:lnRef>
          <a:fillRef idx="0">
            <a:schemeClr val="accent2"/>
          </a:fillRef>
          <a:effectRef idx="2">
            <a:schemeClr val="accent2"/>
          </a:effectRef>
          <a:fontRef idx="minor">
            <a:schemeClr val="tx1"/>
          </a:fontRef>
        </p:style>
      </p:cxnSp>
      <p:cxnSp>
        <p:nvCxnSpPr>
          <p:cNvPr id="14" name="Straight Connector 13">
            <a:extLst>
              <a:ext uri="{FF2B5EF4-FFF2-40B4-BE49-F238E27FC236}">
                <a16:creationId xmlns:a16="http://schemas.microsoft.com/office/drawing/2014/main" id="{B5C3C12D-6F74-49FC-8984-072B49B5F4B4}"/>
              </a:ext>
            </a:extLst>
          </p:cNvPr>
          <p:cNvCxnSpPr>
            <a:cxnSpLocks/>
          </p:cNvCxnSpPr>
          <p:nvPr/>
        </p:nvCxnSpPr>
        <p:spPr>
          <a:xfrm>
            <a:off x="1973100" y="2483983"/>
            <a:ext cx="2283214" cy="0"/>
          </a:xfrm>
          <a:prstGeom prst="line">
            <a:avLst/>
          </a:prstGeom>
          <a:ln w="38100"/>
        </p:spPr>
        <p:style>
          <a:lnRef idx="3">
            <a:schemeClr val="accent2"/>
          </a:lnRef>
          <a:fillRef idx="0">
            <a:schemeClr val="accent2"/>
          </a:fillRef>
          <a:effectRef idx="2">
            <a:schemeClr val="accent2"/>
          </a:effectRef>
          <a:fontRef idx="minor">
            <a:schemeClr val="tx1"/>
          </a:fontRef>
        </p:style>
      </p:cxnSp>
      <p:cxnSp>
        <p:nvCxnSpPr>
          <p:cNvPr id="15" name="Straight Connector 14">
            <a:extLst>
              <a:ext uri="{FF2B5EF4-FFF2-40B4-BE49-F238E27FC236}">
                <a16:creationId xmlns:a16="http://schemas.microsoft.com/office/drawing/2014/main" id="{2B4EEA56-5904-46DA-A157-DBAB957364E5}"/>
              </a:ext>
            </a:extLst>
          </p:cNvPr>
          <p:cNvCxnSpPr>
            <a:cxnSpLocks/>
          </p:cNvCxnSpPr>
          <p:nvPr/>
        </p:nvCxnSpPr>
        <p:spPr>
          <a:xfrm>
            <a:off x="1798929" y="3961692"/>
            <a:ext cx="2152585" cy="0"/>
          </a:xfrm>
          <a:prstGeom prst="line">
            <a:avLst/>
          </a:prstGeom>
          <a:ln w="38100"/>
        </p:spPr>
        <p:style>
          <a:lnRef idx="3">
            <a:schemeClr val="accent2"/>
          </a:lnRef>
          <a:fillRef idx="0">
            <a:schemeClr val="accent2"/>
          </a:fillRef>
          <a:effectRef idx="2">
            <a:schemeClr val="accent2"/>
          </a:effectRef>
          <a:fontRef idx="minor">
            <a:schemeClr val="tx1"/>
          </a:fontRef>
        </p:style>
      </p:cxnSp>
      <p:pic>
        <p:nvPicPr>
          <p:cNvPr id="18" name="Picture 17">
            <a:extLst>
              <a:ext uri="{FF2B5EF4-FFF2-40B4-BE49-F238E27FC236}">
                <a16:creationId xmlns:a16="http://schemas.microsoft.com/office/drawing/2014/main" id="{96D5E8FE-3684-48D9-9AA5-3AA32F066751}"/>
              </a:ext>
            </a:extLst>
          </p:cNvPr>
          <p:cNvPicPr>
            <a:picLocks noChangeAspect="1"/>
          </p:cNvPicPr>
          <p:nvPr/>
        </p:nvPicPr>
        <p:blipFill>
          <a:blip r:embed="rId3"/>
          <a:stretch>
            <a:fillRect/>
          </a:stretch>
        </p:blipFill>
        <p:spPr>
          <a:xfrm>
            <a:off x="6042186" y="1502827"/>
            <a:ext cx="5841292" cy="3568031"/>
          </a:xfrm>
          <a:prstGeom prst="rect">
            <a:avLst/>
          </a:prstGeom>
        </p:spPr>
      </p:pic>
      <p:sp>
        <p:nvSpPr>
          <p:cNvPr id="19" name="Oval 18">
            <a:extLst>
              <a:ext uri="{FF2B5EF4-FFF2-40B4-BE49-F238E27FC236}">
                <a16:creationId xmlns:a16="http://schemas.microsoft.com/office/drawing/2014/main" id="{96D2EBDE-CAF8-452A-BAC5-9494F59A0C5D}"/>
              </a:ext>
            </a:extLst>
          </p:cNvPr>
          <p:cNvSpPr/>
          <p:nvPr/>
        </p:nvSpPr>
        <p:spPr>
          <a:xfrm>
            <a:off x="6413673" y="1242347"/>
            <a:ext cx="2252453" cy="192807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36D8788E-E3E9-49E5-B56A-E7DA1B3C42BE}"/>
              </a:ext>
            </a:extLst>
          </p:cNvPr>
          <p:cNvSpPr/>
          <p:nvPr/>
        </p:nvSpPr>
        <p:spPr>
          <a:xfrm>
            <a:off x="8683779" y="1317171"/>
            <a:ext cx="2128367" cy="189864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70230895-F8F8-4502-BF7F-B3AB5CB59172}"/>
              </a:ext>
            </a:extLst>
          </p:cNvPr>
          <p:cNvSpPr/>
          <p:nvPr/>
        </p:nvSpPr>
        <p:spPr>
          <a:xfrm>
            <a:off x="5778326" y="3152344"/>
            <a:ext cx="2128367" cy="192807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D322368F-21C3-436D-8301-3BF742132FB2}"/>
              </a:ext>
            </a:extLst>
          </p:cNvPr>
          <p:cNvSpPr/>
          <p:nvPr/>
        </p:nvSpPr>
        <p:spPr>
          <a:xfrm>
            <a:off x="9798032" y="3026229"/>
            <a:ext cx="2206235" cy="205418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33748782"/>
      </p:ext>
    </p:extLst>
  </p:cSld>
  <p:clrMapOvr>
    <a:masterClrMapping/>
  </p:clrMapOvr>
  <mc:AlternateContent xmlns:mc="http://schemas.openxmlformats.org/markup-compatibility/2006" xmlns:p14="http://schemas.microsoft.com/office/powerpoint/2010/main">
    <mc:Choice Requires="p14">
      <p:transition spd="slow" p14:dur="1400" advClick="0">
        <p14:ripple/>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arn(inVertical)">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barn(inVertical)">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barn(inVertical)">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barn(inVertical)">
                                      <p:cBhvr>
                                        <p:cTn id="37" dur="500"/>
                                        <p:tgtEl>
                                          <p:spTgt spid="21"/>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barn(inVertical)">
                                      <p:cBhvr>
                                        <p:cTn id="42" dur="500"/>
                                        <p:tgtEl>
                                          <p:spTgt spid="22"/>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barn(inVertical)">
                                      <p:cBhvr>
                                        <p:cTn id="4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9" grpId="0" animBg="1"/>
      <p:bldP spid="21" grpId="0" animBg="1"/>
      <p:bldP spid="22" grpId="0" animBg="1"/>
      <p:bldP spid="2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p:nvPr/>
        </p:nvSpPr>
        <p:spPr>
          <a:xfrm>
            <a:off x="2230812" y="417111"/>
            <a:ext cx="6728131"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5B9BD5">
                    <a:lumMod val="75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Em</a:t>
            </a:r>
            <a:r>
              <a:rPr kumimoji="0" lang="en-US" sz="4000" b="1" i="0" u="none" strike="noStrike" kern="1200" cap="none" spc="0" normalizeH="0" baseline="0" noProof="0" dirty="0">
                <a:ln>
                  <a:noFill/>
                </a:ln>
                <a:solidFill>
                  <a:srgbClr val="5B9BD5">
                    <a:lumMod val="75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5B9BD5">
                    <a:lumMod val="75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mang</a:t>
            </a:r>
            <a:r>
              <a:rPr kumimoji="0" lang="en-US" sz="4000" b="1" i="0" u="none" strike="noStrike" kern="1200" cap="none" spc="0" normalizeH="0" baseline="0" noProof="0" dirty="0">
                <a:ln>
                  <a:noFill/>
                </a:ln>
                <a:solidFill>
                  <a:srgbClr val="5B9BD5">
                    <a:lumMod val="75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5B9BD5">
                    <a:lumMod val="75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về</a:t>
            </a:r>
            <a:r>
              <a:rPr kumimoji="0" lang="en-US" sz="4000" b="1" i="0" u="none" strike="noStrike" kern="1200" cap="none" spc="0" normalizeH="0" baseline="0" noProof="0" dirty="0">
                <a:ln>
                  <a:noFill/>
                </a:ln>
                <a:solidFill>
                  <a:srgbClr val="5B9BD5">
                    <a:lumMod val="75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5B9BD5">
                    <a:lumMod val="75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yêu</a:t>
            </a:r>
            <a:r>
              <a:rPr kumimoji="0" lang="en-US" sz="4000" b="1" i="0" u="none" strike="noStrike" kern="1200" cap="none" spc="0" normalizeH="0" baseline="0" noProof="0" dirty="0">
                <a:ln>
                  <a:noFill/>
                </a:ln>
                <a:solidFill>
                  <a:srgbClr val="5B9BD5">
                    <a:lumMod val="75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5B9BD5">
                    <a:lumMod val="75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thương</a:t>
            </a:r>
            <a:endParaRPr kumimoji="0" lang="en-US" sz="4000" b="1" i="0" u="none" strike="noStrike" kern="1200" cap="none" spc="0" normalizeH="0" baseline="0" noProof="0" dirty="0">
              <a:ln>
                <a:noFill/>
              </a:ln>
              <a:solidFill>
                <a:srgbClr val="5B9BD5">
                  <a:lumMod val="75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8" name="TextBox 7">
            <a:extLst>
              <a:ext uri="{FF2B5EF4-FFF2-40B4-BE49-F238E27FC236}">
                <a16:creationId xmlns:a16="http://schemas.microsoft.com/office/drawing/2014/main" id="{CC3DD3ED-C7F1-46B7-A163-A11F71034BB5}"/>
              </a:ext>
            </a:extLst>
          </p:cNvPr>
          <p:cNvSpPr txBox="1"/>
          <p:nvPr/>
        </p:nvSpPr>
        <p:spPr>
          <a:xfrm>
            <a:off x="1230038" y="1508760"/>
            <a:ext cx="5921876" cy="29238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Mỗi</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sáng</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em</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thức</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giấc</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Là</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như</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thể</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mây</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hoa</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Cùng</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nắng</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vàng</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biển</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rộng</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Mang</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yêu</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thương</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vào</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nhà</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(Minh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Đăng</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p>
        </p:txBody>
      </p:sp>
      <p:pic>
        <p:nvPicPr>
          <p:cNvPr id="7" name="Picture 6">
            <a:extLst>
              <a:ext uri="{FF2B5EF4-FFF2-40B4-BE49-F238E27FC236}">
                <a16:creationId xmlns:a16="http://schemas.microsoft.com/office/drawing/2014/main" id="{2402D7C2-03A0-4757-824D-16C11982A9ED}"/>
              </a:ext>
            </a:extLst>
          </p:cNvPr>
          <p:cNvPicPr>
            <a:picLocks noChangeAspect="1"/>
          </p:cNvPicPr>
          <p:nvPr/>
        </p:nvPicPr>
        <p:blipFill>
          <a:blip r:embed="rId3"/>
          <a:stretch>
            <a:fillRect/>
          </a:stretch>
        </p:blipFill>
        <p:spPr>
          <a:xfrm>
            <a:off x="7500257" y="1205174"/>
            <a:ext cx="4440106" cy="3474251"/>
          </a:xfrm>
          <a:prstGeom prst="rect">
            <a:avLst/>
          </a:prstGeom>
        </p:spPr>
      </p:pic>
      <p:sp>
        <p:nvSpPr>
          <p:cNvPr id="2" name="Rectangle: Rounded Corners 1">
            <a:extLst>
              <a:ext uri="{FF2B5EF4-FFF2-40B4-BE49-F238E27FC236}">
                <a16:creationId xmlns:a16="http://schemas.microsoft.com/office/drawing/2014/main" id="{3CB66D3A-AE1C-434F-98C6-7C97981B1912}"/>
              </a:ext>
            </a:extLst>
          </p:cNvPr>
          <p:cNvSpPr/>
          <p:nvPr/>
        </p:nvSpPr>
        <p:spPr>
          <a:xfrm>
            <a:off x="323786" y="4978993"/>
            <a:ext cx="11544427" cy="102803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4. </a:t>
            </a:r>
            <a:r>
              <a:rPr lang="en-US" sz="360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Em</a:t>
            </a:r>
            <a:r>
              <a:rPr lang="en-US" sz="36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bé</a:t>
            </a:r>
            <a:r>
              <a:rPr lang="en-US" sz="36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đã</a:t>
            </a:r>
            <a:r>
              <a:rPr lang="en-US" sz="36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mang</a:t>
            </a:r>
            <a:r>
              <a:rPr lang="en-US" sz="36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đến</a:t>
            </a:r>
            <a:r>
              <a:rPr lang="en-US" sz="36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những</a:t>
            </a:r>
            <a:r>
              <a:rPr lang="en-US" sz="36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gì</a:t>
            </a:r>
            <a:r>
              <a:rPr lang="en-US" sz="36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cho</a:t>
            </a:r>
            <a:r>
              <a:rPr lang="en-US" sz="36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gia</a:t>
            </a:r>
            <a:r>
              <a:rPr lang="en-US" sz="36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đình</a:t>
            </a:r>
            <a:r>
              <a:rPr lang="en-US" sz="36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bạn</a:t>
            </a:r>
            <a:r>
              <a:rPr lang="en-US" sz="36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nhỏ</a:t>
            </a:r>
            <a:r>
              <a:rPr lang="en-US" sz="36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a:t>
            </a:r>
            <a:endParaRPr kumimoji="0" lang="en-US" sz="36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cxnSp>
        <p:nvCxnSpPr>
          <p:cNvPr id="13" name="Straight Connector 12">
            <a:extLst>
              <a:ext uri="{FF2B5EF4-FFF2-40B4-BE49-F238E27FC236}">
                <a16:creationId xmlns:a16="http://schemas.microsoft.com/office/drawing/2014/main" id="{2D9FFA70-E736-4E4B-BCFE-6C1E2EC64FFF}"/>
              </a:ext>
            </a:extLst>
          </p:cNvPr>
          <p:cNvCxnSpPr>
            <a:cxnSpLocks/>
          </p:cNvCxnSpPr>
          <p:nvPr/>
        </p:nvCxnSpPr>
        <p:spPr>
          <a:xfrm>
            <a:off x="1330843" y="3833811"/>
            <a:ext cx="4297072" cy="0"/>
          </a:xfrm>
          <a:prstGeom prst="line">
            <a:avLst/>
          </a:prstGeom>
          <a:ln w="38100"/>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347612684"/>
      </p:ext>
    </p:extLst>
  </p:cSld>
  <p:clrMapOvr>
    <a:masterClrMapping/>
  </p:clrMapOvr>
  <p:transition spd="slow" advClick="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circle(in)">
                                      <p:cBhvr>
                                        <p:cTn id="12"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724025" y="1982470"/>
            <a:ext cx="7779204" cy="304698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9600" b="1" i="1" u="none" strike="noStrike" kern="1200" cap="none" spc="0" normalizeH="0" baseline="0" noProof="0" dirty="0" err="1">
                <a:ln w="0"/>
                <a:solidFill>
                  <a:srgbClr val="4472C4"/>
                </a:solidFill>
                <a:effectLst>
                  <a:outerShdw blurRad="38100" dist="25400" dir="5400000" algn="ctr" rotWithShape="0">
                    <a:srgbClr val="6E747A">
                      <a:alpha val="43000"/>
                    </a:srgbClr>
                  </a:outerShdw>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Hoạt</a:t>
            </a:r>
            <a:r>
              <a:rPr kumimoji="0" lang="en-US" altLang="zh-CN" sz="9600" b="1" i="1" u="none" strike="noStrike" kern="1200" cap="none" spc="0" normalizeH="0" baseline="0" noProof="0" dirty="0">
                <a:ln w="0"/>
                <a:solidFill>
                  <a:srgbClr val="4472C4"/>
                </a:solidFill>
                <a:effectLst>
                  <a:outerShdw blurRad="38100" dist="25400" dir="5400000" algn="ctr" rotWithShape="0">
                    <a:srgbClr val="6E747A">
                      <a:alpha val="43000"/>
                    </a:srgbClr>
                  </a:outerShdw>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 </a:t>
            </a:r>
            <a:r>
              <a:rPr kumimoji="0" lang="en-US" altLang="zh-CN" sz="9600" b="1" i="1" u="none" strike="noStrike" kern="1200" cap="none" spc="0" normalizeH="0" baseline="0" noProof="0" dirty="0" err="1">
                <a:ln w="0"/>
                <a:solidFill>
                  <a:srgbClr val="4472C4"/>
                </a:solidFill>
                <a:effectLst>
                  <a:outerShdw blurRad="38100" dist="25400" dir="5400000" algn="ctr" rotWithShape="0">
                    <a:srgbClr val="6E747A">
                      <a:alpha val="43000"/>
                    </a:srgbClr>
                  </a:outerShdw>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động</a:t>
            </a:r>
            <a:r>
              <a:rPr kumimoji="0" lang="en-US" altLang="zh-CN" sz="9600" b="1" i="1" u="none" strike="noStrike" kern="1200" cap="none" spc="0" normalizeH="0" baseline="0" noProof="0" dirty="0">
                <a:ln w="0"/>
                <a:solidFill>
                  <a:srgbClr val="4472C4"/>
                </a:solidFill>
                <a:effectLst>
                  <a:outerShdw blurRad="38100" dist="25400" dir="5400000" algn="ctr" rotWithShape="0">
                    <a:srgbClr val="6E747A">
                      <a:alpha val="43000"/>
                    </a:srgbClr>
                  </a:outerShdw>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 </a:t>
            </a:r>
            <a:r>
              <a:rPr kumimoji="0" lang="en-US" altLang="zh-CN" sz="9600" b="1" i="1" u="none" strike="noStrike" kern="1200" cap="none" spc="0" normalizeH="0" baseline="0" noProof="0" dirty="0" err="1">
                <a:ln w="0"/>
                <a:solidFill>
                  <a:srgbClr val="4472C4"/>
                </a:solidFill>
                <a:effectLst>
                  <a:outerShdw blurRad="38100" dist="25400" dir="5400000" algn="ctr" rotWithShape="0">
                    <a:srgbClr val="6E747A">
                      <a:alpha val="43000"/>
                    </a:srgbClr>
                  </a:outerShdw>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luyện</a:t>
            </a:r>
            <a:r>
              <a:rPr kumimoji="0" lang="en-US" altLang="zh-CN" sz="9600" b="1" i="1" u="none" strike="noStrike" kern="1200" cap="none" spc="0" normalizeH="0" baseline="0" noProof="0" dirty="0">
                <a:ln w="0"/>
                <a:solidFill>
                  <a:srgbClr val="4472C4"/>
                </a:solidFill>
                <a:effectLst>
                  <a:outerShdw blurRad="38100" dist="25400" dir="5400000" algn="ctr" rotWithShape="0">
                    <a:srgbClr val="6E747A">
                      <a:alpha val="43000"/>
                    </a:srgbClr>
                  </a:outerShdw>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 </a:t>
            </a:r>
            <a:r>
              <a:rPr kumimoji="0" lang="en-US" altLang="zh-CN" sz="9600" b="1" i="1" u="none" strike="noStrike" kern="1200" cap="none" spc="0" normalizeH="0" baseline="0" noProof="0" dirty="0" err="1">
                <a:ln w="0"/>
                <a:solidFill>
                  <a:srgbClr val="4472C4"/>
                </a:solidFill>
                <a:effectLst>
                  <a:outerShdw blurRad="38100" dist="25400" dir="5400000" algn="ctr" rotWithShape="0">
                    <a:srgbClr val="6E747A">
                      <a:alpha val="43000"/>
                    </a:srgbClr>
                  </a:outerShdw>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tập</a:t>
            </a:r>
            <a:endParaRPr kumimoji="0" lang="en-US" sz="9600" b="1" i="1"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2947647858"/>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3C35C90-0D48-400D-BD0D-64BCB9126FC3}"/>
              </a:ext>
            </a:extLst>
          </p:cNvPr>
          <p:cNvSpPr>
            <a:spLocks noGrp="1"/>
          </p:cNvSpPr>
          <p:nvPr>
            <p:ph type="title"/>
          </p:nvPr>
        </p:nvSpPr>
        <p:spPr>
          <a:xfrm>
            <a:off x="272143" y="466967"/>
            <a:ext cx="10515600" cy="724189"/>
          </a:xfrm>
        </p:spPr>
        <p:txBody>
          <a:bodyPr/>
          <a:lstStyle/>
          <a:p>
            <a:r>
              <a:rPr lang="en-US"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1</a:t>
            </a:r>
            <a:r>
              <a:rPr lang="en-US"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b="0"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Tìm</a:t>
            </a:r>
            <a:r>
              <a:rPr lang="en-US"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b="0"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thêm</a:t>
            </a:r>
            <a:r>
              <a:rPr lang="en-US"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b="0"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các</a:t>
            </a:r>
            <a:r>
              <a:rPr lang="en-US"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b="0"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từ</a:t>
            </a:r>
            <a:r>
              <a:rPr lang="en-US"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b="0"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ngữ</a:t>
            </a:r>
            <a:r>
              <a:rPr lang="en-US"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b="0"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tả</a:t>
            </a:r>
            <a:r>
              <a:rPr lang="en-US"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b="0"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em</a:t>
            </a:r>
            <a:r>
              <a:rPr lang="en-US"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b="0"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bé</a:t>
            </a:r>
            <a:r>
              <a:rPr lang="en-US"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a:t>
            </a:r>
            <a:endParaRPr lang="en-US" dirty="0">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6" name="Cloud 5">
            <a:extLst>
              <a:ext uri="{FF2B5EF4-FFF2-40B4-BE49-F238E27FC236}">
                <a16:creationId xmlns:a16="http://schemas.microsoft.com/office/drawing/2014/main" id="{147063F2-7C15-4E75-AA88-922FB9D3B325}"/>
              </a:ext>
            </a:extLst>
          </p:cNvPr>
          <p:cNvSpPr/>
          <p:nvPr/>
        </p:nvSpPr>
        <p:spPr>
          <a:xfrm>
            <a:off x="1317574" y="1378379"/>
            <a:ext cx="8642854" cy="2609346"/>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i="0" dirty="0">
                <a:solidFill>
                  <a:schemeClr val="bg1"/>
                </a:solidFill>
                <a:effectLst/>
                <a:latin typeface="Times New Roman" panose="02020603050405020304" pitchFamily="18" charset="0"/>
                <a:ea typeface="Arial-Rounded" panose="020B0500000000000000" pitchFamily="34" charset="0"/>
                <a:cs typeface="Times New Roman" panose="02020603050405020304" pitchFamily="18" charset="0"/>
              </a:rPr>
              <a:t>bụ bẫm, </a:t>
            </a:r>
            <a:r>
              <a:rPr lang="en-US" sz="3200" b="1" i="0" dirty="0" err="1">
                <a:solidFill>
                  <a:schemeClr val="bg1"/>
                </a:solidFill>
                <a:effectLst/>
                <a:latin typeface="Times New Roman" panose="02020603050405020304" pitchFamily="18" charset="0"/>
                <a:ea typeface="Arial-Rounded" panose="020B0500000000000000" pitchFamily="34" charset="0"/>
                <a:cs typeface="Times New Roman" panose="02020603050405020304" pitchFamily="18" charset="0"/>
              </a:rPr>
              <a:t>mũm</a:t>
            </a:r>
            <a:r>
              <a:rPr lang="en-US" sz="3200" b="1" i="0" dirty="0">
                <a:solidFill>
                  <a:schemeClr val="bg1"/>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3200" b="1" i="0" dirty="0" err="1">
                <a:solidFill>
                  <a:schemeClr val="bg1"/>
                </a:solidFill>
                <a:effectLst/>
                <a:latin typeface="Times New Roman" panose="02020603050405020304" pitchFamily="18" charset="0"/>
                <a:ea typeface="Arial-Rounded" panose="020B0500000000000000" pitchFamily="34" charset="0"/>
                <a:cs typeface="Times New Roman" panose="02020603050405020304" pitchFamily="18" charset="0"/>
              </a:rPr>
              <a:t>mĩm</a:t>
            </a:r>
            <a:r>
              <a:rPr lang="en-US" sz="3200" b="1" dirty="0">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xinh</a:t>
            </a:r>
            <a:r>
              <a:rPr lang="en-US" sz="3200" b="1" dirty="0">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xắn</a:t>
            </a:r>
            <a:r>
              <a:rPr lang="en-US" sz="3200" b="1" dirty="0">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 </a:t>
            </a:r>
            <a:r>
              <a:rPr lang="vi-VN" sz="3200" b="1" i="0" dirty="0">
                <a:solidFill>
                  <a:schemeClr val="bg1"/>
                </a:solidFill>
                <a:effectLst/>
                <a:latin typeface="Times New Roman" panose="02020603050405020304" pitchFamily="18" charset="0"/>
                <a:ea typeface="Arial-Rounded" panose="020B0500000000000000" pitchFamily="34" charset="0"/>
                <a:cs typeface="Times New Roman" panose="02020603050405020304" pitchFamily="18" charset="0"/>
              </a:rPr>
              <a:t>ngộ nghĩnh, đáng yêu, bầu bĩnh, ngây thơ, dễ thương, mập mạp</a:t>
            </a:r>
            <a:endParaRPr lang="en-US" sz="3200" b="1" dirty="0">
              <a:solidFill>
                <a:schemeClr val="bg1"/>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8" name="Title 4">
            <a:extLst>
              <a:ext uri="{FF2B5EF4-FFF2-40B4-BE49-F238E27FC236}">
                <a16:creationId xmlns:a16="http://schemas.microsoft.com/office/drawing/2014/main" id="{8EDC0234-7C09-40BC-B49E-E78FC2D449B8}"/>
              </a:ext>
            </a:extLst>
          </p:cNvPr>
          <p:cNvSpPr txBox="1">
            <a:spLocks/>
          </p:cNvSpPr>
          <p:nvPr/>
        </p:nvSpPr>
        <p:spPr>
          <a:xfrm>
            <a:off x="272143" y="4174948"/>
            <a:ext cx="10699044" cy="87085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US"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2. </a:t>
            </a:r>
            <a:r>
              <a:rPr lang="vi-VN"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Đặt câu với từ ngữ em tìm được ở bài tập 1.</a:t>
            </a:r>
            <a:endParaRPr lang="en-US" dirty="0">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20" name="Title 4">
            <a:extLst>
              <a:ext uri="{FF2B5EF4-FFF2-40B4-BE49-F238E27FC236}">
                <a16:creationId xmlns:a16="http://schemas.microsoft.com/office/drawing/2014/main" id="{5F6FC191-815C-43C7-87D0-9EC7100B4FE7}"/>
              </a:ext>
            </a:extLst>
          </p:cNvPr>
          <p:cNvSpPr txBox="1">
            <a:spLocks/>
          </p:cNvSpPr>
          <p:nvPr/>
        </p:nvSpPr>
        <p:spPr>
          <a:xfrm>
            <a:off x="650320" y="4960332"/>
            <a:ext cx="6871708" cy="62404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US" sz="36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M. </a:t>
            </a:r>
            <a:r>
              <a:rPr lang="en-US" sz="360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Bé</a:t>
            </a:r>
            <a:r>
              <a:rPr lang="en-US" sz="36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Xoài</a:t>
            </a:r>
            <a:r>
              <a:rPr lang="en-US" sz="36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rất</a:t>
            </a:r>
            <a:r>
              <a:rPr lang="en-US" sz="36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đáng</a:t>
            </a:r>
            <a:r>
              <a:rPr lang="en-US" sz="36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yêu</a:t>
            </a:r>
            <a:r>
              <a:rPr lang="en-US" sz="3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p>
        </p:txBody>
      </p:sp>
      <p:sp>
        <p:nvSpPr>
          <p:cNvPr id="7" name="Title 4">
            <a:extLst>
              <a:ext uri="{FF2B5EF4-FFF2-40B4-BE49-F238E27FC236}">
                <a16:creationId xmlns:a16="http://schemas.microsoft.com/office/drawing/2014/main" id="{EC28CDB9-3414-4BC8-8607-2C9479F0E0B5}"/>
              </a:ext>
            </a:extLst>
          </p:cNvPr>
          <p:cNvSpPr txBox="1">
            <a:spLocks/>
          </p:cNvSpPr>
          <p:nvPr/>
        </p:nvSpPr>
        <p:spPr>
          <a:xfrm>
            <a:off x="552349" y="5675235"/>
            <a:ext cx="6871708" cy="62404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US" sz="36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Bé</a:t>
            </a:r>
            <a:r>
              <a:rPr lang="en-US" sz="36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Hà</a:t>
            </a:r>
            <a:r>
              <a:rPr lang="en-US" sz="36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rất</a:t>
            </a:r>
            <a:r>
              <a:rPr lang="en-US" sz="36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mập</a:t>
            </a:r>
            <a:r>
              <a:rPr lang="en-US" sz="36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mạp</a:t>
            </a:r>
            <a:r>
              <a:rPr lang="en-US" sz="36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a:t>
            </a:r>
            <a:endParaRPr lang="en-US" sz="3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barn(inVertical)">
                                      <p:cBhvr>
                                        <p:cTn id="19" dur="500"/>
                                        <p:tgtEl>
                                          <p:spTgt spid="1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wipe(down)">
                                      <p:cBhvr>
                                        <p:cTn id="24" dur="500"/>
                                        <p:tgtEl>
                                          <p:spTgt spid="20"/>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18" grpId="0"/>
      <p:bldP spid="20"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7"/>
          <p:cNvCxnSpPr/>
          <p:nvPr/>
        </p:nvCxnSpPr>
        <p:spPr>
          <a:xfrm>
            <a:off x="3717388" y="2328601"/>
            <a:ext cx="4357441" cy="0"/>
          </a:xfrm>
          <a:prstGeom prst="line">
            <a:avLst/>
          </a:prstGeom>
          <a:ln w="9525">
            <a:solidFill>
              <a:schemeClr val="bg1"/>
            </a:solidFill>
            <a:prstDash val="solid"/>
            <a:tailEnd type="diamond"/>
          </a:ln>
        </p:spPr>
        <p:style>
          <a:lnRef idx="1">
            <a:schemeClr val="accent1"/>
          </a:lnRef>
          <a:fillRef idx="0">
            <a:schemeClr val="accent1"/>
          </a:fillRef>
          <a:effectRef idx="0">
            <a:schemeClr val="accent1"/>
          </a:effectRef>
          <a:fontRef idx="minor">
            <a:schemeClr val="tx1"/>
          </a:fontRef>
        </p:style>
      </p:cxnSp>
      <p:grpSp>
        <p:nvGrpSpPr>
          <p:cNvPr id="15" name="14"/>
          <p:cNvGrpSpPr/>
          <p:nvPr/>
        </p:nvGrpSpPr>
        <p:grpSpPr>
          <a:xfrm>
            <a:off x="2819400" y="1401445"/>
            <a:ext cx="6112510" cy="2016125"/>
            <a:chOff x="2118480" y="1316166"/>
            <a:chExt cx="1512168" cy="1512168"/>
          </a:xfrm>
        </p:grpSpPr>
        <p:sp>
          <p:nvSpPr>
            <p:cNvPr id="16" name="15"/>
            <p:cNvSpPr/>
            <p:nvPr/>
          </p:nvSpPr>
          <p:spPr>
            <a:xfrm>
              <a:off x="2118480" y="1316166"/>
              <a:ext cx="1512168" cy="151216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3992B5"/>
                </a:solidFill>
                <a:effectLst/>
                <a:uLnTx/>
                <a:uFillTx/>
                <a:latin typeface="Calibri" panose="020F0502020204030204"/>
                <a:ea typeface="SimSun" panose="02010600030101010101" pitchFamily="2" charset="-122"/>
                <a:cs typeface="+mn-cs"/>
              </a:endParaRPr>
            </a:p>
          </p:txBody>
        </p:sp>
        <p:sp>
          <p:nvSpPr>
            <p:cNvPr id="19" name="TextBox 67"/>
            <p:cNvSpPr txBox="1"/>
            <p:nvPr/>
          </p:nvSpPr>
          <p:spPr>
            <a:xfrm>
              <a:off x="2534460" y="1556684"/>
              <a:ext cx="1052202" cy="991601"/>
            </a:xfrm>
            <a:prstGeom prst="rect">
              <a:avLst/>
            </a:prstGeom>
            <a:noFill/>
          </p:spPr>
          <p:txBody>
            <a:bodyPr wrap="square" rtlCol="0">
              <a:spAutoFit/>
            </a:bodyPr>
            <a:lstStyle/>
            <a:p>
              <a:pPr marL="0" marR="0" lvl="1" indent="0" algn="l" defTabSz="1219200" rtl="0" eaLnBrk="1" fontAlgn="auto" latinLnBrk="0" hangingPunct="1">
                <a:lnSpc>
                  <a:spcPct val="100000"/>
                </a:lnSpc>
                <a:spcBef>
                  <a:spcPts val="0"/>
                </a:spcBef>
                <a:spcAft>
                  <a:spcPts val="0"/>
                </a:spcAft>
                <a:buClrTx/>
                <a:buSzTx/>
                <a:buFontTx/>
                <a:buNone/>
                <a:tabLst/>
                <a:defRPr/>
              </a:pPr>
              <a:r>
                <a:rPr kumimoji="0" lang="en-US" altLang="zh-CN" sz="8000" b="0" i="0" u="none" strike="noStrike" kern="1200" cap="none" spc="300" normalizeH="0" baseline="0" noProof="0" dirty="0">
                  <a:ln>
                    <a:noFill/>
                  </a:ln>
                  <a:solidFill>
                    <a:srgbClr val="FFFFFF"/>
                  </a:solidFill>
                  <a:effectLst/>
                  <a:uLnTx/>
                  <a:uFillTx/>
                  <a:latin typeface="Arial Rounded MT Bold" panose="020F0704030504030204" pitchFamily="34" charset="0"/>
                  <a:ea typeface="Microsoft YaHei" panose="020B0503020204020204" charset="-122"/>
                  <a:cs typeface="Arial Rounded MT Bold" panose="020F0704030504030204" pitchFamily="34" charset="0"/>
                </a:rPr>
                <a:t>Tiết 3</a:t>
              </a:r>
              <a:endParaRPr kumimoji="0" lang="zh-CN" altLang="en-US" sz="8000" b="0" i="0" u="none" strike="noStrike" kern="1200" cap="none" spc="300" normalizeH="0" baseline="0" noProof="0" dirty="0">
                <a:ln>
                  <a:noFill/>
                </a:ln>
                <a:solidFill>
                  <a:srgbClr val="FFFFFF"/>
                </a:solidFill>
                <a:effectLst/>
                <a:uLnTx/>
                <a:uFillTx/>
                <a:latin typeface="Arial Rounded MT Bold" panose="020F0704030504030204" pitchFamily="34" charset="0"/>
                <a:ea typeface="Microsoft YaHei" panose="020B0503020204020204" charset="-122"/>
                <a:cs typeface="Arial Rounded MT Bold" panose="020F0704030504030204" pitchFamily="34" charset="0"/>
              </a:endParaRPr>
            </a:p>
          </p:txBody>
        </p:sp>
      </p:grpSp>
      <p:grpSp>
        <p:nvGrpSpPr>
          <p:cNvPr id="2" name="1"/>
          <p:cNvGrpSpPr/>
          <p:nvPr/>
        </p:nvGrpSpPr>
        <p:grpSpPr>
          <a:xfrm>
            <a:off x="-71057" y="2921013"/>
            <a:ext cx="12282473" cy="3934752"/>
            <a:chOff x="-53293" y="2190760"/>
            <a:chExt cx="9211855" cy="2951064"/>
          </a:xfrm>
        </p:grpSpPr>
        <p:pic>
          <p:nvPicPr>
            <p:cNvPr id="11" name="10"/>
            <p:cNvPicPr>
              <a:picLocks noChangeAspect="1"/>
            </p:cNvPicPr>
            <p:nvPr/>
          </p:nvPicPr>
          <p:blipFill>
            <a:blip r:embed="rId3" cstate="screen"/>
            <a:stretch>
              <a:fillRect/>
            </a:stretch>
          </p:blipFill>
          <p:spPr>
            <a:xfrm>
              <a:off x="4248310" y="3185627"/>
              <a:ext cx="4910252" cy="1956197"/>
            </a:xfrm>
            <a:prstGeom prst="rect">
              <a:avLst/>
            </a:prstGeom>
          </p:spPr>
        </p:pic>
        <p:pic>
          <p:nvPicPr>
            <p:cNvPr id="14" name="13"/>
            <p:cNvPicPr>
              <a:picLocks noChangeAspect="1"/>
            </p:cNvPicPr>
            <p:nvPr/>
          </p:nvPicPr>
          <p:blipFill>
            <a:blip r:embed="rId4"/>
            <a:stretch>
              <a:fillRect/>
            </a:stretch>
          </p:blipFill>
          <p:spPr>
            <a:xfrm>
              <a:off x="5936016" y="2190760"/>
              <a:ext cx="3208926" cy="2720031"/>
            </a:xfrm>
            <a:prstGeom prst="rect">
              <a:avLst/>
            </a:prstGeom>
          </p:spPr>
        </p:pic>
        <p:pic>
          <p:nvPicPr>
            <p:cNvPr id="17" name="16"/>
            <p:cNvPicPr>
              <a:picLocks noChangeAspect="1"/>
            </p:cNvPicPr>
            <p:nvPr/>
          </p:nvPicPr>
          <p:blipFill>
            <a:blip r:embed="rId3" cstate="screen"/>
            <a:stretch>
              <a:fillRect/>
            </a:stretch>
          </p:blipFill>
          <p:spPr>
            <a:xfrm>
              <a:off x="-53293" y="3185627"/>
              <a:ext cx="4910252" cy="1956197"/>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1400" advClick="0" advTm="3713">
        <p14:ripple/>
      </p:transition>
    </mc:Choice>
    <mc:Fallback xmlns="">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53" presetClass="entr" presetSubtype="16"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 calcmode="lin" valueType="num">
                                      <p:cBhvr>
                                        <p:cTn id="10" dur="500" fill="hold"/>
                                        <p:tgtEl>
                                          <p:spTgt spid="15"/>
                                        </p:tgtEl>
                                        <p:attrNameLst>
                                          <p:attrName>ppt_w</p:attrName>
                                        </p:attrNameLst>
                                      </p:cBhvr>
                                      <p:tavLst>
                                        <p:tav tm="0">
                                          <p:val>
                                            <p:fltVal val="0"/>
                                          </p:val>
                                        </p:tav>
                                        <p:tav tm="100000">
                                          <p:val>
                                            <p:strVal val="#ppt_w"/>
                                          </p:val>
                                        </p:tav>
                                      </p:tavLst>
                                    </p:anim>
                                    <p:anim calcmode="lin" valueType="num">
                                      <p:cBhvr>
                                        <p:cTn id="11" dur="500" fill="hold"/>
                                        <p:tgtEl>
                                          <p:spTgt spid="15"/>
                                        </p:tgtEl>
                                        <p:attrNameLst>
                                          <p:attrName>ppt_h</p:attrName>
                                        </p:attrNameLst>
                                      </p:cBhvr>
                                      <p:tavLst>
                                        <p:tav tm="0">
                                          <p:val>
                                            <p:fltVal val="0"/>
                                          </p:val>
                                        </p:tav>
                                        <p:tav tm="100000">
                                          <p:val>
                                            <p:strVal val="#ppt_h"/>
                                          </p:val>
                                        </p:tav>
                                      </p:tavLst>
                                    </p:anim>
                                    <p:animEffect transition="in" filter="fade">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8680" y="1614964"/>
            <a:ext cx="5563553" cy="3628073"/>
          </a:xfrm>
          <a:prstGeom prst="rect">
            <a:avLst/>
          </a:prstGeom>
        </p:spPr>
      </p:pic>
      <p:pic>
        <p:nvPicPr>
          <p:cNvPr id="8" name="图片 7"/>
          <p:cNvPicPr>
            <a:picLocks noChangeAspect="1"/>
          </p:cNvPicPr>
          <p:nvPr/>
        </p:nvPicPr>
        <p:blipFill rotWithShape="1">
          <a:blip r:embed="rId3" cstate="print">
            <a:extLst>
              <a:ext uri="{28A0092B-C50C-407E-A947-70E740481C1C}">
                <a14:useLocalDpi xmlns:a14="http://schemas.microsoft.com/office/drawing/2010/main" val="0"/>
              </a:ext>
            </a:extLst>
          </a:blip>
          <a:srcRect l="19765" t="5074" r="12177" b="15106"/>
          <a:stretch>
            <a:fillRect/>
          </a:stretch>
        </p:blipFill>
        <p:spPr>
          <a:xfrm flipH="1">
            <a:off x="2497400" y="2420323"/>
            <a:ext cx="2983258" cy="2470902"/>
          </a:xfrm>
          <a:prstGeom prst="rect">
            <a:avLst/>
          </a:prstGeom>
        </p:spPr>
      </p:pic>
      <p:sp>
        <p:nvSpPr>
          <p:cNvPr id="5" name="Rectangle 4"/>
          <p:cNvSpPr/>
          <p:nvPr/>
        </p:nvSpPr>
        <p:spPr>
          <a:xfrm>
            <a:off x="6230784" y="3137687"/>
            <a:ext cx="2728825" cy="582627"/>
          </a:xfrm>
          <a:prstGeom prst="rect">
            <a:avLst/>
          </a:prstGeom>
          <a:noFill/>
        </p:spPr>
        <p:txBody>
          <a:bodyPr wrap="none" lIns="68580" tIns="34290" rIns="68580" bIns="34290">
            <a:prstTxWarp prst="textArchDown">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w="22225">
                  <a:solidFill>
                    <a:srgbClr val="C0504D"/>
                  </a:solidFill>
                  <a:prstDash val="solid"/>
                </a:ln>
                <a:solidFill>
                  <a:srgbClr val="C0504D">
                    <a:lumMod val="40000"/>
                    <a:lumOff val="60000"/>
                  </a:srgbClr>
                </a:solidFill>
                <a:effectLst/>
                <a:uLnTx/>
                <a:uFillTx/>
                <a:latin typeface="Times New Roman" panose="02020603050405020304" pitchFamily="18" charset="0"/>
                <a:ea typeface="+mn-ea"/>
                <a:cs typeface="Times New Roman" panose="02020603050405020304" pitchFamily="18" charset="0"/>
              </a:rPr>
              <a:t>Viết</a:t>
            </a:r>
          </a:p>
        </p:txBody>
      </p:sp>
    </p:spTree>
  </p:cSld>
  <p:clrMapOvr>
    <a:masterClrMapping/>
  </p:clrMapOvr>
  <p:transition advClick="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3997308" y="3953840"/>
            <a:ext cx="1716041" cy="1716041"/>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rtlCol="0" anchor="ctr"/>
          <a:lstStyle/>
          <a:p>
            <a:pPr marL="0" marR="0" lvl="0" indent="0" algn="ctr" defTabSz="913130" rtl="0" eaLnBrk="1" fontAlgn="auto" latinLnBrk="0" hangingPunct="1">
              <a:lnSpc>
                <a:spcPct val="100000"/>
              </a:lnSpc>
              <a:spcBef>
                <a:spcPts val="0"/>
              </a:spcBef>
              <a:spcAft>
                <a:spcPts val="0"/>
              </a:spcAft>
              <a:buClrTx/>
              <a:buSzTx/>
              <a:buFontTx/>
              <a:buNone/>
              <a:tabLst/>
              <a:defRPr/>
            </a:pPr>
            <a:endParaRPr kumimoji="0" lang="zh-CN" altLang="en-US" sz="1425" b="0" i="0" u="none" strike="noStrike" kern="1200" cap="none" spc="0" normalizeH="0" baseline="0" noProof="0">
              <a:ln>
                <a:noFill/>
              </a:ln>
              <a:solidFill>
                <a:srgbClr val="FFFFFF"/>
              </a:solidFill>
              <a:effectLst/>
              <a:uLnTx/>
              <a:uFillTx/>
              <a:latin typeface="Arial-Rounded" panose="020B0604020202020204" pitchFamily="34" charset="0"/>
              <a:ea typeface="Arial-Rounded" panose="020B0604020202020204" pitchFamily="34" charset="0"/>
              <a:cs typeface="Arial-Rounded" panose="020B0604020202020204" pitchFamily="34" charset="0"/>
            </a:endParaRPr>
          </a:p>
        </p:txBody>
      </p:sp>
      <p:sp>
        <p:nvSpPr>
          <p:cNvPr id="5" name="椭圆 4"/>
          <p:cNvSpPr/>
          <p:nvPr/>
        </p:nvSpPr>
        <p:spPr>
          <a:xfrm>
            <a:off x="1574080" y="4091425"/>
            <a:ext cx="1578457" cy="1578457"/>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rtlCol="0" anchor="ctr"/>
          <a:lstStyle/>
          <a:p>
            <a:pPr marL="0" marR="0" lvl="0" indent="0" algn="ctr" defTabSz="913130" rtl="0" eaLnBrk="1" fontAlgn="auto" latinLnBrk="0" hangingPunct="1">
              <a:lnSpc>
                <a:spcPct val="100000"/>
              </a:lnSpc>
              <a:spcBef>
                <a:spcPts val="0"/>
              </a:spcBef>
              <a:spcAft>
                <a:spcPts val="0"/>
              </a:spcAft>
              <a:buClrTx/>
              <a:buSzTx/>
              <a:buFontTx/>
              <a:buNone/>
              <a:tabLst/>
              <a:defRPr/>
            </a:pPr>
            <a:endParaRPr kumimoji="0" lang="zh-CN" altLang="en-US" sz="1425" b="0" i="0" u="none" strike="noStrike" kern="1200" cap="none" spc="0" normalizeH="0" baseline="0" noProof="0">
              <a:ln>
                <a:noFill/>
              </a:ln>
              <a:solidFill>
                <a:srgbClr val="FFFFFF"/>
              </a:solidFill>
              <a:effectLst/>
              <a:uLnTx/>
              <a:uFillTx/>
              <a:latin typeface="Arial-Rounded" panose="020B0604020202020204" pitchFamily="34" charset="0"/>
              <a:ea typeface="Arial-Rounded" panose="020B0604020202020204" pitchFamily="34" charset="0"/>
              <a:cs typeface="Arial-Rounded" panose="020B0604020202020204" pitchFamily="34" charset="0"/>
            </a:endParaRPr>
          </a:p>
        </p:txBody>
      </p:sp>
      <p:sp>
        <p:nvSpPr>
          <p:cNvPr id="6" name="椭圆 5"/>
          <p:cNvSpPr/>
          <p:nvPr/>
        </p:nvSpPr>
        <p:spPr>
          <a:xfrm>
            <a:off x="9355120" y="2879776"/>
            <a:ext cx="1211606" cy="1211606"/>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rtlCol="0" anchor="ctr"/>
          <a:lstStyle/>
          <a:p>
            <a:pPr marL="0" marR="0" lvl="0" indent="0" algn="ctr" defTabSz="913130" rtl="0" eaLnBrk="1" fontAlgn="auto" latinLnBrk="0" hangingPunct="1">
              <a:lnSpc>
                <a:spcPct val="100000"/>
              </a:lnSpc>
              <a:spcBef>
                <a:spcPts val="0"/>
              </a:spcBef>
              <a:spcAft>
                <a:spcPts val="0"/>
              </a:spcAft>
              <a:buClrTx/>
              <a:buSzTx/>
              <a:buFontTx/>
              <a:buNone/>
              <a:tabLst/>
              <a:defRPr/>
            </a:pPr>
            <a:endParaRPr kumimoji="0" lang="zh-CN" altLang="en-US" sz="1425" b="0" i="0" u="none" strike="noStrike" kern="1200" cap="none" spc="0" normalizeH="0" baseline="0" noProof="0">
              <a:ln>
                <a:noFill/>
              </a:ln>
              <a:solidFill>
                <a:srgbClr val="FFFFFF"/>
              </a:solidFill>
              <a:effectLst/>
              <a:uLnTx/>
              <a:uFillTx/>
              <a:latin typeface="Arial-Rounded" panose="020B0604020202020204" pitchFamily="34" charset="0"/>
              <a:ea typeface="Arial-Rounded" panose="020B0604020202020204" pitchFamily="34" charset="0"/>
              <a:cs typeface="Arial-Rounded" panose="020B0604020202020204" pitchFamily="34" charset="0"/>
            </a:endParaRPr>
          </a:p>
        </p:txBody>
      </p:sp>
      <p:grpSp>
        <p:nvGrpSpPr>
          <p:cNvPr id="24" name="组合 23"/>
          <p:cNvGrpSpPr/>
          <p:nvPr/>
        </p:nvGrpSpPr>
        <p:grpSpPr>
          <a:xfrm>
            <a:off x="3596319" y="491818"/>
            <a:ext cx="5155335" cy="4896929"/>
            <a:chOff x="3084810" y="-335112"/>
            <a:chExt cx="5809496" cy="5760000"/>
          </a:xfrm>
        </p:grpSpPr>
        <p:grpSp>
          <p:nvGrpSpPr>
            <p:cNvPr id="17" name="组合 16"/>
            <p:cNvGrpSpPr/>
            <p:nvPr/>
          </p:nvGrpSpPr>
          <p:grpSpPr>
            <a:xfrm>
              <a:off x="3297693" y="-335112"/>
              <a:ext cx="5596613" cy="5760000"/>
              <a:chOff x="3297693" y="-335112"/>
              <a:chExt cx="5596613" cy="5760000"/>
            </a:xfrm>
          </p:grpSpPr>
          <p:cxnSp>
            <p:nvCxnSpPr>
              <p:cNvPr id="16" name="直接连接符 15"/>
              <p:cNvCxnSpPr/>
              <p:nvPr/>
            </p:nvCxnSpPr>
            <p:spPr>
              <a:xfrm>
                <a:off x="6154058" y="-335112"/>
                <a:ext cx="0" cy="5760000"/>
              </a:xfrm>
              <a:prstGeom prst="line">
                <a:avLst/>
              </a:prstGeom>
              <a:ln w="76200" cap="rnd">
                <a:solidFill>
                  <a:srgbClr val="F7E3AD"/>
                </a:solidFill>
              </a:ln>
            </p:spPr>
            <p:style>
              <a:lnRef idx="1">
                <a:schemeClr val="accent1"/>
              </a:lnRef>
              <a:fillRef idx="0">
                <a:schemeClr val="accent1"/>
              </a:fillRef>
              <a:effectRef idx="0">
                <a:schemeClr val="accent1"/>
              </a:effectRef>
              <a:fontRef idx="minor">
                <a:schemeClr val="tx1"/>
              </a:fontRef>
            </p:style>
          </p:cxnSp>
          <p:pic>
            <p:nvPicPr>
              <p:cNvPr id="13" name="图片 12"/>
              <p:cNvPicPr>
                <a:picLocks noChangeAspect="1"/>
              </p:cNvPicPr>
              <p:nvPr/>
            </p:nvPicPr>
            <p:blipFill rotWithShape="1">
              <a:blip r:embed="rId3"/>
              <a:srcRect t="48492"/>
              <a:stretch>
                <a:fillRect/>
              </a:stretch>
            </p:blipFill>
            <p:spPr>
              <a:xfrm>
                <a:off x="3297693" y="2256270"/>
                <a:ext cx="5596613" cy="2885850"/>
              </a:xfrm>
              <a:prstGeom prst="rect">
                <a:avLst/>
              </a:prstGeom>
            </p:spPr>
          </p:pic>
        </p:grpSp>
        <p:pic>
          <p:nvPicPr>
            <p:cNvPr id="7" name="图片 6"/>
            <p:cNvPicPr>
              <a:picLocks noChangeAspect="1"/>
            </p:cNvPicPr>
            <p:nvPr/>
          </p:nvPicPr>
          <p:blipFill>
            <a:blip r:embed="rId4" cstate="print">
              <a:extLst>
                <a:ext uri="{BEBA8EAE-BF5A-486C-A8C5-ECC9F3942E4B}">
                  <a14:imgProps xmlns:a14="http://schemas.microsoft.com/office/drawing/2010/main">
                    <a14:imgLayer r:embed="rId5">
                      <a14:imgEffect>
                        <a14:backgroundRemoval t="7243" b="95561" l="226" r="99266">
                          <a14:foregroundMark x1="16431" y1="13785" x2="20327" y2="37150"/>
                          <a14:foregroundMark x1="39921" y1="33178" x2="43422" y2="49065"/>
                          <a14:foregroundMark x1="55901" y1="12617" x2="55901" y2="27336"/>
                          <a14:foregroundMark x1="85545" y1="32710" x2="90683" y2="77804"/>
                          <a14:foregroundMark x1="93958" y1="35514" x2="97233" y2="58178"/>
                          <a14:foregroundMark x1="74534" y1="26636" x2="79616" y2="28271"/>
                          <a14:foregroundMark x1="76228" y1="80374" x2="79390" y2="63551"/>
                          <a14:foregroundMark x1="90006" y1="92523" x2="82778" y2="45794"/>
                          <a14:foregroundMark x1="93958" y1="84813" x2="89723" y2="80374"/>
                          <a14:foregroundMark x1="95652" y1="27336" x2="282" y2="15888"/>
                          <a14:foregroundMark x1="14568" y1="7710" x2="21287" y2="10514"/>
                          <a14:foregroundMark x1="46979" y1="10514" x2="48278" y2="17523"/>
                          <a14:foregroundMark x1="45398" y1="13084" x2="53473" y2="3505"/>
                          <a14:foregroundMark x1="53473" y1="3505" x2="62055" y2="14720"/>
                          <a14:foregroundMark x1="62055" y1="14720" x2="44156" y2="29907"/>
                          <a14:foregroundMark x1="44156" y1="29907" x2="45680" y2="7243"/>
                          <a14:foregroundMark x1="99209" y1="50000" x2="565" y2="68692"/>
                          <a14:foregroundMark x1="565" y1="68692" x2="734" y2="27336"/>
                          <a14:foregroundMark x1="734" y1="27336" x2="9034" y2="5140"/>
                          <a14:foregroundMark x1="9034" y1="5140" x2="28176" y2="234"/>
                          <a14:foregroundMark x1="28176" y1="234" x2="99774" y2="1168"/>
                          <a14:foregroundMark x1="99774" y1="1168" x2="99322" y2="48131"/>
                          <a14:foregroundMark x1="99322" y1="48131" x2="90175" y2="56776"/>
                          <a14:foregroundMark x1="90175" y1="56776" x2="86957" y2="50701"/>
                          <a14:foregroundMark x1="30322" y1="26168" x2="29136" y2="37150"/>
                          <a14:foregroundMark x1="2146" y1="13785" x2="3670" y2="47196"/>
                          <a14:foregroundMark x1="3670" y1="47196" x2="10446" y2="71028"/>
                          <a14:foregroundMark x1="10446" y1="71028" x2="12366" y2="73364"/>
                          <a14:foregroundMark x1="10277" y1="52804" x2="10277" y2="45794"/>
                          <a14:foregroundMark x1="31508" y1="27336" x2="39582" y2="13084"/>
                          <a14:foregroundMark x1="39582" y1="13084" x2="43704" y2="13084"/>
                          <a14:foregroundMark x1="51158" y1="26168" x2="42801" y2="28037"/>
                          <a14:foregroundMark x1="42801" y1="28037" x2="27612" y2="62617"/>
                          <a14:foregroundMark x1="27612" y1="62617" x2="33879" y2="85981"/>
                          <a14:foregroundMark x1="33879" y1="85981" x2="42518" y2="86449"/>
                          <a14:foregroundMark x1="42518" y1="86449" x2="67024" y2="84346"/>
                          <a14:foregroundMark x1="67024" y1="84346" x2="79503" y2="84346"/>
                          <a14:foregroundMark x1="79503" y1="84346" x2="97233" y2="81075"/>
                          <a14:foregroundMark x1="97233" y1="81075" x2="95088" y2="43458"/>
                          <a14:foregroundMark x1="95088" y1="43458" x2="85432" y2="37150"/>
                          <a14:foregroundMark x1="64427" y1="26636" x2="58667" y2="53972"/>
                          <a14:foregroundMark x1="58667" y1="53972" x2="58667" y2="54907"/>
                          <a14:foregroundMark x1="94579" y1="84813" x2="91417" y2="95561"/>
                          <a14:foregroundMark x1="51553" y1="37150" x2="53924" y2="45093"/>
                          <a14:foregroundMark x1="56973" y1="42991" x2="59063" y2="49065"/>
                          <a14:foregroundMark x1="48278" y1="59346" x2="51835" y2="45794"/>
                          <a14:foregroundMark x1="47883" y1="32243" x2="46979" y2="56075"/>
                          <a14:foregroundMark x1="50367" y1="47430" x2="48842" y2="54907"/>
                          <a14:foregroundMark x1="18102" y1="77255" x2="19198" y2="71262"/>
                          <a14:foregroundMark x1="12366" y1="81542" x2="12971" y2="82201"/>
                          <a14:foregroundMark x1="16750" y1="77255" x2="14003" y2="67991"/>
                          <a14:foregroundMark x1="14003" y1="67991" x2="11971" y2="80374"/>
                          <a14:foregroundMark x1="9091" y1="22430" x2="10107" y2="46262"/>
                          <a14:foregroundMark x1="1863" y1="13084" x2="791" y2="22430"/>
                          <a14:foregroundMark x1="8413" y1="24065" x2="10898" y2="51168"/>
                          <a14:foregroundMark x1="8809" y1="21262" x2="9317" y2="45794"/>
                          <a14:foregroundMark x1="29305" y1="76168" x2="28684" y2="87850"/>
                          <a14:foregroundMark x1="22078" y1="78037" x2="23433" y2="85280"/>
                          <a14:foregroundMark x1="83286" y1="86449" x2="85601" y2="88785"/>
                          <a14:foregroundMark x1="94918" y1="87850" x2="93902" y2="92056"/>
                          <a14:foregroundMark x1="59458" y1="86916" x2="59797" y2="93224"/>
                          <a14:foregroundMark x1="14899" y1="78987" x2="18402" y2="79487"/>
                          <a14:foregroundMark x1="13156" y1="78738" x2="14106" y2="78874"/>
                          <a14:foregroundMark x1="19819" y1="73832" x2="19029" y2="77570"/>
                          <a14:foregroundMark x1="18690" y1="80140" x2="19819" y2="80140"/>
                          <a14:foregroundMark x1="21005" y1="77103" x2="19706" y2="74299"/>
                          <a14:backgroundMark x1="12503" y1="86288" x2="20440" y2="96028"/>
                          <a14:backgroundMark x1="12253" y1="85981" x2="12421" y2="86187"/>
                          <a14:backgroundMark x1="20440" y1="96028" x2="20553" y2="99766"/>
                          <a14:backgroundMark x1="15156" y1="86673" x2="19029" y2="89252"/>
                          <a14:backgroundMark x1="12931" y1="82477" x2="14455" y2="82009"/>
                          <a14:backgroundMark x1="17843" y1="82944" x2="18240" y2="83065"/>
                          <a14:backgroundMark x1="19255" y1="87383" x2="19819" y2="92056"/>
                          <a14:backgroundMark x1="19368" y1="85981" x2="13890" y2="83879"/>
                        </a14:backgroundRemoval>
                      </a14:imgEffect>
                    </a14:imgLayer>
                  </a14:imgProps>
                </a:ext>
                <a:ext uri="{28A0092B-C50C-407E-A947-70E740481C1C}">
                  <a14:useLocalDpi xmlns:a14="http://schemas.microsoft.com/office/drawing/2010/main" val="0"/>
                </a:ext>
              </a:extLst>
            </a:blip>
            <a:stretch>
              <a:fillRect/>
            </a:stretch>
          </p:blipFill>
          <p:spPr>
            <a:xfrm>
              <a:off x="3084810" y="1126386"/>
              <a:ext cx="5809496" cy="1403988"/>
            </a:xfrm>
            <a:prstGeom prst="rect">
              <a:avLst/>
            </a:prstGeom>
          </p:spPr>
        </p:pic>
      </p:grpSp>
      <p:sp>
        <p:nvSpPr>
          <p:cNvPr id="10" name="椭圆 9"/>
          <p:cNvSpPr/>
          <p:nvPr/>
        </p:nvSpPr>
        <p:spPr>
          <a:xfrm>
            <a:off x="9039516" y="3259314"/>
            <a:ext cx="1239357" cy="1239357"/>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rtlCol="0" anchor="ctr"/>
          <a:lstStyle/>
          <a:p>
            <a:pPr marL="0" marR="0" lvl="0" indent="0" algn="ctr" defTabSz="913130" rtl="0" eaLnBrk="1" fontAlgn="auto" latinLnBrk="0" hangingPunct="1">
              <a:lnSpc>
                <a:spcPct val="100000"/>
              </a:lnSpc>
              <a:spcBef>
                <a:spcPts val="0"/>
              </a:spcBef>
              <a:spcAft>
                <a:spcPts val="0"/>
              </a:spcAft>
              <a:buClrTx/>
              <a:buSzTx/>
              <a:buFontTx/>
              <a:buNone/>
              <a:tabLst/>
              <a:defRPr/>
            </a:pPr>
            <a:endParaRPr kumimoji="0" lang="zh-CN" altLang="en-US" sz="1425" b="0" i="0" u="none" strike="noStrike" kern="1200" cap="none" spc="0" normalizeH="0" baseline="0" noProof="0">
              <a:ln>
                <a:noFill/>
              </a:ln>
              <a:solidFill>
                <a:srgbClr val="FFFFFF"/>
              </a:solidFill>
              <a:effectLst/>
              <a:uLnTx/>
              <a:uFillTx/>
              <a:latin typeface="Arial-Rounded" panose="020B0604020202020204" pitchFamily="34" charset="0"/>
              <a:ea typeface="Arial-Rounded" panose="020B0604020202020204" pitchFamily="34" charset="0"/>
              <a:cs typeface="Arial-Rounded" panose="020B0604020202020204" pitchFamily="34" charset="0"/>
            </a:endParaRPr>
          </a:p>
        </p:txBody>
      </p:sp>
      <p:pic>
        <p:nvPicPr>
          <p:cNvPr id="19" name="图片 18"/>
          <p:cNvPicPr>
            <a:picLocks noChangeAspect="1"/>
          </p:cNvPicPr>
          <p:nvPr/>
        </p:nvPicPr>
        <p:blipFill rotWithShape="1">
          <a:blip r:embed="rId6" cstate="print">
            <a:extLst>
              <a:ext uri="{28A0092B-C50C-407E-A947-70E740481C1C}">
                <a14:useLocalDpi xmlns:a14="http://schemas.microsoft.com/office/drawing/2010/main" val="0"/>
              </a:ext>
            </a:extLst>
          </a:blip>
          <a:srcRect l="53606" t="-1143" r="26891" b="81649"/>
          <a:stretch>
            <a:fillRect/>
          </a:stretch>
        </p:blipFill>
        <p:spPr>
          <a:xfrm>
            <a:off x="8587644" y="810849"/>
            <a:ext cx="1759996" cy="734428"/>
          </a:xfrm>
          <a:prstGeom prst="rect">
            <a:avLst/>
          </a:prstGeom>
        </p:spPr>
      </p:pic>
      <p:sp>
        <p:nvSpPr>
          <p:cNvPr id="22" name="椭圆 21"/>
          <p:cNvSpPr/>
          <p:nvPr/>
        </p:nvSpPr>
        <p:spPr>
          <a:xfrm>
            <a:off x="1216617" y="598108"/>
            <a:ext cx="887648" cy="887648"/>
          </a:xfrm>
          <a:prstGeom prst="ellipse">
            <a:avLst/>
          </a:prstGeom>
          <a:solidFill>
            <a:srgbClr val="A5C0A4">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rtlCol="0" anchor="ctr"/>
          <a:lstStyle/>
          <a:p>
            <a:pPr marL="0" marR="0" lvl="0" indent="0" algn="ctr" defTabSz="913130" rtl="0" eaLnBrk="1" fontAlgn="auto" latinLnBrk="0" hangingPunct="1">
              <a:lnSpc>
                <a:spcPct val="100000"/>
              </a:lnSpc>
              <a:spcBef>
                <a:spcPts val="0"/>
              </a:spcBef>
              <a:spcAft>
                <a:spcPts val="0"/>
              </a:spcAft>
              <a:buClrTx/>
              <a:buSzTx/>
              <a:buFontTx/>
              <a:buNone/>
              <a:tabLst/>
              <a:defRPr/>
            </a:pPr>
            <a:endParaRPr kumimoji="0" lang="zh-CN" altLang="en-US" sz="1425" b="0" i="0" u="none" strike="noStrike" kern="1200" cap="none" spc="0" normalizeH="0" baseline="0" noProof="0">
              <a:ln>
                <a:noFill/>
              </a:ln>
              <a:solidFill>
                <a:srgbClr val="FFFFFF"/>
              </a:solidFill>
              <a:effectLst/>
              <a:uLnTx/>
              <a:uFillTx/>
              <a:latin typeface="Arial-Rounded" panose="020B0604020202020204" pitchFamily="34" charset="0"/>
              <a:ea typeface="Arial-Rounded" panose="020B0604020202020204" pitchFamily="34" charset="0"/>
              <a:cs typeface="Arial-Rounded" panose="020B0604020202020204" pitchFamily="34" charset="0"/>
            </a:endParaRPr>
          </a:p>
        </p:txBody>
      </p:sp>
      <p:sp>
        <p:nvSpPr>
          <p:cNvPr id="23" name="椭圆 22"/>
          <p:cNvSpPr/>
          <p:nvPr/>
        </p:nvSpPr>
        <p:spPr>
          <a:xfrm>
            <a:off x="1660440" y="1216686"/>
            <a:ext cx="538143" cy="538143"/>
          </a:xfrm>
          <a:prstGeom prst="ellipse">
            <a:avLst/>
          </a:prstGeom>
          <a:solidFill>
            <a:srgbClr val="F7E3AD">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rtlCol="0" anchor="ctr"/>
          <a:lstStyle/>
          <a:p>
            <a:pPr marL="0" marR="0" lvl="0" indent="0" algn="ctr" defTabSz="913130" rtl="0" eaLnBrk="1" fontAlgn="auto" latinLnBrk="0" hangingPunct="1">
              <a:lnSpc>
                <a:spcPct val="100000"/>
              </a:lnSpc>
              <a:spcBef>
                <a:spcPts val="0"/>
              </a:spcBef>
              <a:spcAft>
                <a:spcPts val="0"/>
              </a:spcAft>
              <a:buClrTx/>
              <a:buSzTx/>
              <a:buFontTx/>
              <a:buNone/>
              <a:tabLst/>
              <a:defRPr/>
            </a:pPr>
            <a:endParaRPr kumimoji="0" lang="zh-CN" altLang="en-US" sz="1425" b="0" i="0" u="none" strike="noStrike" kern="1200" cap="none" spc="0" normalizeH="0" baseline="0" noProof="0">
              <a:ln>
                <a:noFill/>
              </a:ln>
              <a:solidFill>
                <a:srgbClr val="FFFFFF"/>
              </a:solidFill>
              <a:effectLst/>
              <a:uLnTx/>
              <a:uFillTx/>
              <a:latin typeface="Arial-Rounded" panose="020B0604020202020204" pitchFamily="34" charset="0"/>
              <a:ea typeface="Arial-Rounded" panose="020B0604020202020204" pitchFamily="34" charset="0"/>
              <a:cs typeface="Arial-Rounded" panose="020B0604020202020204" pitchFamily="34" charset="0"/>
            </a:endParaRPr>
          </a:p>
        </p:txBody>
      </p:sp>
      <p:sp>
        <p:nvSpPr>
          <p:cNvPr id="20" name="Rectangle 19"/>
          <p:cNvSpPr/>
          <p:nvPr/>
        </p:nvSpPr>
        <p:spPr>
          <a:xfrm>
            <a:off x="4240654" y="3006461"/>
            <a:ext cx="4152249" cy="1084866"/>
          </a:xfrm>
          <a:prstGeom prst="rect">
            <a:avLst/>
          </a:prstGeom>
          <a:noFill/>
        </p:spPr>
        <p:txBody>
          <a:bodyPr wrap="none" lIns="68496" tIns="34267" rIns="68496" bIns="34267">
            <a:spAutoFit/>
            <a:scene3d>
              <a:camera prst="orthographicFront"/>
              <a:lightRig rig="soft" dir="t">
                <a:rot lat="0" lon="0" rev="15600000"/>
              </a:lightRig>
            </a:scene3d>
            <a:sp3d extrusionH="57150" prstMaterial="softEdge">
              <a:bevelT w="25400" h="38100"/>
            </a:sp3d>
          </a:bodyPr>
          <a:lstStyle/>
          <a:p>
            <a:pPr marL="0" marR="0" lvl="0" indent="0" algn="ctr" defTabSz="91313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err="1">
                <a:ln>
                  <a:noFill/>
                </a:ln>
                <a:solidFill>
                  <a:srgbClr val="FF0000"/>
                </a:solidFill>
                <a:effectLst/>
                <a:uLnTx/>
                <a:uFillTx/>
                <a:latin typeface="Arial-Rounded" panose="020B0604020202020204" pitchFamily="34" charset="0"/>
                <a:ea typeface="Arial-Rounded" panose="020B0604020202020204" pitchFamily="34" charset="0"/>
                <a:cs typeface="Arial-Rounded" panose="020B0604020202020204" pitchFamily="34" charset="0"/>
              </a:rPr>
              <a:t>Khởi</a:t>
            </a:r>
            <a:r>
              <a:rPr kumimoji="0" lang="en-US" sz="6600" b="1" i="0" u="none" strike="noStrike" kern="1200" cap="none" spc="0" normalizeH="0" baseline="0" noProof="0" dirty="0">
                <a:ln>
                  <a:noFill/>
                </a:ln>
                <a:solidFill>
                  <a:srgbClr val="FF0000"/>
                </a:solidFill>
                <a:effectLst/>
                <a:uLnTx/>
                <a:uFillTx/>
                <a:latin typeface="Arial-Rounded" panose="020B0604020202020204" pitchFamily="34" charset="0"/>
                <a:ea typeface="Arial-Rounded" panose="020B0604020202020204" pitchFamily="34" charset="0"/>
                <a:cs typeface="Arial-Rounded" panose="020B0604020202020204" pitchFamily="34" charset="0"/>
              </a:rPr>
              <a:t> </a:t>
            </a:r>
            <a:r>
              <a:rPr kumimoji="0" lang="en-US" sz="6600" b="1" i="0" u="none" strike="noStrike" kern="1200" cap="none" spc="0" normalizeH="0" baseline="0" noProof="0" dirty="0" err="1">
                <a:ln>
                  <a:noFill/>
                </a:ln>
                <a:solidFill>
                  <a:srgbClr val="FF0000"/>
                </a:solidFill>
                <a:effectLst/>
                <a:uLnTx/>
                <a:uFillTx/>
                <a:latin typeface="Arial-Rounded" panose="020B0604020202020204" pitchFamily="34" charset="0"/>
                <a:ea typeface="Arial-Rounded" panose="020B0604020202020204" pitchFamily="34" charset="0"/>
                <a:cs typeface="Arial-Rounded" panose="020B0604020202020204" pitchFamily="34" charset="0"/>
              </a:rPr>
              <a:t>động</a:t>
            </a:r>
            <a:endParaRPr kumimoji="0" lang="en-US" sz="6600" b="1" i="0" u="none" strike="noStrike" kern="1200" cap="none" spc="0" normalizeH="0" baseline="0" noProof="0" dirty="0">
              <a:ln>
                <a:noFill/>
              </a:ln>
              <a:solidFill>
                <a:srgbClr val="FF0000"/>
              </a:solidFill>
              <a:effectLst/>
              <a:uLnTx/>
              <a:uFillTx/>
              <a:latin typeface="Arial-Rounded" panose="020B0604020202020204" pitchFamily="34" charset="0"/>
              <a:ea typeface="Arial-Rounded" panose="020B0604020202020204" pitchFamily="34" charset="0"/>
              <a:cs typeface="Arial-Rounded" panose="020B0604020202020204" pitchFamily="34" charset="0"/>
            </a:endParaRPr>
          </a:p>
        </p:txBody>
      </p:sp>
      <p:pic>
        <p:nvPicPr>
          <p:cNvPr id="2050" name="Picture 2" descr="在走动的火车 852x480 | Pics, Animation, Travel"/>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1804072" y="2728265"/>
            <a:ext cx="7818554" cy="440481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1000" fill="hold"/>
                                        <p:tgtEl>
                                          <p:spTgt spid="24"/>
                                        </p:tgtEl>
                                        <p:attrNameLst>
                                          <p:attrName>ppt_x</p:attrName>
                                        </p:attrNameLst>
                                      </p:cBhvr>
                                      <p:tavLst>
                                        <p:tav tm="0">
                                          <p:val>
                                            <p:strVal val="#ppt_x"/>
                                          </p:val>
                                        </p:tav>
                                        <p:tav tm="100000">
                                          <p:val>
                                            <p:strVal val="#ppt_x"/>
                                          </p:val>
                                        </p:tav>
                                      </p:tavLst>
                                    </p:anim>
                                    <p:anim calcmode="lin" valueType="num">
                                      <p:cBhvr additive="base">
                                        <p:cTn id="8" dur="1000" fill="hold"/>
                                        <p:tgtEl>
                                          <p:spTgt spid="24"/>
                                        </p:tgtEl>
                                        <p:attrNameLst>
                                          <p:attrName>ppt_y</p:attrName>
                                        </p:attrNameLst>
                                      </p:cBhvr>
                                      <p:tavLst>
                                        <p:tav tm="0">
                                          <p:val>
                                            <p:strVal val="0-#ppt_h/2"/>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1000"/>
                                        <p:tgtEl>
                                          <p:spTgt spid="23"/>
                                        </p:tgtEl>
                                      </p:cBhvr>
                                    </p:animEffect>
                                    <p:anim calcmode="lin" valueType="num">
                                      <p:cBhvr>
                                        <p:cTn id="17" dur="1000" fill="hold"/>
                                        <p:tgtEl>
                                          <p:spTgt spid="23"/>
                                        </p:tgtEl>
                                        <p:attrNameLst>
                                          <p:attrName>ppt_x</p:attrName>
                                        </p:attrNameLst>
                                      </p:cBhvr>
                                      <p:tavLst>
                                        <p:tav tm="0">
                                          <p:val>
                                            <p:strVal val="#ppt_x"/>
                                          </p:val>
                                        </p:tav>
                                        <p:tav tm="100000">
                                          <p:val>
                                            <p:strVal val="#ppt_x"/>
                                          </p:val>
                                        </p:tav>
                                      </p:tavLst>
                                    </p:anim>
                                    <p:anim calcmode="lin" valueType="num">
                                      <p:cBhvr>
                                        <p:cTn id="18" dur="1000" fill="hold"/>
                                        <p:tgtEl>
                                          <p:spTgt spid="23"/>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1000"/>
                                        <p:tgtEl>
                                          <p:spTgt spid="19"/>
                                        </p:tgtEl>
                                      </p:cBhvr>
                                    </p:animEffect>
                                    <p:anim calcmode="lin" valueType="num">
                                      <p:cBhvr>
                                        <p:cTn id="22" dur="1000" fill="hold"/>
                                        <p:tgtEl>
                                          <p:spTgt spid="19"/>
                                        </p:tgtEl>
                                        <p:attrNameLst>
                                          <p:attrName>ppt_x</p:attrName>
                                        </p:attrNameLst>
                                      </p:cBhvr>
                                      <p:tavLst>
                                        <p:tav tm="0">
                                          <p:val>
                                            <p:strVal val="#ppt_x"/>
                                          </p:val>
                                        </p:tav>
                                        <p:tav tm="100000">
                                          <p:val>
                                            <p:strVal val="#ppt_x"/>
                                          </p:val>
                                        </p:tav>
                                      </p:tavLst>
                                    </p:anim>
                                    <p:anim calcmode="lin" valueType="num">
                                      <p:cBhvr>
                                        <p:cTn id="23" dur="1000" fill="hold"/>
                                        <p:tgtEl>
                                          <p:spTgt spid="19"/>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1000" fill="hold"/>
                                        <p:tgtEl>
                                          <p:spTgt spid="10"/>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1000"/>
                                        <p:tgtEl>
                                          <p:spTgt spid="4"/>
                                        </p:tgtEl>
                                      </p:cBhvr>
                                    </p:animEffect>
                                    <p:anim calcmode="lin" valueType="num">
                                      <p:cBhvr>
                                        <p:cTn id="37" dur="1000" fill="hold"/>
                                        <p:tgtEl>
                                          <p:spTgt spid="4"/>
                                        </p:tgtEl>
                                        <p:attrNameLst>
                                          <p:attrName>ppt_x</p:attrName>
                                        </p:attrNameLst>
                                      </p:cBhvr>
                                      <p:tavLst>
                                        <p:tav tm="0">
                                          <p:val>
                                            <p:strVal val="#ppt_x"/>
                                          </p:val>
                                        </p:tav>
                                        <p:tav tm="100000">
                                          <p:val>
                                            <p:strVal val="#ppt_x"/>
                                          </p:val>
                                        </p:tav>
                                      </p:tavLst>
                                    </p:anim>
                                    <p:anim calcmode="lin" valueType="num">
                                      <p:cBhvr>
                                        <p:cTn id="38" dur="1000" fill="hold"/>
                                        <p:tgtEl>
                                          <p:spTgt spid="4"/>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1000"/>
                                        <p:tgtEl>
                                          <p:spTgt spid="5"/>
                                        </p:tgtEl>
                                      </p:cBhvr>
                                    </p:animEffect>
                                    <p:anim calcmode="lin" valueType="num">
                                      <p:cBhvr>
                                        <p:cTn id="42" dur="1000" fill="hold"/>
                                        <p:tgtEl>
                                          <p:spTgt spid="5"/>
                                        </p:tgtEl>
                                        <p:attrNameLst>
                                          <p:attrName>ppt_x</p:attrName>
                                        </p:attrNameLst>
                                      </p:cBhvr>
                                      <p:tavLst>
                                        <p:tav tm="0">
                                          <p:val>
                                            <p:strVal val="#ppt_x"/>
                                          </p:val>
                                        </p:tav>
                                        <p:tav tm="100000">
                                          <p:val>
                                            <p:strVal val="#ppt_x"/>
                                          </p:val>
                                        </p:tav>
                                      </p:tavLst>
                                    </p:anim>
                                    <p:anim calcmode="lin" valueType="num">
                                      <p:cBhvr>
                                        <p:cTn id="43" dur="1000" fill="hold"/>
                                        <p:tgtEl>
                                          <p:spTgt spid="5"/>
                                        </p:tgtEl>
                                        <p:attrNameLst>
                                          <p:attrName>ppt_y</p:attrName>
                                        </p:attrNameLst>
                                      </p:cBhvr>
                                      <p:tavLst>
                                        <p:tav tm="0">
                                          <p:val>
                                            <p:strVal val="#ppt_y+.1"/>
                                          </p:val>
                                        </p:tav>
                                        <p:tav tm="100000">
                                          <p:val>
                                            <p:strVal val="#ppt_y"/>
                                          </p:val>
                                        </p:tav>
                                      </p:tavLst>
                                    </p:anim>
                                  </p:childTnLst>
                                </p:cTn>
                              </p:par>
                              <p:par>
                                <p:cTn id="44" presetID="26" presetClass="emph" presetSubtype="0" repeatCount="indefinite" fill="hold" grpId="1" nodeType="withEffect">
                                  <p:stCondLst>
                                    <p:cond delay="0"/>
                                  </p:stCondLst>
                                  <p:endCondLst>
                                    <p:cond evt="onNext" delay="0">
                                      <p:tgtEl>
                                        <p:sldTgt/>
                                      </p:tgtEl>
                                    </p:cond>
                                  </p:endCondLst>
                                  <p:childTnLst>
                                    <p:animEffect transition="out" filter="fade">
                                      <p:cBhvr>
                                        <p:cTn id="45" dur="1000" tmFilter="0, 0; .2, .5; .8, .5; 1, 0"/>
                                        <p:tgtEl>
                                          <p:spTgt spid="22"/>
                                        </p:tgtEl>
                                      </p:cBhvr>
                                    </p:animEffect>
                                    <p:animScale>
                                      <p:cBhvr>
                                        <p:cTn id="46" dur="500" autoRev="1" fill="hold"/>
                                        <p:tgtEl>
                                          <p:spTgt spid="22"/>
                                        </p:tgtEl>
                                      </p:cBhvr>
                                      <p:by x="105000" y="105000"/>
                                    </p:animScale>
                                  </p:childTnLst>
                                </p:cTn>
                              </p:par>
                              <p:par>
                                <p:cTn id="47" presetID="26" presetClass="emph" presetSubtype="0" repeatCount="indefinite" fill="hold" grpId="1" nodeType="withEffect">
                                  <p:stCondLst>
                                    <p:cond delay="0"/>
                                  </p:stCondLst>
                                  <p:endCondLst>
                                    <p:cond evt="onNext" delay="0">
                                      <p:tgtEl>
                                        <p:sldTgt/>
                                      </p:tgtEl>
                                    </p:cond>
                                  </p:endCondLst>
                                  <p:childTnLst>
                                    <p:animEffect transition="out" filter="fade">
                                      <p:cBhvr>
                                        <p:cTn id="48" dur="1000" tmFilter="0, 0; .2, .5; .8, .5; 1, 0"/>
                                        <p:tgtEl>
                                          <p:spTgt spid="23"/>
                                        </p:tgtEl>
                                      </p:cBhvr>
                                    </p:animEffect>
                                    <p:animScale>
                                      <p:cBhvr>
                                        <p:cTn id="49" dur="500" autoRev="1" fill="hold"/>
                                        <p:tgtEl>
                                          <p:spTgt spid="23"/>
                                        </p:tgtEl>
                                      </p:cBhvr>
                                      <p:by x="105000" y="105000"/>
                                    </p:animScale>
                                  </p:childTnLst>
                                </p:cTn>
                              </p:par>
                              <p:par>
                                <p:cTn id="50" presetID="26" presetClass="emph" presetSubtype="0" repeatCount="indefinite" fill="hold" grpId="1" nodeType="withEffect">
                                  <p:stCondLst>
                                    <p:cond delay="0"/>
                                  </p:stCondLst>
                                  <p:endCondLst>
                                    <p:cond evt="onNext" delay="0">
                                      <p:tgtEl>
                                        <p:sldTgt/>
                                      </p:tgtEl>
                                    </p:cond>
                                  </p:endCondLst>
                                  <p:childTnLst>
                                    <p:animEffect transition="out" filter="fade">
                                      <p:cBhvr>
                                        <p:cTn id="51" dur="1000" tmFilter="0, 0; .2, .5; .8, .5; 1, 0"/>
                                        <p:tgtEl>
                                          <p:spTgt spid="6"/>
                                        </p:tgtEl>
                                      </p:cBhvr>
                                    </p:animEffect>
                                    <p:animScale>
                                      <p:cBhvr>
                                        <p:cTn id="52" dur="500" autoRev="1" fill="hold"/>
                                        <p:tgtEl>
                                          <p:spTgt spid="6"/>
                                        </p:tgtEl>
                                      </p:cBhvr>
                                      <p:by x="105000" y="105000"/>
                                    </p:animScale>
                                  </p:childTnLst>
                                </p:cTn>
                              </p:par>
                              <p:par>
                                <p:cTn id="53" presetID="26" presetClass="emph" presetSubtype="0" repeatCount="indefinite" fill="hold" grpId="1" nodeType="withEffect">
                                  <p:stCondLst>
                                    <p:cond delay="0"/>
                                  </p:stCondLst>
                                  <p:endCondLst>
                                    <p:cond evt="onNext" delay="0">
                                      <p:tgtEl>
                                        <p:sldTgt/>
                                      </p:tgtEl>
                                    </p:cond>
                                  </p:endCondLst>
                                  <p:childTnLst>
                                    <p:animEffect transition="out" filter="fade">
                                      <p:cBhvr>
                                        <p:cTn id="54" dur="1000" tmFilter="0, 0; .2, .5; .8, .5; 1, 0"/>
                                        <p:tgtEl>
                                          <p:spTgt spid="10"/>
                                        </p:tgtEl>
                                      </p:cBhvr>
                                    </p:animEffect>
                                    <p:animScale>
                                      <p:cBhvr>
                                        <p:cTn id="55" dur="500" autoRev="1" fill="hold"/>
                                        <p:tgtEl>
                                          <p:spTgt spid="10"/>
                                        </p:tgtEl>
                                      </p:cBhvr>
                                      <p:by x="105000" y="105000"/>
                                    </p:animScale>
                                  </p:childTnLst>
                                </p:cTn>
                              </p:par>
                              <p:par>
                                <p:cTn id="56" presetID="26" presetClass="emph" presetSubtype="0" repeatCount="indefinite" fill="hold" grpId="1" nodeType="withEffect">
                                  <p:stCondLst>
                                    <p:cond delay="0"/>
                                  </p:stCondLst>
                                  <p:endCondLst>
                                    <p:cond evt="onNext" delay="0">
                                      <p:tgtEl>
                                        <p:sldTgt/>
                                      </p:tgtEl>
                                    </p:cond>
                                  </p:endCondLst>
                                  <p:childTnLst>
                                    <p:animEffect transition="out" filter="fade">
                                      <p:cBhvr>
                                        <p:cTn id="57" dur="1000" tmFilter="0, 0; .2, .5; .8, .5; 1, 0"/>
                                        <p:tgtEl>
                                          <p:spTgt spid="4"/>
                                        </p:tgtEl>
                                      </p:cBhvr>
                                    </p:animEffect>
                                    <p:animScale>
                                      <p:cBhvr>
                                        <p:cTn id="58" dur="500" autoRev="1" fill="hold"/>
                                        <p:tgtEl>
                                          <p:spTgt spid="4"/>
                                        </p:tgtEl>
                                      </p:cBhvr>
                                      <p:by x="105000" y="105000"/>
                                    </p:animScale>
                                  </p:childTnLst>
                                </p:cTn>
                              </p:par>
                              <p:par>
                                <p:cTn id="59" presetID="26" presetClass="emph" presetSubtype="0" repeatCount="indefinite" fill="hold" grpId="1" nodeType="withEffect">
                                  <p:stCondLst>
                                    <p:cond delay="0"/>
                                  </p:stCondLst>
                                  <p:endCondLst>
                                    <p:cond evt="onNext" delay="0">
                                      <p:tgtEl>
                                        <p:sldTgt/>
                                      </p:tgtEl>
                                    </p:cond>
                                  </p:endCondLst>
                                  <p:childTnLst>
                                    <p:animEffect transition="out" filter="fade">
                                      <p:cBhvr>
                                        <p:cTn id="60" dur="1000" tmFilter="0, 0; .2, .5; .8, .5; 1, 0"/>
                                        <p:tgtEl>
                                          <p:spTgt spid="5"/>
                                        </p:tgtEl>
                                      </p:cBhvr>
                                    </p:animEffect>
                                    <p:animScale>
                                      <p:cBhvr>
                                        <p:cTn id="61" dur="50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4" grpId="1" bldLvl="0" animBg="1"/>
      <p:bldP spid="5" grpId="0" bldLvl="0" animBg="1"/>
      <p:bldP spid="5" grpId="1" bldLvl="0" animBg="1"/>
      <p:bldP spid="6" grpId="0" bldLvl="0" animBg="1"/>
      <p:bldP spid="6" grpId="1" bldLvl="0" animBg="1"/>
      <p:bldP spid="10" grpId="0" bldLvl="0" animBg="1"/>
      <p:bldP spid="10" grpId="1" bldLvl="0" animBg="1"/>
      <p:bldP spid="22" grpId="0" bldLvl="0" animBg="1"/>
      <p:bldP spid="22" grpId="1" bldLvl="0" animBg="1"/>
      <p:bldP spid="23" grpId="0" bldLvl="0" animBg="1"/>
      <p:bldP spid="23" grpId="1" bldLvl="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ext Box 1"/>
          <p:cNvSpPr txBox="1"/>
          <p:nvPr/>
        </p:nvSpPr>
        <p:spPr>
          <a:xfrm>
            <a:off x="4502890" y="772856"/>
            <a:ext cx="5550747" cy="5693866"/>
          </a:xfrm>
          <a:prstGeom prst="rect">
            <a:avLst/>
          </a:prstGeom>
          <a:noFill/>
        </p:spPr>
        <p:txBody>
          <a:bodyPr wrap="square" rtlCol="0">
            <a:spAutoFit/>
          </a:bodyPr>
          <a:lstStyle/>
          <a:p>
            <a:pPr lvl="0">
              <a:defRPr/>
            </a:pPr>
            <a:r>
              <a:rPr lang="vi-VN" sz="2800" dirty="0">
                <a:solidFill>
                  <a:srgbClr val="000000"/>
                </a:solidFill>
                <a:latin typeface="HP001 4 hang 1 ô ly" panose="020B0603050302020204" charset="0"/>
                <a:cs typeface="HP001 4 hang 1 ô ly" panose="020B0603050302020204" charset="0"/>
              </a:rPr>
              <a:t>Mẹ, mẹ ơi em bé</a:t>
            </a:r>
          </a:p>
          <a:p>
            <a:pPr lvl="0">
              <a:defRPr/>
            </a:pPr>
            <a:r>
              <a:rPr lang="vi-VN" sz="2800" dirty="0">
                <a:solidFill>
                  <a:srgbClr val="000000"/>
                </a:solidFill>
                <a:latin typeface="HP001 4 hang 1 ô ly" panose="020B0603050302020204" charset="0"/>
                <a:cs typeface="HP001 4 hang 1 ô ly" panose="020B0603050302020204" charset="0"/>
              </a:rPr>
              <a:t>Từ đâu đến nhà ta</a:t>
            </a:r>
          </a:p>
          <a:p>
            <a:pPr lvl="0">
              <a:defRPr/>
            </a:pPr>
            <a:r>
              <a:rPr lang="vi-VN" sz="2800" dirty="0">
                <a:solidFill>
                  <a:srgbClr val="000000"/>
                </a:solidFill>
                <a:latin typeface="HP001 4 hang 1 ô ly" panose="020B0603050302020204" charset="0"/>
                <a:cs typeface="HP001 4 hang 1 ô ly" panose="020B0603050302020204" charset="0"/>
              </a:rPr>
              <a:t>Nụ cười như tia nắng</a:t>
            </a:r>
          </a:p>
          <a:p>
            <a:pPr lvl="0">
              <a:defRPr/>
            </a:pPr>
            <a:r>
              <a:rPr lang="vi-VN" sz="2800" dirty="0">
                <a:solidFill>
                  <a:srgbClr val="000000"/>
                </a:solidFill>
                <a:latin typeface="HP001 4 hang 1 ô ly" panose="020B0603050302020204" charset="0"/>
                <a:cs typeface="HP001 4 hang 1 ô ly" panose="020B0603050302020204" charset="0"/>
              </a:rPr>
              <a:t>Bàn tay như nụ hoa</a:t>
            </a:r>
          </a:p>
          <a:p>
            <a:pPr lvl="0">
              <a:defRPr/>
            </a:pPr>
            <a:r>
              <a:rPr lang="vi-VN" sz="2800" dirty="0">
                <a:solidFill>
                  <a:srgbClr val="000000"/>
                </a:solidFill>
                <a:latin typeface="HP001 4 hang 1 ô ly" panose="020B0603050302020204" charset="0"/>
                <a:cs typeface="HP001 4 hang 1 ô ly" panose="020B0603050302020204" charset="0"/>
              </a:rPr>
              <a:t>Bước chân đi lẫm chẫm</a:t>
            </a:r>
          </a:p>
          <a:p>
            <a:pPr lvl="0">
              <a:defRPr/>
            </a:pPr>
            <a:r>
              <a:rPr lang="vi-VN" sz="2800" dirty="0">
                <a:solidFill>
                  <a:srgbClr val="000000"/>
                </a:solidFill>
                <a:latin typeface="HP001 4 hang 1 ô ly" panose="020B0603050302020204" charset="0"/>
                <a:cs typeface="HP001 4 hang 1 ô ly" panose="020B0603050302020204" charset="0"/>
              </a:rPr>
              <a:t>Tiếng cười vang sân nhà?</a:t>
            </a:r>
          </a:p>
          <a:p>
            <a:pPr lvl="0">
              <a:defRPr/>
            </a:pPr>
            <a:endParaRPr lang="vi-VN" sz="2800" dirty="0">
              <a:solidFill>
                <a:srgbClr val="000000"/>
              </a:solidFill>
              <a:latin typeface="HP001 4 hang 1 ô ly" panose="020B0603050302020204" charset="0"/>
              <a:cs typeface="HP001 4 hang 1 ô ly" panose="020B0603050302020204" charset="0"/>
            </a:endParaRPr>
          </a:p>
          <a:p>
            <a:pPr lvl="0">
              <a:defRPr/>
            </a:pPr>
            <a:r>
              <a:rPr lang="vi-VN" sz="2800" dirty="0">
                <a:solidFill>
                  <a:srgbClr val="000000"/>
                </a:solidFill>
                <a:latin typeface="HP001 4 hang 1 ô ly" panose="020B0603050302020204" charset="0"/>
                <a:cs typeface="HP001 4 hang 1 ô ly" panose="020B0603050302020204" charset="0"/>
              </a:rPr>
              <a:t>Hay bé từ sao xuống</a:t>
            </a:r>
          </a:p>
          <a:p>
            <a:pPr lvl="0">
              <a:defRPr/>
            </a:pPr>
            <a:r>
              <a:rPr lang="vi-VN" sz="2800" dirty="0">
                <a:solidFill>
                  <a:srgbClr val="000000"/>
                </a:solidFill>
                <a:latin typeface="HP001 4 hang 1 ô ly" panose="020B0603050302020204" charset="0"/>
                <a:cs typeface="HP001 4 hang 1 ô ly" panose="020B0603050302020204" charset="0"/>
              </a:rPr>
              <a:t>Hay từ biển bước lên</a:t>
            </a:r>
          </a:p>
          <a:p>
            <a:pPr lvl="0">
              <a:defRPr/>
            </a:pPr>
            <a:r>
              <a:rPr lang="vi-VN" sz="2800" dirty="0">
                <a:solidFill>
                  <a:srgbClr val="000000"/>
                </a:solidFill>
                <a:latin typeface="HP001 4 hang 1 ô ly" panose="020B0603050302020204" charset="0"/>
                <a:cs typeface="HP001 4 hang 1 ô ly" panose="020B0603050302020204" charset="0"/>
              </a:rPr>
              <a:t>Hay bé trong quả nhãn</a:t>
            </a:r>
          </a:p>
          <a:p>
            <a:pPr lvl="0">
              <a:defRPr/>
            </a:pPr>
            <a:r>
              <a:rPr lang="vi-VN" sz="2800" dirty="0">
                <a:solidFill>
                  <a:srgbClr val="000000"/>
                </a:solidFill>
                <a:latin typeface="HP001 4 hang 1 ô ly" panose="020B0603050302020204" charset="0"/>
                <a:cs typeface="HP001 4 hang 1 ô ly" panose="020B0603050302020204" charset="0"/>
              </a:rPr>
              <a:t>Ông trồng cạnh hàng hiên?</a:t>
            </a:r>
          </a:p>
          <a:p>
            <a:pPr lvl="0">
              <a:defRPr/>
            </a:pPr>
            <a:endParaRPr lang="vi-VN" sz="2800" dirty="0">
              <a:solidFill>
                <a:srgbClr val="000000"/>
              </a:solidFill>
              <a:latin typeface="HP001 4 hang 1 ô ly" panose="020B0603050302020204" charset="0"/>
              <a:cs typeface="HP001 4 hang 1 ô ly" panose="020B0603050302020204" charset="0"/>
            </a:endParaRPr>
          </a:p>
          <a:p>
            <a:pPr lvl="0">
              <a:defRPr/>
            </a:pPr>
            <a:endParaRPr lang="vi-VN" sz="2800" dirty="0">
              <a:solidFill>
                <a:srgbClr val="000000"/>
              </a:solidFill>
              <a:latin typeface="HP001 4 hang 1 ô ly" panose="020B0603050302020204" charset="0"/>
              <a:cs typeface="HP001 4 hang 1 ô ly" panose="020B0603050302020204" charset="0"/>
            </a:endParaRPr>
          </a:p>
        </p:txBody>
      </p:sp>
      <p:sp>
        <p:nvSpPr>
          <p:cNvPr id="3" name="Rounded Rectangle 1">
            <a:extLst>
              <a:ext uri="{FF2B5EF4-FFF2-40B4-BE49-F238E27FC236}">
                <a16:creationId xmlns:a16="http://schemas.microsoft.com/office/drawing/2014/main" id="{CBEBA727-938B-4B9B-BA0D-4137C430FDFB}"/>
              </a:ext>
            </a:extLst>
          </p:cNvPr>
          <p:cNvSpPr/>
          <p:nvPr/>
        </p:nvSpPr>
        <p:spPr>
          <a:xfrm>
            <a:off x="1027430" y="548433"/>
            <a:ext cx="2709192" cy="7531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Nghe – </a:t>
            </a:r>
            <a:r>
              <a:rPr kumimoji="0" lang="en-US" sz="3200" b="0"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viết</a:t>
            </a:r>
            <a:endParaRPr kumimoji="0" lang="en-US" sz="32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6" name="Content Placeholder 20" descr="logo">
            <a:extLst>
              <a:ext uri="{FF2B5EF4-FFF2-40B4-BE49-F238E27FC236}">
                <a16:creationId xmlns:a16="http://schemas.microsoft.com/office/drawing/2014/main" id="{1AF69E75-DDE7-4FE7-BF3B-B53001382422}"/>
              </a:ext>
            </a:extLst>
          </p:cNvPr>
          <p:cNvPicPr>
            <a:picLocks noChangeAspect="1"/>
          </p:cNvPicPr>
          <p:nvPr/>
        </p:nvPicPr>
        <p:blipFill>
          <a:blip r:embed="rId4"/>
          <a:stretch>
            <a:fillRect/>
          </a:stretch>
        </p:blipFill>
        <p:spPr>
          <a:xfrm>
            <a:off x="10053637" y="391278"/>
            <a:ext cx="1564640" cy="159829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0A4AF36-1B93-4BC6-B6DC-3F7D6D18F3D6}"/>
              </a:ext>
            </a:extLst>
          </p:cNvPr>
          <p:cNvSpPr txBox="1"/>
          <p:nvPr/>
        </p:nvSpPr>
        <p:spPr>
          <a:xfrm>
            <a:off x="789710" y="571995"/>
            <a:ext cx="10596747" cy="707886"/>
          </a:xfrm>
          <a:prstGeom prst="rect">
            <a:avLst/>
          </a:prstGeom>
          <a:noFill/>
        </p:spPr>
        <p:txBody>
          <a:bodyPr wrap="square" rtlCol="0">
            <a:spAutoFit/>
          </a:bodyPr>
          <a:lstStyle/>
          <a:p>
            <a:r>
              <a:rPr lang="en-US" sz="4000" b="1"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2. </a:t>
            </a:r>
            <a:r>
              <a:rPr lang="en-US" sz="4000" b="1"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Chọn</a:t>
            </a:r>
            <a:r>
              <a:rPr lang="en-US" sz="4000" b="1"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4000" b="1" i="1"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iên</a:t>
            </a:r>
            <a:r>
              <a:rPr lang="en-US" sz="4000" b="1"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4000" b="1" i="1"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yên</a:t>
            </a:r>
            <a:r>
              <a:rPr lang="en-US" sz="4000" b="1"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4000" b="1"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hoặc</a:t>
            </a:r>
            <a:r>
              <a:rPr lang="en-US" sz="4000" b="1"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4000" b="1" i="1"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uyên</a:t>
            </a:r>
            <a:r>
              <a:rPr lang="en-US" sz="4000" b="1"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4000" b="1"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thay</a:t>
            </a:r>
            <a:r>
              <a:rPr lang="en-US" sz="4000" b="1"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4000" b="1"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cho</a:t>
            </a:r>
            <a:r>
              <a:rPr lang="en-US" sz="4000" b="1"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ô </a:t>
            </a:r>
            <a:r>
              <a:rPr lang="en-US" sz="4000" b="1"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vuông</a:t>
            </a:r>
            <a:r>
              <a:rPr lang="en-US" sz="4000" b="1"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a:t>
            </a:r>
            <a:endParaRPr lang="en-US" sz="4000" b="1" dirty="0">
              <a:latin typeface="Times New Roman" panose="02020603050405020304" pitchFamily="18" charset="0"/>
              <a:ea typeface="Arial-Rounded" panose="020B0500000000000000" pitchFamily="34" charset="0"/>
              <a:cs typeface="Times New Roman" panose="02020603050405020304" pitchFamily="18" charset="0"/>
            </a:endParaRPr>
          </a:p>
        </p:txBody>
      </p:sp>
      <p:grpSp>
        <p:nvGrpSpPr>
          <p:cNvPr id="20" name="Group 19">
            <a:extLst>
              <a:ext uri="{FF2B5EF4-FFF2-40B4-BE49-F238E27FC236}">
                <a16:creationId xmlns:a16="http://schemas.microsoft.com/office/drawing/2014/main" id="{644D6DC6-641C-4BC0-87C6-F3BB405BB6E1}"/>
              </a:ext>
            </a:extLst>
          </p:cNvPr>
          <p:cNvGrpSpPr/>
          <p:nvPr/>
        </p:nvGrpSpPr>
        <p:grpSpPr>
          <a:xfrm>
            <a:off x="1001485" y="1447799"/>
            <a:ext cx="9971315" cy="3675045"/>
            <a:chOff x="1001485" y="1447799"/>
            <a:chExt cx="9971315" cy="3675045"/>
          </a:xfrm>
        </p:grpSpPr>
        <p:sp>
          <p:nvSpPr>
            <p:cNvPr id="3" name="TextBox 2">
              <a:extLst>
                <a:ext uri="{FF2B5EF4-FFF2-40B4-BE49-F238E27FC236}">
                  <a16:creationId xmlns:a16="http://schemas.microsoft.com/office/drawing/2014/main" id="{7B617F8A-5CD5-42DD-BBCF-64FFEB25459D}"/>
                </a:ext>
              </a:extLst>
            </p:cNvPr>
            <p:cNvSpPr txBox="1"/>
            <p:nvPr/>
          </p:nvSpPr>
          <p:spPr>
            <a:xfrm>
              <a:off x="1001485" y="1447799"/>
              <a:ext cx="9971315" cy="3675045"/>
            </a:xfrm>
            <a:prstGeom prst="rect">
              <a:avLst/>
            </a:prstGeom>
            <a:noFill/>
          </p:spPr>
          <p:txBody>
            <a:bodyPr wrap="square" rtlCol="0">
              <a:spAutoFit/>
            </a:bodyPr>
            <a:lstStyle/>
            <a:p>
              <a:pPr marL="457200" indent="-457200">
                <a:lnSpc>
                  <a:spcPct val="150000"/>
                </a:lnSpc>
                <a:buFontTx/>
                <a:buChar char="-"/>
              </a:pPr>
              <a:r>
                <a:rPr lang="en-US" sz="4000" dirty="0" err="1">
                  <a:latin typeface="Times New Roman" panose="02020603050405020304" pitchFamily="18" charset="0"/>
                  <a:cs typeface="Times New Roman" panose="02020603050405020304" pitchFamily="18" charset="0"/>
                </a:rPr>
                <a:t>Em</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bé</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hồn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ngủ</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trong</a:t>
              </a:r>
              <a:r>
                <a:rPr lang="en-US" sz="4000" dirty="0">
                  <a:latin typeface="Times New Roman" panose="02020603050405020304" pitchFamily="18" charset="0"/>
                  <a:cs typeface="Times New Roman" panose="02020603050405020304" pitchFamily="18" charset="0"/>
                </a:rPr>
                <a:t> long </a:t>
              </a:r>
              <a:r>
                <a:rPr lang="en-US" sz="4000" dirty="0" err="1">
                  <a:latin typeface="Times New Roman" panose="02020603050405020304" pitchFamily="18" charset="0"/>
                  <a:cs typeface="Times New Roman" panose="02020603050405020304" pitchFamily="18" charset="0"/>
                </a:rPr>
                <a:t>mẹ</a:t>
              </a:r>
              <a:r>
                <a:rPr lang="en-US" sz="4000" dirty="0">
                  <a:latin typeface="Times New Roman" panose="02020603050405020304" pitchFamily="18" charset="0"/>
                  <a:cs typeface="Times New Roman" panose="02020603050405020304" pitchFamily="18" charset="0"/>
                </a:rPr>
                <a:t>.</a:t>
              </a:r>
            </a:p>
            <a:p>
              <a:pPr marL="457200" indent="-457200">
                <a:lnSpc>
                  <a:spcPct val="150000"/>
                </a:lnSpc>
                <a:buFontTx/>
                <a:buChar char="-"/>
              </a:pPr>
              <a:r>
                <a:rPr lang="en-US" sz="4000" dirty="0" err="1">
                  <a:latin typeface="Times New Roman" panose="02020603050405020304" pitchFamily="18" charset="0"/>
                  <a:cs typeface="Times New Roman" panose="02020603050405020304" pitchFamily="18" charset="0"/>
                </a:rPr>
                <a:t>Ngoài</a:t>
              </a:r>
              <a:r>
                <a:rPr lang="en-US" sz="4000" dirty="0">
                  <a:latin typeface="Times New Roman" panose="02020603050405020304" pitchFamily="18" charset="0"/>
                  <a:cs typeface="Times New Roman" panose="02020603050405020304" pitchFamily="18" charset="0"/>
                </a:rPr>
                <a:t> h       , </a:t>
              </a:r>
              <a:r>
                <a:rPr lang="en-US" sz="4000" dirty="0" err="1">
                  <a:latin typeface="Times New Roman" panose="02020603050405020304" pitchFamily="18" charset="0"/>
                  <a:cs typeface="Times New Roman" panose="02020603050405020304" pitchFamily="18" charset="0"/>
                </a:rPr>
                <a:t>trời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lặng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gió</a:t>
              </a:r>
              <a:endParaRPr lang="en-US" sz="4000" dirty="0">
                <a:latin typeface="Times New Roman" panose="02020603050405020304" pitchFamily="18" charset="0"/>
                <a:cs typeface="Times New Roman" panose="02020603050405020304" pitchFamily="18" charset="0"/>
              </a:endParaRPr>
            </a:p>
            <a:p>
              <a:pPr marL="457200" indent="-457200">
                <a:lnSpc>
                  <a:spcPct val="150000"/>
                </a:lnSpc>
                <a:buFontTx/>
                <a:buChar char="-"/>
              </a:pPr>
              <a:r>
                <a:rPr lang="en-US" sz="4000" dirty="0" err="1">
                  <a:latin typeface="Times New Roman" panose="02020603050405020304" pitchFamily="18" charset="0"/>
                  <a:cs typeface="Times New Roman" panose="02020603050405020304" pitchFamily="18" charset="0"/>
                </a:rPr>
                <a:t>Hàng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cây</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đứng</a:t>
              </a:r>
              <a:endParaRPr lang="en-US" sz="4000" dirty="0">
                <a:latin typeface="Times New Roman" panose="02020603050405020304" pitchFamily="18" charset="0"/>
                <a:cs typeface="Times New Roman" panose="02020603050405020304" pitchFamily="18" charset="0"/>
              </a:endParaRPr>
            </a:p>
            <a:p>
              <a:pPr marL="457200" indent="-457200">
                <a:lnSpc>
                  <a:spcPct val="150000"/>
                </a:lnSpc>
                <a:buFontTx/>
                <a:buChar char="-"/>
              </a:pPr>
              <a:r>
                <a:rPr lang="en-US" sz="4000" dirty="0" err="1">
                  <a:latin typeface="Times New Roman" panose="02020603050405020304" pitchFamily="18" charset="0"/>
                  <a:cs typeface="Times New Roman" panose="02020603050405020304" pitchFamily="18" charset="0"/>
                </a:rPr>
                <a:t>Nắng</a:t>
              </a:r>
              <a:r>
                <a:rPr lang="en-US" sz="4000" dirty="0">
                  <a:latin typeface="Times New Roman" panose="02020603050405020304" pitchFamily="18" charset="0"/>
                  <a:cs typeface="Times New Roman" panose="02020603050405020304" pitchFamily="18" charset="0"/>
                </a:rPr>
                <a:t> x         qua </a:t>
              </a:r>
              <a:r>
                <a:rPr lang="en-US" sz="4000" dirty="0" err="1">
                  <a:latin typeface="Times New Roman" panose="02020603050405020304" pitchFamily="18" charset="0"/>
                  <a:cs typeface="Times New Roman" panose="02020603050405020304" pitchFamily="18" charset="0"/>
                </a:rPr>
                <a:t>kẽ</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lá</a:t>
              </a:r>
              <a:r>
                <a:rPr lang="en-US" sz="4000" dirty="0">
                  <a:latin typeface="Times New Roman" panose="02020603050405020304" pitchFamily="18" charset="0"/>
                  <a:cs typeface="Times New Roman" panose="02020603050405020304" pitchFamily="18" charset="0"/>
                </a:rPr>
                <a:t> </a:t>
              </a:r>
            </a:p>
          </p:txBody>
        </p:sp>
        <p:sp>
          <p:nvSpPr>
            <p:cNvPr id="15" name="Rectangle 14">
              <a:extLst>
                <a:ext uri="{FF2B5EF4-FFF2-40B4-BE49-F238E27FC236}">
                  <a16:creationId xmlns:a16="http://schemas.microsoft.com/office/drawing/2014/main" id="{6F237713-742F-4D1E-9258-D64770CFAE92}"/>
                </a:ext>
              </a:extLst>
            </p:cNvPr>
            <p:cNvSpPr/>
            <p:nvPr/>
          </p:nvSpPr>
          <p:spPr>
            <a:xfrm>
              <a:off x="4425959" y="1627798"/>
              <a:ext cx="762490" cy="6164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30C6B12-3E11-45F8-B57F-700B341460FA}"/>
                </a:ext>
              </a:extLst>
            </p:cNvPr>
            <p:cNvSpPr/>
            <p:nvPr/>
          </p:nvSpPr>
          <p:spPr>
            <a:xfrm>
              <a:off x="3225870" y="2510556"/>
              <a:ext cx="762490" cy="6164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AD76DA6-8C7B-4F84-97F1-697E7247E16E}"/>
                </a:ext>
              </a:extLst>
            </p:cNvPr>
            <p:cNvSpPr/>
            <p:nvPr/>
          </p:nvSpPr>
          <p:spPr>
            <a:xfrm>
              <a:off x="4807204" y="3489830"/>
              <a:ext cx="762490" cy="5567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80F1523-A527-433F-AB84-B967997D924B}"/>
                </a:ext>
              </a:extLst>
            </p:cNvPr>
            <p:cNvSpPr/>
            <p:nvPr/>
          </p:nvSpPr>
          <p:spPr>
            <a:xfrm>
              <a:off x="3111142" y="4336123"/>
              <a:ext cx="762490" cy="6164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a:extLst>
              <a:ext uri="{FF2B5EF4-FFF2-40B4-BE49-F238E27FC236}">
                <a16:creationId xmlns:a16="http://schemas.microsoft.com/office/drawing/2014/main" id="{A67B705D-B3EF-4B7E-A78B-8CDA21AEDB01}"/>
              </a:ext>
            </a:extLst>
          </p:cNvPr>
          <p:cNvSpPr txBox="1"/>
          <p:nvPr/>
        </p:nvSpPr>
        <p:spPr>
          <a:xfrm>
            <a:off x="4714922" y="3483002"/>
            <a:ext cx="1099457" cy="707886"/>
          </a:xfrm>
          <a:prstGeom prst="rect">
            <a:avLst/>
          </a:prstGeom>
          <a:noFill/>
        </p:spPr>
        <p:txBody>
          <a:bodyPr wrap="square" rtlCol="0">
            <a:spAutoFit/>
          </a:bodyPr>
          <a:lstStyle/>
          <a:p>
            <a:r>
              <a:rPr lang="en-US" sz="4000" b="1" i="1" dirty="0" err="1">
                <a:latin typeface="Times New Roman" panose="02020603050405020304" pitchFamily="18" charset="0"/>
                <a:cs typeface="Times New Roman" panose="02020603050405020304" pitchFamily="18" charset="0"/>
              </a:rPr>
              <a:t>yên</a:t>
            </a:r>
            <a:endParaRPr lang="en-US" sz="4000" b="1" i="1" dirty="0">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B047C709-DD4C-445C-82B5-46563327F876}"/>
              </a:ext>
            </a:extLst>
          </p:cNvPr>
          <p:cNvSpPr txBox="1"/>
          <p:nvPr/>
        </p:nvSpPr>
        <p:spPr>
          <a:xfrm>
            <a:off x="2946045" y="4393186"/>
            <a:ext cx="1300843" cy="707886"/>
          </a:xfrm>
          <a:prstGeom prst="rect">
            <a:avLst/>
          </a:prstGeom>
          <a:noFill/>
        </p:spPr>
        <p:txBody>
          <a:bodyPr wrap="square" rtlCol="0">
            <a:spAutoFit/>
          </a:bodyPr>
          <a:lstStyle/>
          <a:p>
            <a:r>
              <a:rPr lang="en-US" sz="4000" b="1" i="1" dirty="0" err="1">
                <a:latin typeface="Times New Roman" panose="02020603050405020304" pitchFamily="18" charset="0"/>
                <a:cs typeface="Times New Roman" panose="02020603050405020304" pitchFamily="18" charset="0"/>
              </a:rPr>
              <a:t>uyên</a:t>
            </a:r>
            <a:endParaRPr lang="en-US" sz="4000" b="1" i="1" dirty="0">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9CBDFAF0-46C9-4CAF-B43A-3FED2F8B0A11}"/>
              </a:ext>
            </a:extLst>
          </p:cNvPr>
          <p:cNvSpPr txBox="1"/>
          <p:nvPr/>
        </p:nvSpPr>
        <p:spPr>
          <a:xfrm>
            <a:off x="3122941" y="2570676"/>
            <a:ext cx="1099457" cy="707886"/>
          </a:xfrm>
          <a:prstGeom prst="rect">
            <a:avLst/>
          </a:prstGeom>
          <a:noFill/>
        </p:spPr>
        <p:txBody>
          <a:bodyPr wrap="square" rtlCol="0">
            <a:spAutoFit/>
          </a:bodyPr>
          <a:lstStyle/>
          <a:p>
            <a:r>
              <a:rPr lang="en-US" sz="4000" b="1" i="1" dirty="0" err="1">
                <a:latin typeface="Times New Roman" panose="02020603050405020304" pitchFamily="18" charset="0"/>
                <a:cs typeface="Times New Roman" panose="02020603050405020304" pitchFamily="18" charset="0"/>
              </a:rPr>
              <a:t>iên</a:t>
            </a:r>
            <a:endParaRPr lang="en-US" sz="4000" b="1" i="1" dirty="0">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19224A61-6108-4550-87C2-AA541F264D77}"/>
              </a:ext>
            </a:extLst>
          </p:cNvPr>
          <p:cNvSpPr txBox="1"/>
          <p:nvPr/>
        </p:nvSpPr>
        <p:spPr>
          <a:xfrm>
            <a:off x="4327985" y="1659883"/>
            <a:ext cx="1099457" cy="707886"/>
          </a:xfrm>
          <a:prstGeom prst="rect">
            <a:avLst/>
          </a:prstGeom>
          <a:noFill/>
        </p:spPr>
        <p:txBody>
          <a:bodyPr wrap="square" rtlCol="0">
            <a:spAutoFit/>
          </a:bodyPr>
          <a:lstStyle/>
          <a:p>
            <a:r>
              <a:rPr lang="en-US" sz="4000" b="1" i="1" dirty="0" err="1">
                <a:latin typeface="Times New Roman" panose="02020603050405020304" pitchFamily="18" charset="0"/>
                <a:cs typeface="Times New Roman" panose="02020603050405020304" pitchFamily="18" charset="0"/>
              </a:rPr>
              <a:t>iên</a:t>
            </a:r>
            <a:endParaRPr lang="en-US" sz="4000" b="1"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0469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fade">
                                      <p:cBhvr>
                                        <p:cTn id="14" dur="500"/>
                                        <p:tgtEl>
                                          <p:spTgt spid="20"/>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500"/>
                                        <p:tgtEl>
                                          <p:spTgt spid="19"/>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down)">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additive="base">
                                        <p:cTn id="34" dur="500" fill="hold"/>
                                        <p:tgtEl>
                                          <p:spTgt spid="14"/>
                                        </p:tgtEl>
                                        <p:attrNameLst>
                                          <p:attrName>ppt_x</p:attrName>
                                        </p:attrNameLst>
                                      </p:cBhvr>
                                      <p:tavLst>
                                        <p:tav tm="0">
                                          <p:val>
                                            <p:strVal val="#ppt_x"/>
                                          </p:val>
                                        </p:tav>
                                        <p:tav tm="100000">
                                          <p:val>
                                            <p:strVal val="#ppt_x"/>
                                          </p:val>
                                        </p:tav>
                                      </p:tavLst>
                                    </p:anim>
                                    <p:anim calcmode="lin" valueType="num">
                                      <p:cBhvr additive="base">
                                        <p:cTn id="35"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P spid="14" grpId="0"/>
      <p:bldP spid="19" grpId="0"/>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0A4AF36-1B93-4BC6-B6DC-3F7D6D18F3D6}"/>
              </a:ext>
            </a:extLst>
          </p:cNvPr>
          <p:cNvSpPr txBox="1"/>
          <p:nvPr/>
        </p:nvSpPr>
        <p:spPr>
          <a:xfrm>
            <a:off x="985651" y="363119"/>
            <a:ext cx="8146473" cy="707886"/>
          </a:xfrm>
          <a:prstGeom prst="rect">
            <a:avLst/>
          </a:prstGeom>
          <a:noFill/>
        </p:spPr>
        <p:txBody>
          <a:bodyPr wrap="square" rtlCol="0">
            <a:spAutoFit/>
          </a:bodyPr>
          <a:lstStyle/>
          <a:p>
            <a:pPr lvl="0"/>
            <a:r>
              <a:rPr lang="en-US" sz="4000"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3. </a:t>
            </a:r>
            <a:r>
              <a:rPr lang="en-US" sz="4000" b="1"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Chọn</a:t>
            </a:r>
            <a:r>
              <a:rPr lang="en-US" sz="4000"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 </a:t>
            </a:r>
            <a:r>
              <a:rPr lang="en-US" sz="4000" b="1"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hoặc</a:t>
            </a:r>
            <a:r>
              <a:rPr lang="en-US" sz="4000"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b</a:t>
            </a:r>
            <a:endParaRPr kumimoji="0" lang="en-US" sz="4000" b="1"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12C674E1-0AC8-43CF-8435-24E36BC1765B}"/>
              </a:ext>
            </a:extLst>
          </p:cNvPr>
          <p:cNvSpPr txBox="1"/>
          <p:nvPr/>
        </p:nvSpPr>
        <p:spPr>
          <a:xfrm>
            <a:off x="985651" y="1071005"/>
            <a:ext cx="9736778" cy="707886"/>
          </a:xfrm>
          <a:prstGeom prst="rect">
            <a:avLst/>
          </a:prstGeom>
          <a:noFill/>
        </p:spPr>
        <p:txBody>
          <a:bodyPr wrap="square" rtlCol="0">
            <a:spAutoFit/>
          </a:bodyPr>
          <a:lstStyle/>
          <a:p>
            <a:pPr lvl="0"/>
            <a:r>
              <a:rPr lang="en-US" sz="4000"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a. </a:t>
            </a:r>
            <a:r>
              <a:rPr lang="en-US" sz="4000" b="1"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Chọn</a:t>
            </a:r>
            <a:r>
              <a:rPr lang="en-US" sz="4000"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tiếng</a:t>
            </a:r>
            <a:r>
              <a:rPr lang="en-US" sz="4000"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thích</a:t>
            </a:r>
            <a:r>
              <a:rPr lang="en-US" sz="4000"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hợp</a:t>
            </a:r>
            <a:r>
              <a:rPr lang="en-US" sz="4000"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thay</a:t>
            </a:r>
            <a:r>
              <a:rPr lang="en-US" sz="4000"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vào</a:t>
            </a:r>
            <a:r>
              <a:rPr lang="en-US" sz="4000"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ô </a:t>
            </a:r>
            <a:r>
              <a:rPr lang="en-US" sz="4000" b="1"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vuông</a:t>
            </a:r>
            <a:endParaRPr kumimoji="0" lang="en-US" sz="4000" b="1"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7" name="TextBox 16">
            <a:extLst>
              <a:ext uri="{FF2B5EF4-FFF2-40B4-BE49-F238E27FC236}">
                <a16:creationId xmlns:a16="http://schemas.microsoft.com/office/drawing/2014/main" id="{3A499FC9-BB25-449F-B271-0F13B49B4154}"/>
              </a:ext>
            </a:extLst>
          </p:cNvPr>
          <p:cNvSpPr txBox="1"/>
          <p:nvPr/>
        </p:nvSpPr>
        <p:spPr>
          <a:xfrm>
            <a:off x="985651" y="1865400"/>
            <a:ext cx="2299149" cy="707886"/>
          </a:xfrm>
          <a:prstGeom prst="rect">
            <a:avLst/>
          </a:prstGeom>
          <a:noFill/>
        </p:spPr>
        <p:txBody>
          <a:bodyPr wrap="square" rtlCol="0">
            <a:spAutoFit/>
          </a:bodyPr>
          <a:lstStyle/>
          <a:p>
            <a:r>
              <a:rPr lang="en-US" sz="4000" b="1" i="1" dirty="0">
                <a:solidFill>
                  <a:srgbClr val="FF0000"/>
                </a:solidFill>
                <a:latin typeface="Times New Roman" panose="02020603050405020304" pitchFamily="18" charset="0"/>
                <a:cs typeface="Times New Roman" panose="02020603050405020304" pitchFamily="18" charset="0"/>
              </a:rPr>
              <a:t>(</a:t>
            </a:r>
            <a:r>
              <a:rPr lang="en-US" sz="4000" b="1" i="1" dirty="0" err="1">
                <a:solidFill>
                  <a:srgbClr val="FF0000"/>
                </a:solidFill>
                <a:latin typeface="Times New Roman" panose="02020603050405020304" pitchFamily="18" charset="0"/>
                <a:cs typeface="Times New Roman" panose="02020603050405020304" pitchFamily="18" charset="0"/>
              </a:rPr>
              <a:t>d</a:t>
            </a:r>
            <a:r>
              <a:rPr lang="en-US" sz="3600" b="1" i="1" dirty="0" err="1">
                <a:solidFill>
                  <a:srgbClr val="FF0000"/>
                </a:solidFill>
                <a:latin typeface="Times New Roman" panose="02020603050405020304" pitchFamily="18" charset="0"/>
                <a:cs typeface="Times New Roman" panose="02020603050405020304" pitchFamily="18" charset="0"/>
              </a:rPr>
              <a:t>ắt</a:t>
            </a:r>
            <a:r>
              <a:rPr lang="en-US" sz="3600" b="1" i="1" dirty="0">
                <a:solidFill>
                  <a:srgbClr val="FF0000"/>
                </a:solidFill>
                <a:latin typeface="Times New Roman" panose="02020603050405020304" pitchFamily="18" charset="0"/>
                <a:cs typeface="Times New Roman" panose="02020603050405020304" pitchFamily="18" charset="0"/>
              </a:rPr>
              <a:t> / </a:t>
            </a:r>
            <a:r>
              <a:rPr lang="en-US" sz="3600" b="1" i="1" dirty="0" err="1">
                <a:solidFill>
                  <a:srgbClr val="FF0000"/>
                </a:solidFill>
                <a:latin typeface="Times New Roman" panose="02020603050405020304" pitchFamily="18" charset="0"/>
                <a:cs typeface="Times New Roman" panose="02020603050405020304" pitchFamily="18" charset="0"/>
              </a:rPr>
              <a:t>rắt</a:t>
            </a:r>
            <a:r>
              <a:rPr lang="en-US" sz="3600" b="1" i="1" dirty="0">
                <a:solidFill>
                  <a:srgbClr val="FF0000"/>
                </a:solidFill>
                <a:latin typeface="Times New Roman" panose="02020603050405020304" pitchFamily="18" charset="0"/>
                <a:cs typeface="Times New Roman" panose="02020603050405020304" pitchFamily="18" charset="0"/>
              </a:rPr>
              <a:t> )</a:t>
            </a:r>
          </a:p>
        </p:txBody>
      </p:sp>
      <p:sp>
        <p:nvSpPr>
          <p:cNvPr id="18" name="TextBox 17">
            <a:extLst>
              <a:ext uri="{FF2B5EF4-FFF2-40B4-BE49-F238E27FC236}">
                <a16:creationId xmlns:a16="http://schemas.microsoft.com/office/drawing/2014/main" id="{9A06B3D5-4879-4E0C-8441-0CF2EDFB5248}"/>
              </a:ext>
            </a:extLst>
          </p:cNvPr>
          <p:cNvSpPr txBox="1"/>
          <p:nvPr/>
        </p:nvSpPr>
        <p:spPr>
          <a:xfrm>
            <a:off x="891136" y="4086511"/>
            <a:ext cx="2488177" cy="707886"/>
          </a:xfrm>
          <a:prstGeom prst="rect">
            <a:avLst/>
          </a:prstGeom>
          <a:noFill/>
        </p:spPr>
        <p:txBody>
          <a:bodyPr wrap="square" rtlCol="0">
            <a:spAutoFit/>
          </a:bodyPr>
          <a:lstStyle/>
          <a:p>
            <a:r>
              <a:rPr lang="en-US" sz="4000" b="1" i="1" dirty="0">
                <a:solidFill>
                  <a:srgbClr val="FF0000"/>
                </a:solidFill>
                <a:latin typeface="Times New Roman" panose="02020603050405020304" pitchFamily="18" charset="0"/>
                <a:cs typeface="Times New Roman" panose="02020603050405020304" pitchFamily="18" charset="0"/>
              </a:rPr>
              <a:t>(</a:t>
            </a:r>
            <a:r>
              <a:rPr lang="en-US" sz="4000" b="1" i="1" dirty="0" err="1">
                <a:solidFill>
                  <a:srgbClr val="FF0000"/>
                </a:solidFill>
                <a:latin typeface="Times New Roman" panose="02020603050405020304" pitchFamily="18" charset="0"/>
                <a:cs typeface="Times New Roman" panose="02020603050405020304" pitchFamily="18" charset="0"/>
              </a:rPr>
              <a:t>gieo</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reo</a:t>
            </a:r>
            <a:r>
              <a:rPr lang="en-US" sz="3600" b="1" i="1" dirty="0">
                <a:solidFill>
                  <a:srgbClr val="FF0000"/>
                </a:solidFill>
                <a:latin typeface="Times New Roman" panose="02020603050405020304" pitchFamily="18" charset="0"/>
                <a:cs typeface="Times New Roman" panose="02020603050405020304" pitchFamily="18" charset="0"/>
              </a:rPr>
              <a:t> )</a:t>
            </a:r>
          </a:p>
        </p:txBody>
      </p:sp>
      <p:grpSp>
        <p:nvGrpSpPr>
          <p:cNvPr id="6" name="Group 5">
            <a:extLst>
              <a:ext uri="{FF2B5EF4-FFF2-40B4-BE49-F238E27FC236}">
                <a16:creationId xmlns:a16="http://schemas.microsoft.com/office/drawing/2014/main" id="{8870EF87-5066-4BA9-ADAE-921670AE5E82}"/>
              </a:ext>
            </a:extLst>
          </p:cNvPr>
          <p:cNvGrpSpPr/>
          <p:nvPr/>
        </p:nvGrpSpPr>
        <p:grpSpPr>
          <a:xfrm>
            <a:off x="1804159" y="2497641"/>
            <a:ext cx="9257684" cy="1654748"/>
            <a:chOff x="1804159" y="2497641"/>
            <a:chExt cx="9257684" cy="1654748"/>
          </a:xfrm>
        </p:grpSpPr>
        <p:sp>
          <p:nvSpPr>
            <p:cNvPr id="15" name="TextBox 14">
              <a:extLst>
                <a:ext uri="{FF2B5EF4-FFF2-40B4-BE49-F238E27FC236}">
                  <a16:creationId xmlns:a16="http://schemas.microsoft.com/office/drawing/2014/main" id="{2E60CD7C-FD35-4380-BF30-F867006449BF}"/>
                </a:ext>
              </a:extLst>
            </p:cNvPr>
            <p:cNvSpPr txBox="1"/>
            <p:nvPr/>
          </p:nvSpPr>
          <p:spPr>
            <a:xfrm>
              <a:off x="1804159" y="2497641"/>
              <a:ext cx="9257684" cy="1654748"/>
            </a:xfrm>
            <a:prstGeom prst="rect">
              <a:avLst/>
            </a:prstGeom>
            <a:noFill/>
          </p:spPr>
          <p:txBody>
            <a:bodyPr wrap="square" rtlCol="0">
              <a:spAutoFit/>
            </a:bodyPr>
            <a:lstStyle/>
            <a:p>
              <a:pPr marL="457200" indent="-457200">
                <a:lnSpc>
                  <a:spcPct val="150000"/>
                </a:lnSpc>
                <a:buFontTx/>
                <a:buChar char="-"/>
              </a:pPr>
              <a:r>
                <a:rPr lang="en-US" sz="3600" dirty="0" err="1">
                  <a:latin typeface="Times New Roman" panose="02020603050405020304" pitchFamily="18" charset="0"/>
                  <a:cs typeface="Times New Roman" panose="02020603050405020304" pitchFamily="18" charset="0"/>
                </a:rPr>
                <a:t>Mẹ</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em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đến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trường</a:t>
              </a:r>
              <a:r>
                <a:rPr lang="en-US" sz="3600" dirty="0">
                  <a:latin typeface="Times New Roman" panose="02020603050405020304" pitchFamily="18" charset="0"/>
                  <a:cs typeface="Times New Roman" panose="02020603050405020304" pitchFamily="18" charset="0"/>
                </a:rPr>
                <a:t>.</a:t>
              </a:r>
            </a:p>
            <a:p>
              <a:pPr marL="457200" indent="-457200">
                <a:lnSpc>
                  <a:spcPct val="150000"/>
                </a:lnSpc>
                <a:buFontTx/>
                <a:buChar char="-"/>
              </a:pPr>
              <a:r>
                <a:rPr lang="en-US" sz="3600" dirty="0" err="1">
                  <a:latin typeface="Times New Roman" panose="02020603050405020304" pitchFamily="18" charset="0"/>
                  <a:cs typeface="Times New Roman" panose="02020603050405020304" pitchFamily="18" charset="0"/>
                </a:rPr>
                <a:t>Tiếng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sáo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diều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réo</a:t>
              </a:r>
              <a:r>
                <a:rPr lang="en-US" sz="3600" dirty="0">
                  <a:latin typeface="Times New Roman" panose="02020603050405020304" pitchFamily="18" charset="0"/>
                  <a:cs typeface="Times New Roman" panose="02020603050405020304" pitchFamily="18" charset="0"/>
                </a:rPr>
                <a:t>  </a:t>
              </a:r>
            </a:p>
          </p:txBody>
        </p:sp>
        <p:sp>
          <p:nvSpPr>
            <p:cNvPr id="3" name="Rectangle 2">
              <a:extLst>
                <a:ext uri="{FF2B5EF4-FFF2-40B4-BE49-F238E27FC236}">
                  <a16:creationId xmlns:a16="http://schemas.microsoft.com/office/drawing/2014/main" id="{F07CA137-044E-447B-9463-35B29C488E97}"/>
                </a:ext>
              </a:extLst>
            </p:cNvPr>
            <p:cNvSpPr/>
            <p:nvPr/>
          </p:nvSpPr>
          <p:spPr>
            <a:xfrm>
              <a:off x="3093647" y="2700953"/>
              <a:ext cx="674915" cy="5063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0D128F1B-569F-4CFC-B88E-A1F141CCC093}"/>
                </a:ext>
              </a:extLst>
            </p:cNvPr>
            <p:cNvSpPr/>
            <p:nvPr/>
          </p:nvSpPr>
          <p:spPr>
            <a:xfrm>
              <a:off x="5822761" y="3483429"/>
              <a:ext cx="674915" cy="5063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75A91B4E-2F9B-4D40-BEEE-A0BD5E641F67}"/>
              </a:ext>
            </a:extLst>
          </p:cNvPr>
          <p:cNvGrpSpPr/>
          <p:nvPr/>
        </p:nvGrpSpPr>
        <p:grpSpPr>
          <a:xfrm>
            <a:off x="985651" y="4753625"/>
            <a:ext cx="9257684" cy="1654748"/>
            <a:chOff x="985651" y="4753625"/>
            <a:chExt cx="9257684" cy="1654748"/>
          </a:xfrm>
        </p:grpSpPr>
        <p:sp>
          <p:nvSpPr>
            <p:cNvPr id="19" name="TextBox 18">
              <a:extLst>
                <a:ext uri="{FF2B5EF4-FFF2-40B4-BE49-F238E27FC236}">
                  <a16:creationId xmlns:a16="http://schemas.microsoft.com/office/drawing/2014/main" id="{5ED7E545-3EE0-48C3-950E-06C4E48EF447}"/>
                </a:ext>
              </a:extLst>
            </p:cNvPr>
            <p:cNvSpPr txBox="1"/>
            <p:nvPr/>
          </p:nvSpPr>
          <p:spPr>
            <a:xfrm>
              <a:off x="985651" y="4753625"/>
              <a:ext cx="9257684" cy="1654748"/>
            </a:xfrm>
            <a:prstGeom prst="rect">
              <a:avLst/>
            </a:prstGeom>
            <a:noFill/>
          </p:spPr>
          <p:txBody>
            <a:bodyPr wrap="square" rtlCol="0">
              <a:spAutoFit/>
            </a:bodyPr>
            <a:lstStyle/>
            <a:p>
              <a:pPr marL="457200" indent="-457200">
                <a:lnSpc>
                  <a:spcPct val="150000"/>
                </a:lnSpc>
                <a:buFontTx/>
                <a:buChar char="-"/>
              </a:pPr>
              <a:r>
                <a:rPr lang="en-US" sz="3600" dirty="0" err="1">
                  <a:latin typeface="Times New Roman" panose="02020603050405020304" pitchFamily="18" charset="0"/>
                  <a:cs typeface="Times New Roman" panose="02020603050405020304" pitchFamily="18" charset="0"/>
                </a:rPr>
                <a:t>Em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bé</a:t>
              </a:r>
              <a:r>
                <a:rPr lang="en-US" sz="3600" dirty="0">
                  <a:latin typeface="Times New Roman" panose="02020603050405020304" pitchFamily="18" charset="0"/>
                  <a:cs typeface="Times New Roman" panose="02020603050405020304" pitchFamily="18" charset="0"/>
                </a:rPr>
                <a:t> ….. </a:t>
              </a:r>
              <a:r>
                <a:rPr lang="en-US" sz="3600" dirty="0" err="1">
                  <a:latin typeface="Times New Roman" panose="02020603050405020304" pitchFamily="18" charset="0"/>
                  <a:cs typeface="Times New Roman" panose="02020603050405020304" pitchFamily="18" charset="0"/>
                </a:rPr>
                <a:t>lên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khi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thấy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mẹ</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về</a:t>
              </a:r>
              <a:r>
                <a:rPr lang="en-US" sz="3600" dirty="0">
                  <a:latin typeface="Times New Roman" panose="02020603050405020304" pitchFamily="18" charset="0"/>
                  <a:cs typeface="Times New Roman" panose="02020603050405020304" pitchFamily="18" charset="0"/>
                </a:rPr>
                <a:t>.</a:t>
              </a:r>
            </a:p>
            <a:p>
              <a:pPr marL="457200" indent="-457200">
                <a:lnSpc>
                  <a:spcPct val="150000"/>
                </a:lnSpc>
                <a:buFontTx/>
                <a:buChar char="-"/>
              </a:pPr>
              <a:r>
                <a:rPr lang="en-US" sz="3600" dirty="0" err="1">
                  <a:latin typeface="Times New Roman" panose="02020603050405020304" pitchFamily="18" charset="0"/>
                  <a:cs typeface="Times New Roman" panose="02020603050405020304" pitchFamily="18" charset="0"/>
                </a:rPr>
                <a:t>Chị</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Bống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cẩn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thận</a:t>
              </a:r>
              <a:r>
                <a:rPr lang="en-US" sz="3600" dirty="0">
                  <a:latin typeface="Times New Roman" panose="02020603050405020304" pitchFamily="18" charset="0"/>
                  <a:cs typeface="Times New Roman" panose="02020603050405020304" pitchFamily="18" charset="0"/>
                </a:rPr>
                <a:t> …..   </a:t>
              </a:r>
              <a:r>
                <a:rPr lang="en-US" sz="3600" dirty="0" err="1">
                  <a:latin typeface="Times New Roman" panose="02020603050405020304" pitchFamily="18" charset="0"/>
                  <a:cs typeface="Times New Roman" panose="02020603050405020304" pitchFamily="18" charset="0"/>
                </a:rPr>
                <a:t>hạt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vào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chậu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đất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nhỏ</a:t>
              </a:r>
              <a:r>
                <a:rPr lang="en-US" sz="3600" dirty="0">
                  <a:latin typeface="Times New Roman" panose="02020603050405020304" pitchFamily="18" charset="0"/>
                  <a:cs typeface="Times New Roman" panose="02020603050405020304" pitchFamily="18" charset="0"/>
                </a:rPr>
                <a:t>.</a:t>
              </a:r>
            </a:p>
          </p:txBody>
        </p:sp>
        <p:sp>
          <p:nvSpPr>
            <p:cNvPr id="21" name="Rectangle 20">
              <a:extLst>
                <a:ext uri="{FF2B5EF4-FFF2-40B4-BE49-F238E27FC236}">
                  <a16:creationId xmlns:a16="http://schemas.microsoft.com/office/drawing/2014/main" id="{F2AC694F-F925-4CA1-9507-64E1E14EBDC1}"/>
                </a:ext>
              </a:extLst>
            </p:cNvPr>
            <p:cNvSpPr/>
            <p:nvPr/>
          </p:nvSpPr>
          <p:spPr>
            <a:xfrm>
              <a:off x="2801837" y="4917569"/>
              <a:ext cx="674915" cy="5063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DF5F838B-CFE2-4400-A2A0-905B84410E2C}"/>
                </a:ext>
              </a:extLst>
            </p:cNvPr>
            <p:cNvSpPr/>
            <p:nvPr/>
          </p:nvSpPr>
          <p:spPr>
            <a:xfrm>
              <a:off x="5050106" y="5765223"/>
              <a:ext cx="674915" cy="5063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69E7ED22-7B45-4EF4-9BE2-8D5503E641A9}"/>
              </a:ext>
            </a:extLst>
          </p:cNvPr>
          <p:cNvSpPr txBox="1"/>
          <p:nvPr/>
        </p:nvSpPr>
        <p:spPr>
          <a:xfrm>
            <a:off x="2995674" y="2643536"/>
            <a:ext cx="1064696" cy="707886"/>
          </a:xfrm>
          <a:prstGeom prst="rect">
            <a:avLst/>
          </a:prstGeom>
          <a:noFill/>
        </p:spPr>
        <p:txBody>
          <a:bodyPr wrap="square" rtlCol="0">
            <a:spAutoFit/>
          </a:bodyPr>
          <a:lstStyle/>
          <a:p>
            <a:r>
              <a:rPr lang="en-US" sz="4000" b="1" i="1" dirty="0" err="1">
                <a:latin typeface="Times New Roman" panose="02020603050405020304" pitchFamily="18" charset="0"/>
                <a:cs typeface="Times New Roman" panose="02020603050405020304" pitchFamily="18" charset="0"/>
              </a:rPr>
              <a:t>dắt</a:t>
            </a:r>
            <a:endParaRPr lang="en-US" sz="4000" b="1" i="1" dirty="0">
              <a:latin typeface="Times New Roman" panose="02020603050405020304" pitchFamily="18" charset="0"/>
              <a:cs typeface="Times New Roman" panose="02020603050405020304" pitchFamily="18" charset="0"/>
            </a:endParaRPr>
          </a:p>
        </p:txBody>
      </p:sp>
      <p:sp>
        <p:nvSpPr>
          <p:cNvPr id="23" name="TextBox 22">
            <a:extLst>
              <a:ext uri="{FF2B5EF4-FFF2-40B4-BE49-F238E27FC236}">
                <a16:creationId xmlns:a16="http://schemas.microsoft.com/office/drawing/2014/main" id="{F3E04367-392E-4AEB-B34B-6AA02AC56F10}"/>
              </a:ext>
            </a:extLst>
          </p:cNvPr>
          <p:cNvSpPr txBox="1"/>
          <p:nvPr/>
        </p:nvSpPr>
        <p:spPr>
          <a:xfrm>
            <a:off x="5746628" y="3444503"/>
            <a:ext cx="1064696" cy="707886"/>
          </a:xfrm>
          <a:prstGeom prst="rect">
            <a:avLst/>
          </a:prstGeom>
          <a:noFill/>
        </p:spPr>
        <p:txBody>
          <a:bodyPr wrap="square" rtlCol="0">
            <a:spAutoFit/>
          </a:bodyPr>
          <a:lstStyle/>
          <a:p>
            <a:r>
              <a:rPr lang="en-US" sz="4000" b="1" i="1" dirty="0" err="1">
                <a:latin typeface="Times New Roman" panose="02020603050405020304" pitchFamily="18" charset="0"/>
                <a:cs typeface="Times New Roman" panose="02020603050405020304" pitchFamily="18" charset="0"/>
              </a:rPr>
              <a:t>rắt</a:t>
            </a:r>
            <a:endParaRPr lang="en-US" sz="4000" b="1" i="1" dirty="0">
              <a:latin typeface="Times New Roman" panose="02020603050405020304" pitchFamily="18" charset="0"/>
              <a:cs typeface="Times New Roman" panose="02020603050405020304" pitchFamily="18" charset="0"/>
            </a:endParaRPr>
          </a:p>
        </p:txBody>
      </p:sp>
      <p:sp>
        <p:nvSpPr>
          <p:cNvPr id="24" name="TextBox 23">
            <a:extLst>
              <a:ext uri="{FF2B5EF4-FFF2-40B4-BE49-F238E27FC236}">
                <a16:creationId xmlns:a16="http://schemas.microsoft.com/office/drawing/2014/main" id="{D40C903C-F234-4B16-A873-B7ECC2370B07}"/>
              </a:ext>
            </a:extLst>
          </p:cNvPr>
          <p:cNvSpPr txBox="1"/>
          <p:nvPr/>
        </p:nvSpPr>
        <p:spPr>
          <a:xfrm>
            <a:off x="2706774" y="4878941"/>
            <a:ext cx="874626" cy="707886"/>
          </a:xfrm>
          <a:prstGeom prst="rect">
            <a:avLst/>
          </a:prstGeom>
          <a:noFill/>
        </p:spPr>
        <p:txBody>
          <a:bodyPr wrap="square" rtlCol="0">
            <a:spAutoFit/>
          </a:bodyPr>
          <a:lstStyle/>
          <a:p>
            <a:r>
              <a:rPr lang="en-US" sz="4000" b="1" i="1" dirty="0" err="1">
                <a:latin typeface="Times New Roman" panose="02020603050405020304" pitchFamily="18" charset="0"/>
                <a:cs typeface="Times New Roman" panose="02020603050405020304" pitchFamily="18" charset="0"/>
              </a:rPr>
              <a:t>reo</a:t>
            </a:r>
            <a:endParaRPr lang="en-US" sz="4000" b="1" i="1" dirty="0">
              <a:latin typeface="Times New Roman" panose="02020603050405020304" pitchFamily="18" charset="0"/>
              <a:cs typeface="Times New Roman" panose="02020603050405020304" pitchFamily="18" charset="0"/>
            </a:endParaRPr>
          </a:p>
        </p:txBody>
      </p:sp>
      <p:sp>
        <p:nvSpPr>
          <p:cNvPr id="25" name="TextBox 24">
            <a:extLst>
              <a:ext uri="{FF2B5EF4-FFF2-40B4-BE49-F238E27FC236}">
                <a16:creationId xmlns:a16="http://schemas.microsoft.com/office/drawing/2014/main" id="{7CEBE30B-52C4-402B-987F-56A260B9B3FB}"/>
              </a:ext>
            </a:extLst>
          </p:cNvPr>
          <p:cNvSpPr txBox="1"/>
          <p:nvPr/>
        </p:nvSpPr>
        <p:spPr>
          <a:xfrm>
            <a:off x="4953186" y="5700487"/>
            <a:ext cx="1064696" cy="707886"/>
          </a:xfrm>
          <a:prstGeom prst="rect">
            <a:avLst/>
          </a:prstGeom>
          <a:noFill/>
        </p:spPr>
        <p:txBody>
          <a:bodyPr wrap="square" rtlCol="0">
            <a:spAutoFit/>
          </a:bodyPr>
          <a:lstStyle/>
          <a:p>
            <a:r>
              <a:rPr lang="en-US" sz="4000" b="1" i="1" dirty="0" err="1">
                <a:latin typeface="Times New Roman" panose="02020603050405020304" pitchFamily="18" charset="0"/>
                <a:cs typeface="Times New Roman" panose="02020603050405020304" pitchFamily="18" charset="0"/>
              </a:rPr>
              <a:t>gieo</a:t>
            </a:r>
            <a:endParaRPr lang="en-US" sz="4000" b="1"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68358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500"/>
                                        <p:tgtEl>
                                          <p:spTgt spid="1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500"/>
                                        <p:tgtEl>
                                          <p:spTgt spid="18"/>
                                        </p:tgtEl>
                                      </p:cBhvr>
                                    </p:animEffect>
                                  </p:childTnLst>
                                </p:cTn>
                              </p:par>
                              <p:par>
                                <p:cTn id="25" presetID="10" presetClass="entr" presetSubtype="0" fill="hold"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par>
                                <p:cTn id="28" presetID="10" presetClass="entr" presetSubtype="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wipe(down)">
                                      <p:cBhvr>
                                        <p:cTn id="35" dur="500"/>
                                        <p:tgtEl>
                                          <p:spTgt spid="16"/>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wipe(down)">
                                      <p:cBhvr>
                                        <p:cTn id="40" dur="500"/>
                                        <p:tgtEl>
                                          <p:spTgt spid="23"/>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fade">
                                      <p:cBhvr>
                                        <p:cTn id="45" dur="500"/>
                                        <p:tgtEl>
                                          <p:spTgt spid="24"/>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P spid="17" grpId="0"/>
      <p:bldP spid="18" grpId="0"/>
      <p:bldP spid="16" grpId="0"/>
      <p:bldP spid="23" grpId="0"/>
      <p:bldP spid="24" grpId="0"/>
      <p:bldP spid="2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Flowchart: Document 8">
            <a:extLst>
              <a:ext uri="{FF2B5EF4-FFF2-40B4-BE49-F238E27FC236}">
                <a16:creationId xmlns:a16="http://schemas.microsoft.com/office/drawing/2014/main" id="{D12DDE76-C203-4047-9998-63900085B5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175" y="0"/>
            <a:ext cx="3248025" cy="3400426"/>
          </a:xfrm>
          <a:prstGeom prst="flowChartDocument">
            <a:avLst/>
          </a:prstGeom>
          <a:solidFill>
            <a:srgbClr val="5B81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1D380A03-8729-4851-880B-EE5EB567FAC9}"/>
              </a:ext>
            </a:extLst>
          </p:cNvPr>
          <p:cNvSpPr txBox="1"/>
          <p:nvPr/>
        </p:nvSpPr>
        <p:spPr>
          <a:xfrm>
            <a:off x="838200" y="171162"/>
            <a:ext cx="3048000" cy="2371148"/>
          </a:xfrm>
          <a:prstGeom prst="rect">
            <a:avLst/>
          </a:prstGeom>
        </p:spPr>
        <p:txBody>
          <a:bodyPr vert="horz" lIns="91440" tIns="45720" rIns="91440" bIns="45720" rtlCol="0" anchor="ctr">
            <a:normAutofit/>
          </a:bodyPr>
          <a:lstStyle/>
          <a:p>
            <a:pPr lvl="0">
              <a:lnSpc>
                <a:spcPct val="90000"/>
              </a:lnSpc>
              <a:spcBef>
                <a:spcPct val="0"/>
              </a:spcBef>
              <a:spcAft>
                <a:spcPts val="600"/>
              </a:spcAft>
            </a:pPr>
            <a:r>
              <a:rPr lang="en-US" sz="3200" kern="1200" dirty="0">
                <a:solidFill>
                  <a:srgbClr val="FFFFFF"/>
                </a:solidFill>
                <a:latin typeface="Arial-Rounded" panose="020B0500000000000000" pitchFamily="34" charset="0"/>
                <a:ea typeface="Arial-Rounded" panose="020B0500000000000000" pitchFamily="34" charset="0"/>
                <a:cs typeface="Arial-Rounded" panose="020B0500000000000000" pitchFamily="34" charset="0"/>
              </a:rPr>
              <a:t>b. </a:t>
            </a:r>
            <a:r>
              <a:rPr lang="en-US" sz="3200" kern="1200" dirty="0" err="1">
                <a:solidFill>
                  <a:srgbClr val="FFFFFF"/>
                </a:solidFill>
                <a:latin typeface="Arial-Rounded" panose="020B0500000000000000" pitchFamily="34" charset="0"/>
                <a:ea typeface="Arial-Rounded" panose="020B0500000000000000" pitchFamily="34" charset="0"/>
                <a:cs typeface="Arial-Rounded" panose="020B0500000000000000" pitchFamily="34" charset="0"/>
              </a:rPr>
              <a:t>Nhìn</a:t>
            </a:r>
            <a:r>
              <a:rPr lang="en-US" sz="3200" kern="1200" dirty="0">
                <a:solidFill>
                  <a:srgbClr val="FFFFFF"/>
                </a:solidFill>
                <a:latin typeface="Arial-Rounded" panose="020B0500000000000000" pitchFamily="34" charset="0"/>
                <a:ea typeface="Arial-Rounded" panose="020B0500000000000000" pitchFamily="34" charset="0"/>
                <a:cs typeface="Arial-Rounded" panose="020B0500000000000000" pitchFamily="34" charset="0"/>
              </a:rPr>
              <a:t> </a:t>
            </a:r>
            <a:r>
              <a:rPr lang="en-US" sz="3200" kern="1200" dirty="0" err="1">
                <a:solidFill>
                  <a:srgbClr val="FFFFFF"/>
                </a:solidFill>
                <a:latin typeface="Arial-Rounded" panose="020B0500000000000000" pitchFamily="34" charset="0"/>
                <a:ea typeface="Arial-Rounded" panose="020B0500000000000000" pitchFamily="34" charset="0"/>
                <a:cs typeface="Arial-Rounded" panose="020B0500000000000000" pitchFamily="34" charset="0"/>
              </a:rPr>
              <a:t>tranh</a:t>
            </a:r>
            <a:r>
              <a:rPr lang="en-US" sz="3200" kern="1200" dirty="0">
                <a:solidFill>
                  <a:srgbClr val="FFFFFF"/>
                </a:solidFill>
                <a:latin typeface="Arial-Rounded" panose="020B0500000000000000" pitchFamily="34" charset="0"/>
                <a:ea typeface="Arial-Rounded" panose="020B0500000000000000" pitchFamily="34" charset="0"/>
                <a:cs typeface="Arial-Rounded" panose="020B0500000000000000" pitchFamily="34" charset="0"/>
              </a:rPr>
              <a:t> </a:t>
            </a:r>
            <a:r>
              <a:rPr lang="en-US" sz="3200" kern="1200" dirty="0" err="1">
                <a:solidFill>
                  <a:srgbClr val="FFFFFF"/>
                </a:solidFill>
                <a:latin typeface="Arial-Rounded" panose="020B0500000000000000" pitchFamily="34" charset="0"/>
                <a:ea typeface="Arial-Rounded" panose="020B0500000000000000" pitchFamily="34" charset="0"/>
                <a:cs typeface="Arial-Rounded" panose="020B0500000000000000" pitchFamily="34" charset="0"/>
              </a:rPr>
              <a:t>tìm</a:t>
            </a:r>
            <a:r>
              <a:rPr lang="en-US" sz="3200" kern="1200" dirty="0">
                <a:solidFill>
                  <a:srgbClr val="FFFFFF"/>
                </a:solidFill>
                <a:latin typeface="Arial-Rounded" panose="020B0500000000000000" pitchFamily="34" charset="0"/>
                <a:ea typeface="Arial-Rounded" panose="020B0500000000000000" pitchFamily="34" charset="0"/>
                <a:cs typeface="Arial-Rounded" panose="020B0500000000000000" pitchFamily="34" charset="0"/>
              </a:rPr>
              <a:t> </a:t>
            </a:r>
            <a:r>
              <a:rPr lang="en-US" sz="3200" kern="1200" dirty="0" err="1">
                <a:solidFill>
                  <a:srgbClr val="FFFFFF"/>
                </a:solidFill>
                <a:latin typeface="Arial-Rounded" panose="020B0500000000000000" pitchFamily="34" charset="0"/>
                <a:ea typeface="Arial-Rounded" panose="020B0500000000000000" pitchFamily="34" charset="0"/>
                <a:cs typeface="Arial-Rounded" panose="020B0500000000000000" pitchFamily="34" charset="0"/>
              </a:rPr>
              <a:t>từ</a:t>
            </a:r>
            <a:r>
              <a:rPr lang="en-US" sz="3200" kern="1200" dirty="0">
                <a:solidFill>
                  <a:srgbClr val="FFFFFF"/>
                </a:solidFill>
                <a:latin typeface="Arial-Rounded" panose="020B0500000000000000" pitchFamily="34" charset="0"/>
                <a:ea typeface="Arial-Rounded" panose="020B0500000000000000" pitchFamily="34" charset="0"/>
                <a:cs typeface="Arial-Rounded" panose="020B0500000000000000" pitchFamily="34" charset="0"/>
              </a:rPr>
              <a:t> </a:t>
            </a:r>
            <a:r>
              <a:rPr lang="en-US" sz="3200" kern="1200" dirty="0" err="1">
                <a:solidFill>
                  <a:srgbClr val="FFFFFF"/>
                </a:solidFill>
                <a:latin typeface="Arial-Rounded" panose="020B0500000000000000" pitchFamily="34" charset="0"/>
                <a:ea typeface="Arial-Rounded" panose="020B0500000000000000" pitchFamily="34" charset="0"/>
                <a:cs typeface="Arial-Rounded" panose="020B0500000000000000" pitchFamily="34" charset="0"/>
              </a:rPr>
              <a:t>ngữ</a:t>
            </a:r>
            <a:r>
              <a:rPr lang="en-US" sz="3200" kern="1200" dirty="0">
                <a:solidFill>
                  <a:srgbClr val="FFFFFF"/>
                </a:solidFill>
                <a:latin typeface="Arial-Rounded" panose="020B0500000000000000" pitchFamily="34" charset="0"/>
                <a:ea typeface="Arial-Rounded" panose="020B0500000000000000" pitchFamily="34" charset="0"/>
                <a:cs typeface="Arial-Rounded" panose="020B0500000000000000" pitchFamily="34" charset="0"/>
              </a:rPr>
              <a:t> </a:t>
            </a:r>
            <a:r>
              <a:rPr lang="en-US" sz="3200" kern="1200" dirty="0" err="1">
                <a:solidFill>
                  <a:srgbClr val="FFFFFF"/>
                </a:solidFill>
                <a:latin typeface="Arial-Rounded" panose="020B0500000000000000" pitchFamily="34" charset="0"/>
                <a:ea typeface="Arial-Rounded" panose="020B0500000000000000" pitchFamily="34" charset="0"/>
                <a:cs typeface="Arial-Rounded" panose="020B0500000000000000" pitchFamily="34" charset="0"/>
              </a:rPr>
              <a:t>chứa</a:t>
            </a:r>
            <a:r>
              <a:rPr lang="en-US" sz="3200" kern="1200" dirty="0">
                <a:solidFill>
                  <a:srgbClr val="FFFFFF"/>
                </a:solidFill>
                <a:latin typeface="Arial-Rounded" panose="020B0500000000000000" pitchFamily="34" charset="0"/>
                <a:ea typeface="Arial-Rounded" panose="020B0500000000000000" pitchFamily="34" charset="0"/>
                <a:cs typeface="Arial-Rounded" panose="020B0500000000000000" pitchFamily="34" charset="0"/>
              </a:rPr>
              <a:t> ai </a:t>
            </a:r>
            <a:r>
              <a:rPr lang="en-US" sz="3200" kern="1200" dirty="0" err="1">
                <a:solidFill>
                  <a:srgbClr val="FFFFFF"/>
                </a:solidFill>
                <a:latin typeface="Arial-Rounded" panose="020B0500000000000000" pitchFamily="34" charset="0"/>
                <a:ea typeface="Arial-Rounded" panose="020B0500000000000000" pitchFamily="34" charset="0"/>
                <a:cs typeface="Arial-Rounded" panose="020B0500000000000000" pitchFamily="34" charset="0"/>
              </a:rPr>
              <a:t>hoặc</a:t>
            </a:r>
            <a:r>
              <a:rPr lang="en-US" sz="3200" kern="1200" dirty="0">
                <a:solidFill>
                  <a:srgbClr val="FFFFFF"/>
                </a:solidFill>
                <a:latin typeface="Arial-Rounded" panose="020B0500000000000000" pitchFamily="34" charset="0"/>
                <a:ea typeface="Arial-Rounded" panose="020B0500000000000000" pitchFamily="34" charset="0"/>
                <a:cs typeface="Arial-Rounded" panose="020B0500000000000000" pitchFamily="34" charset="0"/>
              </a:rPr>
              <a:t> ay</a:t>
            </a:r>
            <a:endParaRPr kumimoji="0" lang="en-US" sz="3200" b="0"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4" name="Picture 3">
            <a:extLst>
              <a:ext uri="{FF2B5EF4-FFF2-40B4-BE49-F238E27FC236}">
                <a16:creationId xmlns:a16="http://schemas.microsoft.com/office/drawing/2014/main" id="{090B0167-7BF2-468E-B8A4-06493AF7E918}"/>
              </a:ext>
            </a:extLst>
          </p:cNvPr>
          <p:cNvPicPr>
            <a:picLocks noChangeAspect="1"/>
          </p:cNvPicPr>
          <p:nvPr/>
        </p:nvPicPr>
        <p:blipFill>
          <a:blip r:embed="rId2"/>
          <a:stretch>
            <a:fillRect/>
          </a:stretch>
        </p:blipFill>
        <p:spPr>
          <a:xfrm>
            <a:off x="6524978" y="639592"/>
            <a:ext cx="5486080" cy="5578816"/>
          </a:xfrm>
          <a:prstGeom prst="rect">
            <a:avLst/>
          </a:prstGeom>
        </p:spPr>
      </p:pic>
      <p:sp>
        <p:nvSpPr>
          <p:cNvPr id="5" name="Rectangle 4">
            <a:extLst>
              <a:ext uri="{FF2B5EF4-FFF2-40B4-BE49-F238E27FC236}">
                <a16:creationId xmlns:a16="http://schemas.microsoft.com/office/drawing/2014/main" id="{FE6429CB-B5C5-4175-8854-5F07F669F3E5}"/>
              </a:ext>
            </a:extLst>
          </p:cNvPr>
          <p:cNvSpPr/>
          <p:nvPr/>
        </p:nvSpPr>
        <p:spPr>
          <a:xfrm>
            <a:off x="5486400" y="3036711"/>
            <a:ext cx="1038578" cy="66604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600" dirty="0" err="1">
                <a:latin typeface="Arial-Rounded" panose="020B0500000000000000" pitchFamily="34" charset="0"/>
                <a:ea typeface="Arial-Rounded" panose="020B0500000000000000" pitchFamily="34" charset="0"/>
                <a:cs typeface="Arial-Rounded" panose="020B0500000000000000" pitchFamily="34" charset="0"/>
              </a:rPr>
              <a:t>tay</a:t>
            </a:r>
            <a:endParaRPr lang="en-US" sz="36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8" name="Rectangle 7">
            <a:extLst>
              <a:ext uri="{FF2B5EF4-FFF2-40B4-BE49-F238E27FC236}">
                <a16:creationId xmlns:a16="http://schemas.microsoft.com/office/drawing/2014/main" id="{7D908B4E-D1C6-46EF-8148-18CE0582E300}"/>
              </a:ext>
            </a:extLst>
          </p:cNvPr>
          <p:cNvSpPr/>
          <p:nvPr/>
        </p:nvSpPr>
        <p:spPr>
          <a:xfrm>
            <a:off x="10834511" y="496711"/>
            <a:ext cx="1038578" cy="66604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600" dirty="0">
                <a:latin typeface="Arial-Rounded" panose="020B0500000000000000" pitchFamily="34" charset="0"/>
                <a:ea typeface="Arial-Rounded" panose="020B0500000000000000" pitchFamily="34" charset="0"/>
                <a:cs typeface="Arial-Rounded" panose="020B0500000000000000" pitchFamily="34" charset="0"/>
              </a:rPr>
              <a:t>tai</a:t>
            </a:r>
          </a:p>
        </p:txBody>
      </p:sp>
      <p:sp>
        <p:nvSpPr>
          <p:cNvPr id="10" name="Rectangle 9">
            <a:extLst>
              <a:ext uri="{FF2B5EF4-FFF2-40B4-BE49-F238E27FC236}">
                <a16:creationId xmlns:a16="http://schemas.microsoft.com/office/drawing/2014/main" id="{64EE8D42-B05E-43D3-BD2E-613C99887E64}"/>
              </a:ext>
            </a:extLst>
          </p:cNvPr>
          <p:cNvSpPr/>
          <p:nvPr/>
        </p:nvSpPr>
        <p:spPr>
          <a:xfrm>
            <a:off x="6005689" y="1181459"/>
            <a:ext cx="1038578" cy="66604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600" dirty="0" err="1">
                <a:latin typeface="Arial-Rounded" panose="020B0500000000000000" pitchFamily="34" charset="0"/>
                <a:ea typeface="Arial-Rounded" panose="020B0500000000000000" pitchFamily="34" charset="0"/>
                <a:cs typeface="Arial-Rounded" panose="020B0500000000000000" pitchFamily="34" charset="0"/>
              </a:rPr>
              <a:t>vai</a:t>
            </a:r>
            <a:endParaRPr lang="en-US" sz="36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12" name="Rectangle 11">
            <a:extLst>
              <a:ext uri="{FF2B5EF4-FFF2-40B4-BE49-F238E27FC236}">
                <a16:creationId xmlns:a16="http://schemas.microsoft.com/office/drawing/2014/main" id="{E9A20737-C9BC-4782-B4C1-49A7231DC5A3}"/>
              </a:ext>
            </a:extLst>
          </p:cNvPr>
          <p:cNvSpPr/>
          <p:nvPr/>
        </p:nvSpPr>
        <p:spPr>
          <a:xfrm>
            <a:off x="10789355" y="3036710"/>
            <a:ext cx="1038578" cy="66604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600" dirty="0" err="1">
                <a:latin typeface="Arial-Rounded" panose="020B0500000000000000" pitchFamily="34" charset="0"/>
                <a:ea typeface="Arial-Rounded" panose="020B0500000000000000" pitchFamily="34" charset="0"/>
                <a:cs typeface="Arial-Rounded" panose="020B0500000000000000" pitchFamily="34" charset="0"/>
              </a:rPr>
              <a:t>váy</a:t>
            </a:r>
            <a:endParaRPr lang="en-US" sz="36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13" name="Rectangle 12">
            <a:extLst>
              <a:ext uri="{FF2B5EF4-FFF2-40B4-BE49-F238E27FC236}">
                <a16:creationId xmlns:a16="http://schemas.microsoft.com/office/drawing/2014/main" id="{45DD7E9E-30A5-49AD-A8CC-ED361FBC058D}"/>
              </a:ext>
            </a:extLst>
          </p:cNvPr>
          <p:cNvSpPr/>
          <p:nvPr/>
        </p:nvSpPr>
        <p:spPr>
          <a:xfrm>
            <a:off x="10255955" y="5885385"/>
            <a:ext cx="1038578" cy="66604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600" dirty="0" err="1">
                <a:latin typeface="Arial-Rounded" panose="020B0500000000000000" pitchFamily="34" charset="0"/>
                <a:ea typeface="Arial-Rounded" panose="020B0500000000000000" pitchFamily="34" charset="0"/>
                <a:cs typeface="Arial-Rounded" panose="020B0500000000000000" pitchFamily="34" charset="0"/>
              </a:rPr>
              <a:t>giày</a:t>
            </a:r>
            <a:endParaRPr lang="en-US" sz="3600" dirty="0">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463593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randombar(horizontal)">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randombar(horizontal)">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randombar(horizontal)">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randombar(horizontal)">
                                      <p:cBhvr>
                                        <p:cTn id="34" dur="500"/>
                                        <p:tgtEl>
                                          <p:spTgt spid="12"/>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randombar(horizontal)">
                                      <p:cBhvr>
                                        <p:cTn id="3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8" grpId="0" animBg="1"/>
      <p:bldP spid="10" grpId="0" animBg="1"/>
      <p:bldP spid="12" grpId="0" animBg="1"/>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7"/>
          <p:cNvCxnSpPr/>
          <p:nvPr/>
        </p:nvCxnSpPr>
        <p:spPr>
          <a:xfrm>
            <a:off x="3717388" y="2328601"/>
            <a:ext cx="4357441" cy="0"/>
          </a:xfrm>
          <a:prstGeom prst="line">
            <a:avLst/>
          </a:prstGeom>
          <a:ln w="9525">
            <a:solidFill>
              <a:schemeClr val="bg1"/>
            </a:solidFill>
            <a:prstDash val="solid"/>
            <a:tailEnd type="diamond"/>
          </a:ln>
        </p:spPr>
        <p:style>
          <a:lnRef idx="1">
            <a:schemeClr val="accent1"/>
          </a:lnRef>
          <a:fillRef idx="0">
            <a:schemeClr val="accent1"/>
          </a:fillRef>
          <a:effectRef idx="0">
            <a:schemeClr val="accent1"/>
          </a:effectRef>
          <a:fontRef idx="minor">
            <a:schemeClr val="tx1"/>
          </a:fontRef>
        </p:style>
      </p:cxnSp>
      <p:grpSp>
        <p:nvGrpSpPr>
          <p:cNvPr id="15" name="14"/>
          <p:cNvGrpSpPr/>
          <p:nvPr/>
        </p:nvGrpSpPr>
        <p:grpSpPr>
          <a:xfrm>
            <a:off x="2819400" y="1401445"/>
            <a:ext cx="6112510" cy="2016125"/>
            <a:chOff x="2118480" y="1316166"/>
            <a:chExt cx="1512168" cy="1512168"/>
          </a:xfrm>
        </p:grpSpPr>
        <p:sp>
          <p:nvSpPr>
            <p:cNvPr id="16" name="15"/>
            <p:cNvSpPr/>
            <p:nvPr/>
          </p:nvSpPr>
          <p:spPr>
            <a:xfrm>
              <a:off x="2118480" y="1316166"/>
              <a:ext cx="1512168" cy="151216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3992B5"/>
                </a:solidFill>
                <a:effectLst/>
                <a:uLnTx/>
                <a:uFillTx/>
                <a:latin typeface="Calibri" panose="020F0502020204030204"/>
                <a:ea typeface="SimSun" panose="02010600030101010101" pitchFamily="2" charset="-122"/>
                <a:cs typeface="+mn-cs"/>
              </a:endParaRPr>
            </a:p>
          </p:txBody>
        </p:sp>
        <p:sp>
          <p:nvSpPr>
            <p:cNvPr id="19" name="TextBox 67"/>
            <p:cNvSpPr txBox="1"/>
            <p:nvPr/>
          </p:nvSpPr>
          <p:spPr>
            <a:xfrm>
              <a:off x="2534460" y="1556684"/>
              <a:ext cx="1052202" cy="991601"/>
            </a:xfrm>
            <a:prstGeom prst="rect">
              <a:avLst/>
            </a:prstGeom>
            <a:noFill/>
          </p:spPr>
          <p:txBody>
            <a:bodyPr wrap="square" rtlCol="0">
              <a:spAutoFit/>
            </a:bodyPr>
            <a:lstStyle/>
            <a:p>
              <a:pPr marL="0" marR="0" lvl="1" indent="0" algn="l" defTabSz="1219200" rtl="0" eaLnBrk="1" fontAlgn="auto" latinLnBrk="0" hangingPunct="1">
                <a:lnSpc>
                  <a:spcPct val="100000"/>
                </a:lnSpc>
                <a:spcBef>
                  <a:spcPts val="0"/>
                </a:spcBef>
                <a:spcAft>
                  <a:spcPts val="0"/>
                </a:spcAft>
                <a:buClrTx/>
                <a:buSzTx/>
                <a:buFontTx/>
                <a:buNone/>
                <a:tabLst/>
                <a:defRPr/>
              </a:pPr>
              <a:r>
                <a:rPr kumimoji="0" lang="en-US" altLang="zh-CN" sz="8000" b="0" i="0" u="none" strike="noStrike" kern="1200" cap="none" spc="300" normalizeH="0" baseline="0" noProof="0" dirty="0">
                  <a:ln>
                    <a:noFill/>
                  </a:ln>
                  <a:solidFill>
                    <a:srgbClr val="FFFFFF"/>
                  </a:solidFill>
                  <a:effectLst/>
                  <a:uLnTx/>
                  <a:uFillTx/>
                  <a:latin typeface="Arial Rounded MT Bold" panose="020F0704030504030204" pitchFamily="34" charset="0"/>
                  <a:ea typeface="Microsoft YaHei" panose="020B0503020204020204" charset="-122"/>
                  <a:cs typeface="Arial Rounded MT Bold" panose="020F0704030504030204" pitchFamily="34" charset="0"/>
                </a:rPr>
                <a:t>Tiết 4</a:t>
              </a:r>
              <a:endParaRPr kumimoji="0" lang="zh-CN" altLang="en-US" sz="8000" b="0" i="0" u="none" strike="noStrike" kern="1200" cap="none" spc="300" normalizeH="0" baseline="0" noProof="0" dirty="0">
                <a:ln>
                  <a:noFill/>
                </a:ln>
                <a:solidFill>
                  <a:srgbClr val="FFFFFF"/>
                </a:solidFill>
                <a:effectLst/>
                <a:uLnTx/>
                <a:uFillTx/>
                <a:latin typeface="Arial Rounded MT Bold" panose="020F0704030504030204" pitchFamily="34" charset="0"/>
                <a:ea typeface="Microsoft YaHei" panose="020B0503020204020204" charset="-122"/>
                <a:cs typeface="Arial Rounded MT Bold" panose="020F0704030504030204" pitchFamily="34" charset="0"/>
              </a:endParaRPr>
            </a:p>
          </p:txBody>
        </p:sp>
      </p:grpSp>
      <p:grpSp>
        <p:nvGrpSpPr>
          <p:cNvPr id="2" name="1"/>
          <p:cNvGrpSpPr/>
          <p:nvPr/>
        </p:nvGrpSpPr>
        <p:grpSpPr>
          <a:xfrm>
            <a:off x="-71057" y="2921013"/>
            <a:ext cx="12282473" cy="3934752"/>
            <a:chOff x="-53293" y="2190760"/>
            <a:chExt cx="9211855" cy="2951064"/>
          </a:xfrm>
        </p:grpSpPr>
        <p:pic>
          <p:nvPicPr>
            <p:cNvPr id="11" name="10"/>
            <p:cNvPicPr>
              <a:picLocks noChangeAspect="1"/>
            </p:cNvPicPr>
            <p:nvPr/>
          </p:nvPicPr>
          <p:blipFill>
            <a:blip r:embed="rId3" cstate="screen"/>
            <a:stretch>
              <a:fillRect/>
            </a:stretch>
          </p:blipFill>
          <p:spPr>
            <a:xfrm>
              <a:off x="4248310" y="3185627"/>
              <a:ext cx="4910252" cy="1956197"/>
            </a:xfrm>
            <a:prstGeom prst="rect">
              <a:avLst/>
            </a:prstGeom>
          </p:spPr>
        </p:pic>
        <p:pic>
          <p:nvPicPr>
            <p:cNvPr id="14" name="13"/>
            <p:cNvPicPr>
              <a:picLocks noChangeAspect="1"/>
            </p:cNvPicPr>
            <p:nvPr/>
          </p:nvPicPr>
          <p:blipFill>
            <a:blip r:embed="rId4"/>
            <a:stretch>
              <a:fillRect/>
            </a:stretch>
          </p:blipFill>
          <p:spPr>
            <a:xfrm>
              <a:off x="5936016" y="2190760"/>
              <a:ext cx="3208926" cy="2720031"/>
            </a:xfrm>
            <a:prstGeom prst="rect">
              <a:avLst/>
            </a:prstGeom>
          </p:spPr>
        </p:pic>
        <p:pic>
          <p:nvPicPr>
            <p:cNvPr id="17" name="16"/>
            <p:cNvPicPr>
              <a:picLocks noChangeAspect="1"/>
            </p:cNvPicPr>
            <p:nvPr/>
          </p:nvPicPr>
          <p:blipFill>
            <a:blip r:embed="rId3" cstate="screen"/>
            <a:stretch>
              <a:fillRect/>
            </a:stretch>
          </p:blipFill>
          <p:spPr>
            <a:xfrm>
              <a:off x="-53293" y="3185627"/>
              <a:ext cx="4910252" cy="1956197"/>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1600" advClick="0" advTm="3713">
        <p14:prism isInverted="1"/>
      </p:transition>
    </mc:Choice>
    <mc:Fallback xmlns="">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53" presetClass="entr" presetSubtype="16"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 calcmode="lin" valueType="num">
                                      <p:cBhvr>
                                        <p:cTn id="10" dur="500" fill="hold"/>
                                        <p:tgtEl>
                                          <p:spTgt spid="15"/>
                                        </p:tgtEl>
                                        <p:attrNameLst>
                                          <p:attrName>ppt_w</p:attrName>
                                        </p:attrNameLst>
                                      </p:cBhvr>
                                      <p:tavLst>
                                        <p:tav tm="0">
                                          <p:val>
                                            <p:fltVal val="0"/>
                                          </p:val>
                                        </p:tav>
                                        <p:tav tm="100000">
                                          <p:val>
                                            <p:strVal val="#ppt_w"/>
                                          </p:val>
                                        </p:tav>
                                      </p:tavLst>
                                    </p:anim>
                                    <p:anim calcmode="lin" valueType="num">
                                      <p:cBhvr>
                                        <p:cTn id="11" dur="500" fill="hold"/>
                                        <p:tgtEl>
                                          <p:spTgt spid="15"/>
                                        </p:tgtEl>
                                        <p:attrNameLst>
                                          <p:attrName>ppt_h</p:attrName>
                                        </p:attrNameLst>
                                      </p:cBhvr>
                                      <p:tavLst>
                                        <p:tav tm="0">
                                          <p:val>
                                            <p:fltVal val="0"/>
                                          </p:val>
                                        </p:tav>
                                        <p:tav tm="100000">
                                          <p:val>
                                            <p:strVal val="#ppt_h"/>
                                          </p:val>
                                        </p:tav>
                                      </p:tavLst>
                                    </p:anim>
                                    <p:animEffect transition="in" filter="fade">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8680" y="1614964"/>
            <a:ext cx="5563553" cy="3628073"/>
          </a:xfrm>
          <a:prstGeom prst="rect">
            <a:avLst/>
          </a:prstGeom>
        </p:spPr>
      </p:pic>
      <p:pic>
        <p:nvPicPr>
          <p:cNvPr id="8" name="图片 7"/>
          <p:cNvPicPr>
            <a:picLocks noChangeAspect="1"/>
          </p:cNvPicPr>
          <p:nvPr/>
        </p:nvPicPr>
        <p:blipFill rotWithShape="1">
          <a:blip r:embed="rId3" cstate="print">
            <a:extLst>
              <a:ext uri="{28A0092B-C50C-407E-A947-70E740481C1C}">
                <a14:useLocalDpi xmlns:a14="http://schemas.microsoft.com/office/drawing/2010/main" val="0"/>
              </a:ext>
            </a:extLst>
          </a:blip>
          <a:srcRect l="19765" t="5074" r="12177" b="15106"/>
          <a:stretch>
            <a:fillRect/>
          </a:stretch>
        </p:blipFill>
        <p:spPr>
          <a:xfrm flipH="1">
            <a:off x="2497400" y="2420323"/>
            <a:ext cx="2983258" cy="2470902"/>
          </a:xfrm>
          <a:prstGeom prst="rect">
            <a:avLst/>
          </a:prstGeom>
        </p:spPr>
      </p:pic>
      <p:sp>
        <p:nvSpPr>
          <p:cNvPr id="5" name="Rectangle 4"/>
          <p:cNvSpPr/>
          <p:nvPr/>
        </p:nvSpPr>
        <p:spPr>
          <a:xfrm>
            <a:off x="6230784" y="3137687"/>
            <a:ext cx="2728825" cy="582627"/>
          </a:xfrm>
          <a:prstGeom prst="rect">
            <a:avLst/>
          </a:prstGeom>
          <a:noFill/>
        </p:spPr>
        <p:txBody>
          <a:bodyPr wrap="none" lIns="68580" tIns="34290" rIns="68580" bIns="34290">
            <a:prstTxWarp prst="textArchDown">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err="1">
                <a:ln w="22225">
                  <a:solidFill>
                    <a:srgbClr val="C0504D"/>
                  </a:solidFill>
                  <a:prstDash val="solid"/>
                </a:ln>
                <a:solidFill>
                  <a:srgbClr val="C0504D">
                    <a:lumMod val="40000"/>
                    <a:lumOff val="60000"/>
                  </a:srgbClr>
                </a:solidFill>
                <a:effectLst/>
                <a:uLnTx/>
                <a:uFillTx/>
                <a:latin typeface="Times New Roman" panose="02020603050405020304" pitchFamily="18" charset="0"/>
                <a:ea typeface="+mn-ea"/>
                <a:cs typeface="Times New Roman" panose="02020603050405020304" pitchFamily="18" charset="0"/>
              </a:rPr>
              <a:t>Luyện</a:t>
            </a:r>
            <a:r>
              <a:rPr kumimoji="0" lang="en-US" sz="6000" b="1" i="0" u="none" strike="noStrike" kern="1200" cap="none" spc="0" normalizeH="0" baseline="0" noProof="0" dirty="0">
                <a:ln w="22225">
                  <a:solidFill>
                    <a:srgbClr val="C0504D"/>
                  </a:solidFill>
                  <a:prstDash val="solid"/>
                </a:ln>
                <a:solidFill>
                  <a:srgbClr val="C0504D">
                    <a:lumMod val="40000"/>
                    <a:lumOff val="60000"/>
                  </a:srgbClr>
                </a:solidFill>
                <a:effectLst/>
                <a:uLnTx/>
                <a:uFillTx/>
                <a:latin typeface="Times New Roman" panose="02020603050405020304" pitchFamily="18" charset="0"/>
                <a:ea typeface="+mn-ea"/>
                <a:cs typeface="Times New Roman" panose="02020603050405020304" pitchFamily="18" charset="0"/>
              </a:rPr>
              <a:t> </a:t>
            </a:r>
            <a:r>
              <a:rPr kumimoji="0" lang="en-US" sz="6000" b="1" i="0" u="none" strike="noStrike" kern="1200" cap="none" spc="0" normalizeH="0" baseline="0" noProof="0" dirty="0" err="1">
                <a:ln w="22225">
                  <a:solidFill>
                    <a:srgbClr val="C0504D"/>
                  </a:solidFill>
                  <a:prstDash val="solid"/>
                </a:ln>
                <a:solidFill>
                  <a:srgbClr val="C0504D">
                    <a:lumMod val="40000"/>
                    <a:lumOff val="60000"/>
                  </a:srgbClr>
                </a:solidFill>
                <a:effectLst/>
                <a:uLnTx/>
                <a:uFillTx/>
                <a:latin typeface="Times New Roman" panose="02020603050405020304" pitchFamily="18" charset="0"/>
                <a:ea typeface="+mn-ea"/>
                <a:cs typeface="Times New Roman" panose="02020603050405020304" pitchFamily="18" charset="0"/>
              </a:rPr>
              <a:t>tập</a:t>
            </a:r>
            <a:endParaRPr kumimoji="0" lang="en-US" sz="6000" b="1" i="0" u="none" strike="noStrike" kern="1200" cap="none" spc="0" normalizeH="0" baseline="0" noProof="0" dirty="0">
              <a:ln w="22225">
                <a:solidFill>
                  <a:srgbClr val="C0504D"/>
                </a:solidFill>
                <a:prstDash val="solid"/>
              </a:ln>
              <a:solidFill>
                <a:srgbClr val="C0504D">
                  <a:lumMod val="40000"/>
                  <a:lumOff val="60000"/>
                </a:srgbClr>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advClick="0"/>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72570B7-C619-4061-BA21-E5DF90B6F2A5}"/>
              </a:ext>
            </a:extLst>
          </p:cNvPr>
          <p:cNvSpPr txBox="1"/>
          <p:nvPr/>
        </p:nvSpPr>
        <p:spPr>
          <a:xfrm>
            <a:off x="579523" y="594588"/>
            <a:ext cx="10487537" cy="707886"/>
          </a:xfrm>
          <a:prstGeom prst="rect">
            <a:avLst/>
          </a:prstGeom>
          <a:noFill/>
        </p:spPr>
        <p:txBody>
          <a:bodyPr wrap="square" rtlCol="0">
            <a:spAutoFit/>
          </a:bodyPr>
          <a:lstStyle/>
          <a:p>
            <a:pPr lvl="0"/>
            <a:r>
              <a:rPr lang="en-US" sz="4000"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1. </a:t>
            </a:r>
            <a:r>
              <a:rPr lang="en-US" sz="4000" b="1"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Chọn</a:t>
            </a:r>
            <a:r>
              <a:rPr lang="en-US" sz="4000"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từ</a:t>
            </a:r>
            <a:r>
              <a:rPr lang="en-US" sz="4000"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ngữ</a:t>
            </a:r>
            <a:r>
              <a:rPr lang="en-US" sz="4000"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trong</a:t>
            </a:r>
            <a:r>
              <a:rPr lang="en-US" sz="4000"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ngoặc</a:t>
            </a:r>
            <a:r>
              <a:rPr lang="en-US" sz="4000"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thay</a:t>
            </a:r>
            <a:r>
              <a:rPr lang="en-US" sz="4000"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cho</a:t>
            </a:r>
            <a:r>
              <a:rPr lang="en-US" sz="4000"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ô </a:t>
            </a:r>
            <a:r>
              <a:rPr lang="en-US" sz="4000" b="1"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vuông</a:t>
            </a:r>
            <a:r>
              <a:rPr lang="en-US" sz="4000"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a:t>
            </a:r>
            <a:endParaRPr kumimoji="0" lang="en-US" sz="4000" b="1"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DF3669F5-B6DE-40ED-9066-D11A6E89BF27}"/>
              </a:ext>
            </a:extLst>
          </p:cNvPr>
          <p:cNvSpPr txBox="1"/>
          <p:nvPr/>
        </p:nvSpPr>
        <p:spPr>
          <a:xfrm>
            <a:off x="1071159" y="2207530"/>
            <a:ext cx="9257684" cy="3316742"/>
          </a:xfrm>
          <a:prstGeom prst="rect">
            <a:avLst/>
          </a:prstGeom>
          <a:noFill/>
        </p:spPr>
        <p:txBody>
          <a:bodyPr wrap="square" rtlCol="0">
            <a:spAutoFit/>
          </a:bodyPr>
          <a:lstStyle/>
          <a:p>
            <a:pPr marL="457200" indent="-457200">
              <a:lnSpc>
                <a:spcPct val="150000"/>
              </a:lnSpc>
              <a:buFontTx/>
              <a:buChar char="-"/>
            </a:pPr>
            <a:r>
              <a:rPr lang="en-US" sz="3600" dirty="0" err="1">
                <a:latin typeface="Times New Roman" panose="02020603050405020304" pitchFamily="18" charset="0"/>
                <a:cs typeface="Times New Roman" panose="02020603050405020304" pitchFamily="18" charset="0"/>
              </a:rPr>
              <a:t>Dì</a:t>
            </a:r>
            <a:r>
              <a:rPr lang="en-US" sz="3600" dirty="0">
                <a:latin typeface="Times New Roman" panose="02020603050405020304" pitchFamily="18" charset="0"/>
                <a:cs typeface="Times New Roman" panose="02020603050405020304" pitchFamily="18" charset="0"/>
              </a:rPr>
              <a:t> Chi </a:t>
            </a:r>
            <a:r>
              <a:rPr lang="en-US" sz="3600" dirty="0" err="1">
                <a:latin typeface="Times New Roman" panose="02020603050405020304" pitchFamily="18" charset="0"/>
                <a:cs typeface="Times New Roman" panose="02020603050405020304" pitchFamily="18" charset="0"/>
              </a:rPr>
              <a:t>là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em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gái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của</a:t>
            </a:r>
            <a:endParaRPr lang="en-US" sz="3600" dirty="0">
              <a:latin typeface="Times New Roman" panose="02020603050405020304" pitchFamily="18" charset="0"/>
              <a:cs typeface="Times New Roman" panose="02020603050405020304" pitchFamily="18" charset="0"/>
            </a:endParaRPr>
          </a:p>
          <a:p>
            <a:pPr marL="457200" indent="-457200">
              <a:lnSpc>
                <a:spcPct val="150000"/>
              </a:lnSpc>
              <a:buFontTx/>
              <a:buChar char="-"/>
            </a:pPr>
            <a:r>
              <a:rPr lang="en-US" sz="3600" dirty="0" err="1">
                <a:latin typeface="Times New Roman" panose="02020603050405020304" pitchFamily="18" charset="0"/>
                <a:cs typeface="Times New Roman" panose="02020603050405020304" pitchFamily="18" charset="0"/>
              </a:rPr>
              <a:t>Chú</a:t>
            </a:r>
            <a:r>
              <a:rPr lang="en-US" sz="3600" dirty="0">
                <a:latin typeface="Times New Roman" panose="02020603050405020304" pitchFamily="18" charset="0"/>
                <a:cs typeface="Times New Roman" panose="02020603050405020304" pitchFamily="18" charset="0"/>
              </a:rPr>
              <a:t> Long </a:t>
            </a:r>
            <a:r>
              <a:rPr lang="en-US" sz="3600" dirty="0" err="1">
                <a:latin typeface="Times New Roman" panose="02020603050405020304" pitchFamily="18" charset="0"/>
                <a:cs typeface="Times New Roman" panose="02020603050405020304" pitchFamily="18" charset="0"/>
              </a:rPr>
              <a:t>là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em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trai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của</a:t>
            </a:r>
            <a:r>
              <a:rPr lang="en-US" sz="3600" dirty="0">
                <a:latin typeface="Times New Roman" panose="02020603050405020304" pitchFamily="18" charset="0"/>
                <a:cs typeface="Times New Roman" panose="02020603050405020304" pitchFamily="18" charset="0"/>
              </a:rPr>
              <a:t> </a:t>
            </a:r>
          </a:p>
          <a:p>
            <a:pPr marL="457200" indent="-457200">
              <a:lnSpc>
                <a:spcPct val="150000"/>
              </a:lnSpc>
              <a:buFontTx/>
              <a:buChar char="-"/>
            </a:pPr>
            <a:r>
              <a:rPr lang="en-US" sz="3600" dirty="0" err="1">
                <a:latin typeface="Times New Roman" panose="02020603050405020304" pitchFamily="18" charset="0"/>
                <a:cs typeface="Times New Roman" panose="02020603050405020304" pitchFamily="18" charset="0"/>
              </a:rPr>
              <a:t>Dì</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cậu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những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người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thuộc</a:t>
            </a:r>
            <a:r>
              <a:rPr lang="en-US" sz="3600" dirty="0">
                <a:latin typeface="Times New Roman" panose="02020603050405020304" pitchFamily="18" charset="0"/>
                <a:cs typeface="Times New Roman" panose="02020603050405020304" pitchFamily="18" charset="0"/>
              </a:rPr>
              <a:t> </a:t>
            </a:r>
          </a:p>
          <a:p>
            <a:pPr marL="457200" indent="-457200">
              <a:lnSpc>
                <a:spcPct val="150000"/>
              </a:lnSpc>
              <a:buFontTx/>
              <a:buChar char="-"/>
            </a:pPr>
            <a:r>
              <a:rPr lang="en-US" sz="3600" dirty="0" err="1">
                <a:latin typeface="Times New Roman" panose="02020603050405020304" pitchFamily="18" charset="0"/>
                <a:cs typeface="Times New Roman" panose="02020603050405020304" pitchFamily="18" charset="0"/>
              </a:rPr>
              <a:t>Cô</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chú</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những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người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thuộc</a:t>
            </a:r>
            <a:r>
              <a:rPr lang="en-US" sz="3600" dirty="0">
                <a:latin typeface="Times New Roman" panose="02020603050405020304" pitchFamily="18" charset="0"/>
                <a:cs typeface="Times New Roman" panose="02020603050405020304" pitchFamily="18" charset="0"/>
              </a:rPr>
              <a:t>   </a:t>
            </a:r>
          </a:p>
        </p:txBody>
      </p:sp>
      <p:sp>
        <p:nvSpPr>
          <p:cNvPr id="2" name="TextBox 1">
            <a:extLst>
              <a:ext uri="{FF2B5EF4-FFF2-40B4-BE49-F238E27FC236}">
                <a16:creationId xmlns:a16="http://schemas.microsoft.com/office/drawing/2014/main" id="{80C180CD-EF8C-4E85-B3BA-465EC7BDA245}"/>
              </a:ext>
            </a:extLst>
          </p:cNvPr>
          <p:cNvSpPr txBox="1"/>
          <p:nvPr/>
        </p:nvSpPr>
        <p:spPr>
          <a:xfrm>
            <a:off x="1520575" y="1302474"/>
            <a:ext cx="6914508" cy="905056"/>
          </a:xfrm>
          <a:prstGeom prst="rect">
            <a:avLst/>
          </a:prstGeom>
          <a:noFill/>
        </p:spPr>
        <p:txBody>
          <a:bodyPr wrap="square" rtlCol="0">
            <a:spAutoFit/>
          </a:bodyPr>
          <a:lstStyle/>
          <a:p>
            <a:pPr>
              <a:lnSpc>
                <a:spcPct val="150000"/>
              </a:lnSpc>
            </a:pPr>
            <a:r>
              <a:rPr lang="en-US" sz="4000" dirty="0">
                <a:latin typeface="Times New Roman" panose="02020603050405020304" pitchFamily="18" charset="0"/>
                <a:cs typeface="Times New Roman" panose="02020603050405020304" pitchFamily="18" charset="0"/>
              </a:rPr>
              <a:t>(</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mẹ</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bố</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họ</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nội</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họ</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ngoại</a:t>
            </a:r>
            <a:r>
              <a:rPr lang="en-US" sz="4000" i="1" dirty="0">
                <a:latin typeface="Times New Roman" panose="02020603050405020304" pitchFamily="18" charset="0"/>
                <a:cs typeface="Times New Roman" panose="02020603050405020304" pitchFamily="18" charset="0"/>
              </a:rPr>
              <a:t> )</a:t>
            </a:r>
          </a:p>
        </p:txBody>
      </p:sp>
      <p:sp>
        <p:nvSpPr>
          <p:cNvPr id="13" name="Rectangle 12">
            <a:extLst>
              <a:ext uri="{FF2B5EF4-FFF2-40B4-BE49-F238E27FC236}">
                <a16:creationId xmlns:a16="http://schemas.microsoft.com/office/drawing/2014/main" id="{0E2DFB37-5629-4A94-BF62-15D0750F4AA7}"/>
              </a:ext>
            </a:extLst>
          </p:cNvPr>
          <p:cNvSpPr/>
          <p:nvPr/>
        </p:nvSpPr>
        <p:spPr>
          <a:xfrm>
            <a:off x="5508442" y="2463862"/>
            <a:ext cx="686875" cy="451554"/>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14" name="Rectangle 13">
            <a:extLst>
              <a:ext uri="{FF2B5EF4-FFF2-40B4-BE49-F238E27FC236}">
                <a16:creationId xmlns:a16="http://schemas.microsoft.com/office/drawing/2014/main" id="{D87C5950-F66F-4223-8CD8-FF14663E0FA8}"/>
              </a:ext>
            </a:extLst>
          </p:cNvPr>
          <p:cNvSpPr/>
          <p:nvPr/>
        </p:nvSpPr>
        <p:spPr>
          <a:xfrm>
            <a:off x="6195317" y="3226019"/>
            <a:ext cx="686875" cy="451554"/>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15" name="Rectangle 14">
            <a:extLst>
              <a:ext uri="{FF2B5EF4-FFF2-40B4-BE49-F238E27FC236}">
                <a16:creationId xmlns:a16="http://schemas.microsoft.com/office/drawing/2014/main" id="{987570AA-FC17-402A-A655-8A28FEC42423}"/>
              </a:ext>
            </a:extLst>
          </p:cNvPr>
          <p:cNvSpPr/>
          <p:nvPr/>
        </p:nvSpPr>
        <p:spPr>
          <a:xfrm>
            <a:off x="7554711" y="4095741"/>
            <a:ext cx="686875" cy="451554"/>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16" name="Rectangle 15">
            <a:extLst>
              <a:ext uri="{FF2B5EF4-FFF2-40B4-BE49-F238E27FC236}">
                <a16:creationId xmlns:a16="http://schemas.microsoft.com/office/drawing/2014/main" id="{F3B6B208-1EA1-424B-8079-672C04EF352E}"/>
              </a:ext>
            </a:extLst>
          </p:cNvPr>
          <p:cNvSpPr/>
          <p:nvPr/>
        </p:nvSpPr>
        <p:spPr>
          <a:xfrm>
            <a:off x="7211273" y="4906805"/>
            <a:ext cx="686875" cy="451554"/>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10" name="Rectangle 9">
            <a:extLst>
              <a:ext uri="{FF2B5EF4-FFF2-40B4-BE49-F238E27FC236}">
                <a16:creationId xmlns:a16="http://schemas.microsoft.com/office/drawing/2014/main" id="{371F5B1C-F02E-4195-9FCB-F1D62E3A3B27}"/>
              </a:ext>
            </a:extLst>
          </p:cNvPr>
          <p:cNvSpPr/>
          <p:nvPr/>
        </p:nvSpPr>
        <p:spPr>
          <a:xfrm>
            <a:off x="5508442" y="2438400"/>
            <a:ext cx="822114" cy="48997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mẹ</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p>
        </p:txBody>
      </p:sp>
      <p:sp>
        <p:nvSpPr>
          <p:cNvPr id="17" name="Rectangle 16">
            <a:extLst>
              <a:ext uri="{FF2B5EF4-FFF2-40B4-BE49-F238E27FC236}">
                <a16:creationId xmlns:a16="http://schemas.microsoft.com/office/drawing/2014/main" id="{67663EA4-8E40-4AB5-B4BA-7A29B7BA281C}"/>
              </a:ext>
            </a:extLst>
          </p:cNvPr>
          <p:cNvSpPr/>
          <p:nvPr/>
        </p:nvSpPr>
        <p:spPr>
          <a:xfrm>
            <a:off x="6199173" y="3112586"/>
            <a:ext cx="822114" cy="584198"/>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bố</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p>
        </p:txBody>
      </p:sp>
      <p:sp>
        <p:nvSpPr>
          <p:cNvPr id="18" name="Rectangle 17">
            <a:extLst>
              <a:ext uri="{FF2B5EF4-FFF2-40B4-BE49-F238E27FC236}">
                <a16:creationId xmlns:a16="http://schemas.microsoft.com/office/drawing/2014/main" id="{4769633D-58D7-4503-87A6-D555FA2DC4D2}"/>
              </a:ext>
            </a:extLst>
          </p:cNvPr>
          <p:cNvSpPr/>
          <p:nvPr/>
        </p:nvSpPr>
        <p:spPr>
          <a:xfrm>
            <a:off x="7438440" y="4060031"/>
            <a:ext cx="1977703" cy="48997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họ</a:t>
            </a:r>
            <a:r>
              <a:rPr lang="en-US" sz="4000"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ngoại</a:t>
            </a:r>
            <a:r>
              <a:rPr lang="en-US" sz="4000"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p>
        </p:txBody>
      </p:sp>
      <p:sp>
        <p:nvSpPr>
          <p:cNvPr id="19" name="Rectangle 18">
            <a:extLst>
              <a:ext uri="{FF2B5EF4-FFF2-40B4-BE49-F238E27FC236}">
                <a16:creationId xmlns:a16="http://schemas.microsoft.com/office/drawing/2014/main" id="{CF491D21-D417-4F34-8D43-BDABBD9E235E}"/>
              </a:ext>
            </a:extLst>
          </p:cNvPr>
          <p:cNvSpPr/>
          <p:nvPr/>
        </p:nvSpPr>
        <p:spPr>
          <a:xfrm>
            <a:off x="7178616" y="4884433"/>
            <a:ext cx="1595269" cy="48997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họ</a:t>
            </a:r>
            <a:r>
              <a:rPr lang="en-US" sz="4000"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nội</a:t>
            </a:r>
            <a:r>
              <a:rPr lang="en-US" sz="4000"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p>
        </p:txBody>
      </p:sp>
    </p:spTree>
    <p:extLst>
      <p:ext uri="{BB962C8B-B14F-4D97-AF65-F5344CB8AC3E}">
        <p14:creationId xmlns:p14="http://schemas.microsoft.com/office/powerpoint/2010/main" val="2140162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down)">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down)">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down)">
                                      <p:cBhvr>
                                        <p:cTn id="2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18" grpId="0" animBg="1"/>
      <p:bldP spid="1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72570B7-C619-4061-BA21-E5DF90B6F2A5}"/>
              </a:ext>
            </a:extLst>
          </p:cNvPr>
          <p:cNvSpPr txBox="1"/>
          <p:nvPr/>
        </p:nvSpPr>
        <p:spPr>
          <a:xfrm>
            <a:off x="579523" y="594588"/>
            <a:ext cx="10487537" cy="707886"/>
          </a:xfrm>
          <a:prstGeom prst="rect">
            <a:avLst/>
          </a:prstGeom>
          <a:noFill/>
        </p:spPr>
        <p:txBody>
          <a:bodyPr wrap="square" rtlCol="0">
            <a:spAutoFit/>
          </a:bodyPr>
          <a:lstStyle/>
          <a:p>
            <a:pPr lvl="0"/>
            <a:r>
              <a:rPr lang="en-US" sz="4000"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2. </a:t>
            </a:r>
            <a:r>
              <a:rPr lang="en-US" sz="4000" b="1"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Chọn</a:t>
            </a:r>
            <a:r>
              <a:rPr lang="en-US" sz="4000"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từ</a:t>
            </a:r>
            <a:r>
              <a:rPr lang="en-US" sz="4000"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ngữ</a:t>
            </a:r>
            <a:r>
              <a:rPr lang="en-US" sz="4000"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trong</a:t>
            </a:r>
            <a:r>
              <a:rPr lang="en-US" sz="4000"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ngoặc</a:t>
            </a:r>
            <a:r>
              <a:rPr lang="en-US" sz="4000"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thay</a:t>
            </a:r>
            <a:r>
              <a:rPr lang="en-US" sz="4000"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cho</a:t>
            </a:r>
            <a:r>
              <a:rPr lang="en-US" sz="4000"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ô </a:t>
            </a:r>
            <a:r>
              <a:rPr lang="en-US" sz="4000" b="1"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vuông</a:t>
            </a:r>
            <a:r>
              <a:rPr lang="en-US" sz="4000"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a:t>
            </a:r>
            <a:endParaRPr kumimoji="0" lang="en-US" sz="4000" b="1"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DF3669F5-B6DE-40ED-9066-D11A6E89BF27}"/>
              </a:ext>
            </a:extLst>
          </p:cNvPr>
          <p:cNvSpPr txBox="1"/>
          <p:nvPr/>
        </p:nvSpPr>
        <p:spPr>
          <a:xfrm>
            <a:off x="478971" y="2207530"/>
            <a:ext cx="11092543" cy="3316742"/>
          </a:xfrm>
          <a:prstGeom prst="rect">
            <a:avLst/>
          </a:prstGeom>
          <a:noFill/>
        </p:spPr>
        <p:txBody>
          <a:bodyPr wrap="square" rtlCol="0">
            <a:spAutoFit/>
          </a:bodyPr>
          <a:lstStyle/>
          <a:p>
            <a:pPr marL="457200" indent="-457200">
              <a:lnSpc>
                <a:spcPct val="150000"/>
              </a:lnSpc>
              <a:buFontTx/>
              <a:buChar char="-"/>
            </a:pPr>
            <a:r>
              <a:rPr lang="en-US" sz="3600" dirty="0" err="1">
                <a:latin typeface="Times New Roman" panose="02020603050405020304" pitchFamily="18" charset="0"/>
                <a:cs typeface="Times New Roman" panose="02020603050405020304" pitchFamily="18" charset="0"/>
              </a:rPr>
              <a:t>Em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Nụ</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môi</a:t>
            </a:r>
            <a:r>
              <a:rPr lang="en-US" sz="3600" dirty="0">
                <a:latin typeface="Times New Roman" panose="02020603050405020304" pitchFamily="18" charset="0"/>
                <a:cs typeface="Times New Roman" panose="02020603050405020304" pitchFamily="18" charset="0"/>
              </a:rPr>
              <a:t>                 , </a:t>
            </a:r>
            <a:r>
              <a:rPr lang="en-US" sz="3600" dirty="0" err="1">
                <a:latin typeface="Times New Roman" panose="02020603050405020304" pitchFamily="18" charset="0"/>
                <a:cs typeface="Times New Roman" panose="02020603050405020304" pitchFamily="18" charset="0"/>
              </a:rPr>
              <a:t>trông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yêu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lắm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Em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đã</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lớn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lên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nhiều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Em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ngủ</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ít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hơn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trước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Có</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lúc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mắt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em</a:t>
            </a:r>
            <a:r>
              <a:rPr lang="en-US" sz="3600" dirty="0">
                <a:latin typeface="Times New Roman" panose="02020603050405020304" pitchFamily="18" charset="0"/>
                <a:cs typeface="Times New Roman" panose="02020603050405020304" pitchFamily="18" charset="0"/>
              </a:rPr>
              <a:t>                , </a:t>
            </a:r>
            <a:r>
              <a:rPr lang="en-US" sz="3600" dirty="0" err="1">
                <a:latin typeface="Times New Roman" panose="02020603050405020304" pitchFamily="18" charset="0"/>
                <a:cs typeface="Times New Roman" panose="02020603050405020304" pitchFamily="18" charset="0"/>
              </a:rPr>
              <a:t>tròn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và</a:t>
            </a:r>
            <a:r>
              <a:rPr lang="en-US" sz="3600" dirty="0">
                <a:latin typeface="Times New Roman" panose="02020603050405020304" pitchFamily="18" charset="0"/>
                <a:cs typeface="Times New Roman" panose="02020603050405020304" pitchFamily="18" charset="0"/>
              </a:rPr>
              <a:t>                . </a:t>
            </a:r>
            <a:r>
              <a:rPr lang="en-US" sz="3600" dirty="0" err="1">
                <a:latin typeface="Times New Roman" panose="02020603050405020304" pitchFamily="18" charset="0"/>
                <a:cs typeface="Times New Roman" panose="02020603050405020304" pitchFamily="18" charset="0"/>
              </a:rPr>
              <a:t>Em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cứ</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nhìn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Hoa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mãi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Hoa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yêu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em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rất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thích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đưa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võng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ru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em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ngủ</a:t>
            </a:r>
            <a:endParaRPr lang="en-US" sz="3600"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80C180CD-EF8C-4E85-B3BA-465EC7BDA245}"/>
              </a:ext>
            </a:extLst>
          </p:cNvPr>
          <p:cNvSpPr txBox="1"/>
          <p:nvPr/>
        </p:nvSpPr>
        <p:spPr>
          <a:xfrm>
            <a:off x="1520575" y="1302474"/>
            <a:ext cx="6914508" cy="905056"/>
          </a:xfrm>
          <a:prstGeom prst="rect">
            <a:avLst/>
          </a:prstGeom>
          <a:noFill/>
        </p:spPr>
        <p:txBody>
          <a:bodyPr wrap="square" rtlCol="0">
            <a:spAutoFit/>
          </a:bodyPr>
          <a:lstStyle/>
          <a:p>
            <a:pPr>
              <a:lnSpc>
                <a:spcPct val="150000"/>
              </a:lnSpc>
            </a:pPr>
            <a:r>
              <a:rPr lang="en-US" sz="4000" dirty="0">
                <a:latin typeface="Times New Roman" panose="02020603050405020304" pitchFamily="18" charset="0"/>
                <a:cs typeface="Times New Roman" panose="02020603050405020304" pitchFamily="18" charset="0"/>
              </a:rPr>
              <a:t>(</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mở</a:t>
            </a:r>
            <a:r>
              <a:rPr lang="en-US" sz="4000" i="1" dirty="0">
                <a:latin typeface="Times New Roman" panose="02020603050405020304" pitchFamily="18" charset="0"/>
                <a:cs typeface="Times New Roman" panose="02020603050405020304" pitchFamily="18" charset="0"/>
              </a:rPr>
              <a:t> to, </a:t>
            </a:r>
            <a:r>
              <a:rPr lang="en-US" sz="4000" i="1" dirty="0" err="1">
                <a:latin typeface="Times New Roman" panose="02020603050405020304" pitchFamily="18" charset="0"/>
                <a:cs typeface="Times New Roman" panose="02020603050405020304" pitchFamily="18" charset="0"/>
              </a:rPr>
              <a:t>đen</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láy</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đỏ</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hồng</a:t>
            </a:r>
            <a:r>
              <a:rPr lang="en-US" sz="4000" i="1" dirty="0">
                <a:latin typeface="Times New Roman" panose="02020603050405020304" pitchFamily="18" charset="0"/>
                <a:cs typeface="Times New Roman" panose="02020603050405020304" pitchFamily="18" charset="0"/>
              </a:rPr>
              <a:t>)</a:t>
            </a:r>
          </a:p>
        </p:txBody>
      </p:sp>
      <p:sp>
        <p:nvSpPr>
          <p:cNvPr id="13" name="Rectangle 12">
            <a:extLst>
              <a:ext uri="{FF2B5EF4-FFF2-40B4-BE49-F238E27FC236}">
                <a16:creationId xmlns:a16="http://schemas.microsoft.com/office/drawing/2014/main" id="{0E2DFB37-5629-4A94-BF62-15D0750F4AA7}"/>
              </a:ext>
            </a:extLst>
          </p:cNvPr>
          <p:cNvSpPr/>
          <p:nvPr/>
        </p:nvSpPr>
        <p:spPr>
          <a:xfrm>
            <a:off x="9120614" y="3279425"/>
            <a:ext cx="1284244" cy="451554"/>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20" name="Rectangle 19">
            <a:extLst>
              <a:ext uri="{FF2B5EF4-FFF2-40B4-BE49-F238E27FC236}">
                <a16:creationId xmlns:a16="http://schemas.microsoft.com/office/drawing/2014/main" id="{565117AD-D247-48E4-AE44-4EA50C375AE8}"/>
              </a:ext>
            </a:extLst>
          </p:cNvPr>
          <p:cNvSpPr/>
          <p:nvPr/>
        </p:nvSpPr>
        <p:spPr>
          <a:xfrm>
            <a:off x="3377634" y="2463862"/>
            <a:ext cx="1343671" cy="451554"/>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21" name="Rectangle 20">
            <a:extLst>
              <a:ext uri="{FF2B5EF4-FFF2-40B4-BE49-F238E27FC236}">
                <a16:creationId xmlns:a16="http://schemas.microsoft.com/office/drawing/2014/main" id="{40E0AE30-5722-4FDC-BB4E-6646F055A9EB}"/>
              </a:ext>
            </a:extLst>
          </p:cNvPr>
          <p:cNvSpPr/>
          <p:nvPr/>
        </p:nvSpPr>
        <p:spPr>
          <a:xfrm>
            <a:off x="2554718" y="4106739"/>
            <a:ext cx="1284244" cy="451554"/>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19" name="Rectangle 18">
            <a:extLst>
              <a:ext uri="{FF2B5EF4-FFF2-40B4-BE49-F238E27FC236}">
                <a16:creationId xmlns:a16="http://schemas.microsoft.com/office/drawing/2014/main" id="{CF491D21-D417-4F34-8D43-BDABBD9E235E}"/>
              </a:ext>
            </a:extLst>
          </p:cNvPr>
          <p:cNvSpPr/>
          <p:nvPr/>
        </p:nvSpPr>
        <p:spPr>
          <a:xfrm>
            <a:off x="9120614" y="3241003"/>
            <a:ext cx="1467735" cy="48997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mở</a:t>
            </a:r>
            <a:r>
              <a:rPr lang="en-US" sz="4000"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to </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p>
        </p:txBody>
      </p:sp>
      <p:sp>
        <p:nvSpPr>
          <p:cNvPr id="22" name="Rectangle 21">
            <a:extLst>
              <a:ext uri="{FF2B5EF4-FFF2-40B4-BE49-F238E27FC236}">
                <a16:creationId xmlns:a16="http://schemas.microsoft.com/office/drawing/2014/main" id="{F2FD2712-FB81-47AA-9098-81815D4F4CE3}"/>
              </a:ext>
            </a:extLst>
          </p:cNvPr>
          <p:cNvSpPr/>
          <p:nvPr/>
        </p:nvSpPr>
        <p:spPr>
          <a:xfrm>
            <a:off x="2418401" y="4079203"/>
            <a:ext cx="1710853" cy="48997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đen</a:t>
            </a:r>
            <a:r>
              <a:rPr lang="en-US" sz="4000"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láy</a:t>
            </a:r>
            <a:r>
              <a:rPr lang="en-US" sz="4000"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p>
        </p:txBody>
      </p:sp>
      <p:sp>
        <p:nvSpPr>
          <p:cNvPr id="18" name="Rectangle 17">
            <a:extLst>
              <a:ext uri="{FF2B5EF4-FFF2-40B4-BE49-F238E27FC236}">
                <a16:creationId xmlns:a16="http://schemas.microsoft.com/office/drawing/2014/main" id="{4769633D-58D7-4503-87A6-D555FA2DC4D2}"/>
              </a:ext>
            </a:extLst>
          </p:cNvPr>
          <p:cNvSpPr/>
          <p:nvPr/>
        </p:nvSpPr>
        <p:spPr>
          <a:xfrm>
            <a:off x="3218594" y="2436621"/>
            <a:ext cx="1850482" cy="48997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đỏ</a:t>
            </a:r>
            <a:r>
              <a:rPr lang="en-US" sz="4000"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hồng</a:t>
            </a:r>
            <a:r>
              <a:rPr lang="en-US" sz="4000"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p>
        </p:txBody>
      </p:sp>
    </p:spTree>
    <p:extLst>
      <p:ext uri="{BB962C8B-B14F-4D97-AF65-F5344CB8AC3E}">
        <p14:creationId xmlns:p14="http://schemas.microsoft.com/office/powerpoint/2010/main" val="4109852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down)">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down)">
                                      <p:cBhvr>
                                        <p:cTn id="1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1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A0B3B21-3441-443B-90DD-08C8930A141A}"/>
              </a:ext>
            </a:extLst>
          </p:cNvPr>
          <p:cNvSpPr txBox="1"/>
          <p:nvPr/>
        </p:nvSpPr>
        <p:spPr>
          <a:xfrm>
            <a:off x="222233" y="566308"/>
            <a:ext cx="11747534" cy="646331"/>
          </a:xfrm>
          <a:prstGeom prst="rect">
            <a:avLst/>
          </a:prstGeom>
          <a:noFill/>
        </p:spPr>
        <p:txBody>
          <a:bodyPr wrap="square" rtlCol="0">
            <a:spAutoFit/>
          </a:bodyPr>
          <a:lstStyle/>
          <a:p>
            <a:pPr lvl="0">
              <a:spcAft>
                <a:spcPts val="600"/>
              </a:spcAft>
            </a:pPr>
            <a:r>
              <a:rPr lang="en-US" sz="3600"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3.Kết </a:t>
            </a:r>
            <a:r>
              <a:rPr lang="en-US" sz="3600" b="1"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hợp</a:t>
            </a:r>
            <a:r>
              <a:rPr lang="en-US" sz="3600"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cột</a:t>
            </a:r>
            <a:r>
              <a:rPr lang="en-US" sz="3600"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 </a:t>
            </a:r>
            <a:r>
              <a:rPr lang="en-US" sz="3600" b="1"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với</a:t>
            </a:r>
            <a:r>
              <a:rPr lang="en-US" sz="3600"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cột</a:t>
            </a:r>
            <a:r>
              <a:rPr lang="en-US" sz="3600"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B </a:t>
            </a:r>
            <a:r>
              <a:rPr lang="en-US" sz="3600" b="1"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để</a:t>
            </a:r>
            <a:r>
              <a:rPr lang="en-US" sz="3600"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tạo</a:t>
            </a:r>
            <a:r>
              <a:rPr lang="en-US" sz="3600"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câu</a:t>
            </a:r>
            <a:r>
              <a:rPr lang="en-US" sz="3600"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chọn</a:t>
            </a:r>
            <a:r>
              <a:rPr lang="en-US" sz="3600"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viết</a:t>
            </a:r>
            <a:r>
              <a:rPr lang="en-US" sz="3600"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2 </a:t>
            </a:r>
            <a:r>
              <a:rPr lang="en-US" sz="3600" b="1"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câu</a:t>
            </a:r>
            <a:r>
              <a:rPr lang="en-US" sz="3600"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vào</a:t>
            </a:r>
            <a:r>
              <a:rPr lang="en-US" sz="3600"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vở</a:t>
            </a:r>
            <a:r>
              <a:rPr lang="en-US" sz="3600"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endParaRPr kumimoji="0" lang="en-US" sz="3600" b="1"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cxnSp>
        <p:nvCxnSpPr>
          <p:cNvPr id="9" name="Straight Arrow Connector 8">
            <a:extLst>
              <a:ext uri="{FF2B5EF4-FFF2-40B4-BE49-F238E27FC236}">
                <a16:creationId xmlns:a16="http://schemas.microsoft.com/office/drawing/2014/main" id="{CE9DE5C1-04B5-468A-A8A3-0B1836355BD9}"/>
              </a:ext>
            </a:extLst>
          </p:cNvPr>
          <p:cNvCxnSpPr>
            <a:cxnSpLocks/>
            <a:endCxn id="15" idx="1"/>
          </p:cNvCxnSpPr>
          <p:nvPr/>
        </p:nvCxnSpPr>
        <p:spPr>
          <a:xfrm flipV="1">
            <a:off x="5867394" y="2626705"/>
            <a:ext cx="1484092" cy="1349340"/>
          </a:xfrm>
          <a:prstGeom prst="straightConnector1">
            <a:avLst/>
          </a:prstGeom>
          <a:ln w="57150">
            <a:solidFill>
              <a:srgbClr val="FF0000"/>
            </a:solidFill>
            <a:tailEnd type="triangle"/>
          </a:ln>
        </p:spPr>
        <p:style>
          <a:lnRef idx="3">
            <a:schemeClr val="dk1"/>
          </a:lnRef>
          <a:fillRef idx="0">
            <a:schemeClr val="dk1"/>
          </a:fillRef>
          <a:effectRef idx="2">
            <a:schemeClr val="dk1"/>
          </a:effectRef>
          <a:fontRef idx="minor">
            <a:schemeClr val="tx1"/>
          </a:fontRef>
        </p:style>
      </p:cxnSp>
      <p:cxnSp>
        <p:nvCxnSpPr>
          <p:cNvPr id="11" name="Straight Arrow Connector 10">
            <a:extLst>
              <a:ext uri="{FF2B5EF4-FFF2-40B4-BE49-F238E27FC236}">
                <a16:creationId xmlns:a16="http://schemas.microsoft.com/office/drawing/2014/main" id="{018F4970-3948-4B66-8A0D-39F316366EBE}"/>
              </a:ext>
            </a:extLst>
          </p:cNvPr>
          <p:cNvCxnSpPr>
            <a:cxnSpLocks/>
            <a:endCxn id="17" idx="1"/>
          </p:cNvCxnSpPr>
          <p:nvPr/>
        </p:nvCxnSpPr>
        <p:spPr>
          <a:xfrm>
            <a:off x="5867395" y="2606324"/>
            <a:ext cx="1484091" cy="2805873"/>
          </a:xfrm>
          <a:prstGeom prst="straightConnector1">
            <a:avLst/>
          </a:prstGeom>
          <a:ln w="57150">
            <a:solidFill>
              <a:srgbClr val="FF0000"/>
            </a:solidFill>
            <a:tailEnd type="triangle"/>
          </a:ln>
        </p:spPr>
        <p:style>
          <a:lnRef idx="3">
            <a:schemeClr val="dk1"/>
          </a:lnRef>
          <a:fillRef idx="0">
            <a:schemeClr val="dk1"/>
          </a:fillRef>
          <a:effectRef idx="2">
            <a:schemeClr val="dk1"/>
          </a:effectRef>
          <a:fontRef idx="minor">
            <a:schemeClr val="tx1"/>
          </a:fontRef>
        </p:style>
      </p:cxnSp>
      <p:cxnSp>
        <p:nvCxnSpPr>
          <p:cNvPr id="13" name="Straight Arrow Connector 12">
            <a:extLst>
              <a:ext uri="{FF2B5EF4-FFF2-40B4-BE49-F238E27FC236}">
                <a16:creationId xmlns:a16="http://schemas.microsoft.com/office/drawing/2014/main" id="{C715DAFC-5AED-461D-9E31-F434DD0F2FA6}"/>
              </a:ext>
            </a:extLst>
          </p:cNvPr>
          <p:cNvCxnSpPr>
            <a:cxnSpLocks/>
            <a:endCxn id="16" idx="1"/>
          </p:cNvCxnSpPr>
          <p:nvPr/>
        </p:nvCxnSpPr>
        <p:spPr>
          <a:xfrm flipV="1">
            <a:off x="5867395" y="4027427"/>
            <a:ext cx="1484091" cy="1328306"/>
          </a:xfrm>
          <a:prstGeom prst="straightConnector1">
            <a:avLst/>
          </a:prstGeom>
          <a:ln w="57150">
            <a:solidFill>
              <a:srgbClr val="FF0000"/>
            </a:solidFill>
            <a:tailEnd type="triangle"/>
          </a:ln>
        </p:spPr>
        <p:style>
          <a:lnRef idx="3">
            <a:schemeClr val="dk1"/>
          </a:lnRef>
          <a:fillRef idx="0">
            <a:schemeClr val="dk1"/>
          </a:fillRef>
          <a:effectRef idx="2">
            <a:schemeClr val="dk1"/>
          </a:effectRef>
          <a:fontRef idx="minor">
            <a:schemeClr val="tx1"/>
          </a:fontRef>
        </p:style>
      </p:cxnSp>
      <p:sp>
        <p:nvSpPr>
          <p:cNvPr id="8" name="Rectangle: Rounded Corners 7">
            <a:extLst>
              <a:ext uri="{FF2B5EF4-FFF2-40B4-BE49-F238E27FC236}">
                <a16:creationId xmlns:a16="http://schemas.microsoft.com/office/drawing/2014/main" id="{D53CCD72-EE77-4B0D-AEDD-4C82D6CEECF2}"/>
              </a:ext>
            </a:extLst>
          </p:cNvPr>
          <p:cNvSpPr/>
          <p:nvPr/>
        </p:nvSpPr>
        <p:spPr>
          <a:xfrm>
            <a:off x="936170" y="2265011"/>
            <a:ext cx="4931227" cy="723390"/>
          </a:xfrm>
          <a:prstGeom prst="roundRect">
            <a:avLst/>
          </a:prstGeom>
          <a:solidFill>
            <a:srgbClr val="13F5A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solidFill>
                  <a:schemeClr val="tx1"/>
                </a:solidFill>
                <a:latin typeface="Times New Roman" panose="02020603050405020304" pitchFamily="18" charset="0"/>
                <a:cs typeface="Times New Roman" panose="02020603050405020304" pitchFamily="18" charset="0"/>
              </a:rPr>
              <a:t>Em</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bé</a:t>
            </a:r>
            <a:endParaRPr lang="en-US" sz="3600" dirty="0">
              <a:solidFill>
                <a:schemeClr val="tx1"/>
              </a:solidFill>
              <a:latin typeface="Times New Roman" panose="02020603050405020304" pitchFamily="18" charset="0"/>
              <a:cs typeface="Times New Roman" panose="02020603050405020304" pitchFamily="18" charset="0"/>
            </a:endParaRPr>
          </a:p>
        </p:txBody>
      </p:sp>
      <p:sp>
        <p:nvSpPr>
          <p:cNvPr id="12" name="Rectangle: Rounded Corners 11">
            <a:extLst>
              <a:ext uri="{FF2B5EF4-FFF2-40B4-BE49-F238E27FC236}">
                <a16:creationId xmlns:a16="http://schemas.microsoft.com/office/drawing/2014/main" id="{B08625C3-F10F-4EE0-809D-7EAB08E144E0}"/>
              </a:ext>
            </a:extLst>
          </p:cNvPr>
          <p:cNvSpPr/>
          <p:nvPr/>
        </p:nvSpPr>
        <p:spPr>
          <a:xfrm>
            <a:off x="936169" y="3665732"/>
            <a:ext cx="4931227" cy="723391"/>
          </a:xfrm>
          <a:prstGeom prst="roundRect">
            <a:avLst/>
          </a:prstGeom>
          <a:solidFill>
            <a:srgbClr val="13F5A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solidFill>
                  <a:schemeClr val="tx1"/>
                </a:solidFill>
                <a:latin typeface="Times New Roman" panose="02020603050405020304" pitchFamily="18" charset="0"/>
                <a:cs typeface="Times New Roman" panose="02020603050405020304" pitchFamily="18" charset="0"/>
              </a:rPr>
              <a:t>Chị</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của</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em</a:t>
            </a:r>
            <a:endParaRPr lang="en-US" sz="3600" dirty="0">
              <a:solidFill>
                <a:schemeClr val="tx1"/>
              </a:solidFill>
              <a:latin typeface="Times New Roman" panose="02020603050405020304" pitchFamily="18" charset="0"/>
              <a:cs typeface="Times New Roman" panose="02020603050405020304" pitchFamily="18" charset="0"/>
            </a:endParaRPr>
          </a:p>
        </p:txBody>
      </p:sp>
      <p:sp>
        <p:nvSpPr>
          <p:cNvPr id="14" name="Rectangle: Rounded Corners 13">
            <a:extLst>
              <a:ext uri="{FF2B5EF4-FFF2-40B4-BE49-F238E27FC236}">
                <a16:creationId xmlns:a16="http://schemas.microsoft.com/office/drawing/2014/main" id="{76D98788-F73D-46D5-83FF-03173DCF1F69}"/>
              </a:ext>
            </a:extLst>
          </p:cNvPr>
          <p:cNvSpPr/>
          <p:nvPr/>
        </p:nvSpPr>
        <p:spPr>
          <a:xfrm>
            <a:off x="936168" y="5066454"/>
            <a:ext cx="4931227" cy="691488"/>
          </a:xfrm>
          <a:prstGeom prst="roundRect">
            <a:avLst/>
          </a:prstGeom>
          <a:solidFill>
            <a:srgbClr val="13F5A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solidFill>
                  <a:schemeClr val="tx1"/>
                </a:solidFill>
                <a:latin typeface="Times New Roman" panose="02020603050405020304" pitchFamily="18" charset="0"/>
                <a:cs typeface="Times New Roman" panose="02020603050405020304" pitchFamily="18" charset="0"/>
              </a:rPr>
              <a:t>Ông</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ngoại</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của</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em</a:t>
            </a:r>
            <a:endParaRPr lang="en-US" sz="3600" dirty="0">
              <a:solidFill>
                <a:schemeClr val="tx1"/>
              </a:solidFill>
              <a:latin typeface="Times New Roman" panose="02020603050405020304" pitchFamily="18" charset="0"/>
              <a:cs typeface="Times New Roman" panose="02020603050405020304" pitchFamily="18" charset="0"/>
            </a:endParaRPr>
          </a:p>
        </p:txBody>
      </p:sp>
      <p:sp>
        <p:nvSpPr>
          <p:cNvPr id="15" name="Rectangle: Rounded Corners 14">
            <a:extLst>
              <a:ext uri="{FF2B5EF4-FFF2-40B4-BE49-F238E27FC236}">
                <a16:creationId xmlns:a16="http://schemas.microsoft.com/office/drawing/2014/main" id="{DFD5089C-1AF3-415E-AB41-6F833BFCF2F6}"/>
              </a:ext>
            </a:extLst>
          </p:cNvPr>
          <p:cNvSpPr/>
          <p:nvPr/>
        </p:nvSpPr>
        <p:spPr>
          <a:xfrm>
            <a:off x="7351486" y="2265009"/>
            <a:ext cx="2979057" cy="723391"/>
          </a:xfrm>
          <a:prstGeom prst="roundRect">
            <a:avLst/>
          </a:prstGeom>
          <a:solidFill>
            <a:srgbClr val="13F5A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solidFill>
                  <a:schemeClr val="tx1"/>
                </a:solidFill>
                <a:latin typeface="Times New Roman" panose="02020603050405020304" pitchFamily="18" charset="0"/>
                <a:cs typeface="Times New Roman" panose="02020603050405020304" pitchFamily="18" charset="0"/>
              </a:rPr>
              <a:t>chăm</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học</a:t>
            </a:r>
            <a:r>
              <a:rPr lang="en-US" sz="3600" dirty="0">
                <a:solidFill>
                  <a:schemeClr val="tx1"/>
                </a:solidFill>
                <a:latin typeface="Times New Roman" panose="02020603050405020304" pitchFamily="18" charset="0"/>
                <a:cs typeface="Times New Roman" panose="02020603050405020304" pitchFamily="18" charset="0"/>
              </a:rPr>
              <a:t> </a:t>
            </a:r>
          </a:p>
        </p:txBody>
      </p:sp>
      <p:sp>
        <p:nvSpPr>
          <p:cNvPr id="16" name="Rectangle: Rounded Corners 15">
            <a:extLst>
              <a:ext uri="{FF2B5EF4-FFF2-40B4-BE49-F238E27FC236}">
                <a16:creationId xmlns:a16="http://schemas.microsoft.com/office/drawing/2014/main" id="{EE8D9236-DE29-4A94-84E7-0B537B7A169A}"/>
              </a:ext>
            </a:extLst>
          </p:cNvPr>
          <p:cNvSpPr/>
          <p:nvPr/>
        </p:nvSpPr>
        <p:spPr>
          <a:xfrm>
            <a:off x="7351486" y="3665730"/>
            <a:ext cx="2979057" cy="723393"/>
          </a:xfrm>
          <a:prstGeom prst="roundRect">
            <a:avLst/>
          </a:prstGeom>
          <a:solidFill>
            <a:srgbClr val="13F5A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solidFill>
                  <a:schemeClr val="tx1"/>
                </a:solidFill>
                <a:latin typeface="Times New Roman" panose="02020603050405020304" pitchFamily="18" charset="0"/>
                <a:cs typeface="Times New Roman" panose="02020603050405020304" pitchFamily="18" charset="0"/>
              </a:rPr>
              <a:t>đã</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già</a:t>
            </a:r>
            <a:endParaRPr lang="en-US" sz="3600" dirty="0">
              <a:solidFill>
                <a:schemeClr val="tx1"/>
              </a:solidFill>
              <a:latin typeface="Times New Roman" panose="02020603050405020304" pitchFamily="18" charset="0"/>
              <a:cs typeface="Times New Roman" panose="02020603050405020304" pitchFamily="18" charset="0"/>
            </a:endParaRPr>
          </a:p>
        </p:txBody>
      </p:sp>
      <p:sp>
        <p:nvSpPr>
          <p:cNvPr id="17" name="Rectangle: Rounded Corners 16">
            <a:extLst>
              <a:ext uri="{FF2B5EF4-FFF2-40B4-BE49-F238E27FC236}">
                <a16:creationId xmlns:a16="http://schemas.microsoft.com/office/drawing/2014/main" id="{39BBBE87-8059-49D2-81DB-EA3EEC9CBE3B}"/>
              </a:ext>
            </a:extLst>
          </p:cNvPr>
          <p:cNvSpPr/>
          <p:nvPr/>
        </p:nvSpPr>
        <p:spPr>
          <a:xfrm>
            <a:off x="7351486" y="5066452"/>
            <a:ext cx="2979057" cy="691489"/>
          </a:xfrm>
          <a:prstGeom prst="roundRect">
            <a:avLst/>
          </a:prstGeom>
          <a:solidFill>
            <a:srgbClr val="13F5A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solidFill>
                  <a:schemeClr val="tx1"/>
                </a:solidFill>
                <a:latin typeface="Times New Roman" panose="02020603050405020304" pitchFamily="18" charset="0"/>
                <a:cs typeface="Times New Roman" panose="02020603050405020304" pitchFamily="18" charset="0"/>
              </a:rPr>
              <a:t>bụ</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bẫm</a:t>
            </a:r>
            <a:endParaRPr lang="en-US" sz="36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56251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additive="base">
                                        <p:cTn id="20" dur="500" fill="hold"/>
                                        <p:tgtEl>
                                          <p:spTgt spid="13"/>
                                        </p:tgtEl>
                                        <p:attrNameLst>
                                          <p:attrName>ppt_x</p:attrName>
                                        </p:attrNameLst>
                                      </p:cBhvr>
                                      <p:tavLst>
                                        <p:tav tm="0">
                                          <p:val>
                                            <p:strVal val="#ppt_x"/>
                                          </p:val>
                                        </p:tav>
                                        <p:tav tm="100000">
                                          <p:val>
                                            <p:strVal val="#ppt_x"/>
                                          </p:val>
                                        </p:tav>
                                      </p:tavLst>
                                    </p:anim>
                                    <p:anim calcmode="lin" valueType="num">
                                      <p:cBhvr additive="base">
                                        <p:cTn id="21"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248025" y="1906270"/>
            <a:ext cx="5696585" cy="304698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9600" b="1" i="1" u="none" strike="noStrike" kern="1200" cap="none" spc="0" normalizeH="0" baseline="0" noProof="0" dirty="0" err="1">
                <a:ln w="0"/>
                <a:solidFill>
                  <a:srgbClr val="4472C4"/>
                </a:solidFill>
                <a:effectLst>
                  <a:outerShdw blurRad="38100" dist="25400" dir="5400000" algn="ctr" rotWithShape="0">
                    <a:srgbClr val="6E747A">
                      <a:alpha val="43000"/>
                    </a:srgbClr>
                  </a:outerShdw>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Luyện</a:t>
            </a:r>
            <a:r>
              <a:rPr kumimoji="0" lang="en-US" altLang="zh-CN" sz="9600" b="1" i="1" u="none" strike="noStrike" kern="1200" cap="none" spc="0" normalizeH="0" baseline="0" noProof="0" dirty="0">
                <a:ln w="0"/>
                <a:solidFill>
                  <a:srgbClr val="4472C4"/>
                </a:solidFill>
                <a:effectLst>
                  <a:outerShdw blurRad="38100" dist="25400" dir="5400000" algn="ctr" rotWithShape="0">
                    <a:srgbClr val="6E747A">
                      <a:alpha val="43000"/>
                    </a:srgbClr>
                  </a:outerShdw>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 </a:t>
            </a:r>
            <a:r>
              <a:rPr kumimoji="0" lang="en-US" altLang="zh-CN" sz="9600" b="1" i="1" u="none" strike="noStrike" kern="1200" cap="none" spc="0" normalizeH="0" baseline="0" noProof="0" dirty="0" err="1">
                <a:ln w="0"/>
                <a:solidFill>
                  <a:srgbClr val="4472C4"/>
                </a:solidFill>
                <a:effectLst>
                  <a:outerShdw blurRad="38100" dist="25400" dir="5400000" algn="ctr" rotWithShape="0">
                    <a:srgbClr val="6E747A">
                      <a:alpha val="43000"/>
                    </a:srgbClr>
                  </a:outerShdw>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viết</a:t>
            </a:r>
            <a:r>
              <a:rPr kumimoji="0" lang="en-US" altLang="zh-CN" sz="9600" b="1" i="1" u="none" strike="noStrike" kern="1200" cap="none" spc="0" normalizeH="0" baseline="0" noProof="0" dirty="0">
                <a:ln w="0"/>
                <a:solidFill>
                  <a:srgbClr val="4472C4"/>
                </a:solidFill>
                <a:effectLst>
                  <a:outerShdw blurRad="38100" dist="25400" dir="5400000" algn="ctr" rotWithShape="0">
                    <a:srgbClr val="6E747A">
                      <a:alpha val="43000"/>
                    </a:srgbClr>
                  </a:outerShdw>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 </a:t>
            </a:r>
            <a:r>
              <a:rPr kumimoji="0" lang="en-US" altLang="zh-CN" sz="9600" b="1" i="1" u="none" strike="noStrike" kern="1200" cap="none" spc="0" normalizeH="0" baseline="0" noProof="0" dirty="0" err="1">
                <a:ln w="0"/>
                <a:solidFill>
                  <a:srgbClr val="4472C4"/>
                </a:solidFill>
                <a:effectLst>
                  <a:outerShdw blurRad="38100" dist="25400" dir="5400000" algn="ctr" rotWithShape="0">
                    <a:srgbClr val="6E747A">
                      <a:alpha val="43000"/>
                    </a:srgbClr>
                  </a:outerShdw>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đoạn</a:t>
            </a:r>
            <a:endParaRPr kumimoji="0" lang="en-US" sz="9600" b="1" i="1"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4239888339"/>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Flowchart: Document 17"/>
          <p:cNvSpPr/>
          <p:nvPr/>
        </p:nvSpPr>
        <p:spPr>
          <a:xfrm>
            <a:off x="-76201" y="-14642"/>
            <a:ext cx="12420601" cy="194355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1" fmla="*/ 0 w 21600"/>
              <a:gd name="connsiteY0-2" fmla="*/ 0 h 17322"/>
              <a:gd name="connsiteX1-3" fmla="*/ 21600 w 21600"/>
              <a:gd name="connsiteY1-4" fmla="*/ 0 h 17322"/>
              <a:gd name="connsiteX2-5" fmla="*/ 21600 w 21600"/>
              <a:gd name="connsiteY2-6" fmla="*/ 17322 h 17322"/>
              <a:gd name="connsiteX3-7" fmla="*/ 50 w 21600"/>
              <a:gd name="connsiteY3-8" fmla="*/ 13503 h 17322"/>
              <a:gd name="connsiteX4-9" fmla="*/ 0 w 21600"/>
              <a:gd name="connsiteY4-10" fmla="*/ 0 h 17322"/>
              <a:gd name="connsiteX0-11" fmla="*/ 0 w 21600"/>
              <a:gd name="connsiteY0-12" fmla="*/ 0 h 18888"/>
              <a:gd name="connsiteX1-13" fmla="*/ 21600 w 21600"/>
              <a:gd name="connsiteY1-14" fmla="*/ 0 h 18888"/>
              <a:gd name="connsiteX2-15" fmla="*/ 21600 w 21600"/>
              <a:gd name="connsiteY2-16" fmla="*/ 17322 h 18888"/>
              <a:gd name="connsiteX3-17" fmla="*/ 50 w 21600"/>
              <a:gd name="connsiteY3-18" fmla="*/ 13503 h 18888"/>
              <a:gd name="connsiteX4-19" fmla="*/ 0 w 21600"/>
              <a:gd name="connsiteY4-20" fmla="*/ 0 h 18888"/>
              <a:gd name="connsiteX0-21" fmla="*/ 0 w 21600"/>
              <a:gd name="connsiteY0-22" fmla="*/ 0 h 18322"/>
              <a:gd name="connsiteX1-23" fmla="*/ 21600 w 21600"/>
              <a:gd name="connsiteY1-24" fmla="*/ 0 h 18322"/>
              <a:gd name="connsiteX2-25" fmla="*/ 21600 w 21600"/>
              <a:gd name="connsiteY2-26" fmla="*/ 17322 h 18322"/>
              <a:gd name="connsiteX3-27" fmla="*/ 15726 w 21600"/>
              <a:gd name="connsiteY3-28" fmla="*/ 14955 h 18322"/>
              <a:gd name="connsiteX4-29" fmla="*/ 50 w 21600"/>
              <a:gd name="connsiteY4-30" fmla="*/ 13503 h 18322"/>
              <a:gd name="connsiteX5" fmla="*/ 0 w 21600"/>
              <a:gd name="connsiteY5" fmla="*/ 0 h 18322"/>
              <a:gd name="connsiteX0-31" fmla="*/ 0 w 21600"/>
              <a:gd name="connsiteY0-32" fmla="*/ 0 h 18400"/>
              <a:gd name="connsiteX1-33" fmla="*/ 21600 w 21600"/>
              <a:gd name="connsiteY1-34" fmla="*/ 0 h 18400"/>
              <a:gd name="connsiteX2-35" fmla="*/ 21600 w 21600"/>
              <a:gd name="connsiteY2-36" fmla="*/ 17322 h 18400"/>
              <a:gd name="connsiteX3-37" fmla="*/ 15726 w 21600"/>
              <a:gd name="connsiteY3-38" fmla="*/ 14955 h 18400"/>
              <a:gd name="connsiteX4-39" fmla="*/ 5570 w 21600"/>
              <a:gd name="connsiteY4-40" fmla="*/ 18390 h 18400"/>
              <a:gd name="connsiteX5-41" fmla="*/ 50 w 21600"/>
              <a:gd name="connsiteY5-42" fmla="*/ 13503 h 18400"/>
              <a:gd name="connsiteX6" fmla="*/ 0 w 21600"/>
              <a:gd name="connsiteY6" fmla="*/ 0 h 18400"/>
              <a:gd name="connsiteX0-43" fmla="*/ 0 w 21600"/>
              <a:gd name="connsiteY0-44" fmla="*/ 0 h 18400"/>
              <a:gd name="connsiteX1-45" fmla="*/ 21600 w 21600"/>
              <a:gd name="connsiteY1-46" fmla="*/ 0 h 18400"/>
              <a:gd name="connsiteX2-47" fmla="*/ 21600 w 21600"/>
              <a:gd name="connsiteY2-48" fmla="*/ 17322 h 18400"/>
              <a:gd name="connsiteX3-49" fmla="*/ 15726 w 21600"/>
              <a:gd name="connsiteY3-50" fmla="*/ 14955 h 18400"/>
              <a:gd name="connsiteX4-51" fmla="*/ 5570 w 21600"/>
              <a:gd name="connsiteY4-52" fmla="*/ 18390 h 18400"/>
              <a:gd name="connsiteX5-53" fmla="*/ 50 w 21600"/>
              <a:gd name="connsiteY5-54" fmla="*/ 13503 h 18400"/>
              <a:gd name="connsiteX6-55" fmla="*/ 0 w 21600"/>
              <a:gd name="connsiteY6-56" fmla="*/ 0 h 18400"/>
              <a:gd name="connsiteX0-57" fmla="*/ 0 w 21600"/>
              <a:gd name="connsiteY0-58" fmla="*/ 0 h 18400"/>
              <a:gd name="connsiteX1-59" fmla="*/ 21600 w 21600"/>
              <a:gd name="connsiteY1-60" fmla="*/ 0 h 18400"/>
              <a:gd name="connsiteX2-61" fmla="*/ 21499 w 21600"/>
              <a:gd name="connsiteY2-62" fmla="*/ 15907 h 18400"/>
              <a:gd name="connsiteX3-63" fmla="*/ 15726 w 21600"/>
              <a:gd name="connsiteY3-64" fmla="*/ 14955 h 18400"/>
              <a:gd name="connsiteX4-65" fmla="*/ 5570 w 21600"/>
              <a:gd name="connsiteY4-66" fmla="*/ 18390 h 18400"/>
              <a:gd name="connsiteX5-67" fmla="*/ 50 w 21600"/>
              <a:gd name="connsiteY5-68" fmla="*/ 13503 h 18400"/>
              <a:gd name="connsiteX6-69" fmla="*/ 0 w 21600"/>
              <a:gd name="connsiteY6-70" fmla="*/ 0 h 18400"/>
              <a:gd name="connsiteX0-71" fmla="*/ 0 w 21600"/>
              <a:gd name="connsiteY0-72" fmla="*/ 0 h 18736"/>
              <a:gd name="connsiteX1-73" fmla="*/ 21600 w 21600"/>
              <a:gd name="connsiteY1-74" fmla="*/ 0 h 18736"/>
              <a:gd name="connsiteX2-75" fmla="*/ 21524 w 21600"/>
              <a:gd name="connsiteY2-76" fmla="*/ 18736 h 18736"/>
              <a:gd name="connsiteX3-77" fmla="*/ 15726 w 21600"/>
              <a:gd name="connsiteY3-78" fmla="*/ 14955 h 18736"/>
              <a:gd name="connsiteX4-79" fmla="*/ 5570 w 21600"/>
              <a:gd name="connsiteY4-80" fmla="*/ 18390 h 18736"/>
              <a:gd name="connsiteX5-81" fmla="*/ 50 w 21600"/>
              <a:gd name="connsiteY5-82" fmla="*/ 13503 h 18736"/>
              <a:gd name="connsiteX6-83" fmla="*/ 0 w 21600"/>
              <a:gd name="connsiteY6-84" fmla="*/ 0 h 18736"/>
              <a:gd name="connsiteX0-85" fmla="*/ 0 w 21600"/>
              <a:gd name="connsiteY0-86" fmla="*/ 0 h 18736"/>
              <a:gd name="connsiteX1-87" fmla="*/ 21600 w 21600"/>
              <a:gd name="connsiteY1-88" fmla="*/ 0 h 18736"/>
              <a:gd name="connsiteX2-89" fmla="*/ 21524 w 21600"/>
              <a:gd name="connsiteY2-90" fmla="*/ 18736 h 18736"/>
              <a:gd name="connsiteX3-91" fmla="*/ 15726 w 21600"/>
              <a:gd name="connsiteY3-92" fmla="*/ 14147 h 18736"/>
              <a:gd name="connsiteX4-93" fmla="*/ 5570 w 21600"/>
              <a:gd name="connsiteY4-94" fmla="*/ 18390 h 18736"/>
              <a:gd name="connsiteX5-95" fmla="*/ 50 w 21600"/>
              <a:gd name="connsiteY5-96" fmla="*/ 13503 h 18736"/>
              <a:gd name="connsiteX6-97" fmla="*/ 0 w 21600"/>
              <a:gd name="connsiteY6-98" fmla="*/ 0 h 18736"/>
              <a:gd name="connsiteX0-99" fmla="*/ 0 w 21600"/>
              <a:gd name="connsiteY0-100" fmla="*/ 0 h 19811"/>
              <a:gd name="connsiteX1-101" fmla="*/ 21600 w 21600"/>
              <a:gd name="connsiteY1-102" fmla="*/ 0 h 19811"/>
              <a:gd name="connsiteX2-103" fmla="*/ 21524 w 21600"/>
              <a:gd name="connsiteY2-104" fmla="*/ 18736 h 19811"/>
              <a:gd name="connsiteX3-105" fmla="*/ 15726 w 21600"/>
              <a:gd name="connsiteY3-106" fmla="*/ 14147 h 19811"/>
              <a:gd name="connsiteX4-107" fmla="*/ 5545 w 21600"/>
              <a:gd name="connsiteY4-108" fmla="*/ 19805 h 19811"/>
              <a:gd name="connsiteX5-109" fmla="*/ 50 w 21600"/>
              <a:gd name="connsiteY5-110" fmla="*/ 13503 h 19811"/>
              <a:gd name="connsiteX6-111" fmla="*/ 0 w 21600"/>
              <a:gd name="connsiteY6-112" fmla="*/ 0 h 19811"/>
              <a:gd name="connsiteX0-113" fmla="*/ 0 w 21600"/>
              <a:gd name="connsiteY0-114" fmla="*/ 0 h 19811"/>
              <a:gd name="connsiteX1-115" fmla="*/ 21600 w 21600"/>
              <a:gd name="connsiteY1-116" fmla="*/ 0 h 19811"/>
              <a:gd name="connsiteX2-117" fmla="*/ 21524 w 21600"/>
              <a:gd name="connsiteY2-118" fmla="*/ 18736 h 19811"/>
              <a:gd name="connsiteX3-119" fmla="*/ 15726 w 21600"/>
              <a:gd name="connsiteY3-120" fmla="*/ 14147 h 19811"/>
              <a:gd name="connsiteX4-121" fmla="*/ 5545 w 21600"/>
              <a:gd name="connsiteY4-122" fmla="*/ 19805 h 19811"/>
              <a:gd name="connsiteX5-123" fmla="*/ 25 w 21600"/>
              <a:gd name="connsiteY5-124" fmla="*/ 17343 h 19811"/>
              <a:gd name="connsiteX6-125" fmla="*/ 0 w 21600"/>
              <a:gd name="connsiteY6-126" fmla="*/ 0 h 19811"/>
              <a:gd name="connsiteX0-127" fmla="*/ 0 w 21600"/>
              <a:gd name="connsiteY0-128" fmla="*/ 0 h 19811"/>
              <a:gd name="connsiteX1-129" fmla="*/ 21600 w 21600"/>
              <a:gd name="connsiteY1-130" fmla="*/ 0 h 19811"/>
              <a:gd name="connsiteX2-131" fmla="*/ 21524 w 21600"/>
              <a:gd name="connsiteY2-132" fmla="*/ 18736 h 19811"/>
              <a:gd name="connsiteX3-133" fmla="*/ 15726 w 21600"/>
              <a:gd name="connsiteY3-134" fmla="*/ 14147 h 19811"/>
              <a:gd name="connsiteX4-135" fmla="*/ 5545 w 21600"/>
              <a:gd name="connsiteY4-136" fmla="*/ 19805 h 19811"/>
              <a:gd name="connsiteX5-137" fmla="*/ 25 w 21600"/>
              <a:gd name="connsiteY5-138" fmla="*/ 17343 h 19811"/>
              <a:gd name="connsiteX6-139" fmla="*/ 0 w 21600"/>
              <a:gd name="connsiteY6-140" fmla="*/ 0 h 19811"/>
              <a:gd name="connsiteX0-141" fmla="*/ 0 w 21600"/>
              <a:gd name="connsiteY0-142" fmla="*/ 0 h 20417"/>
              <a:gd name="connsiteX1-143" fmla="*/ 21600 w 21600"/>
              <a:gd name="connsiteY1-144" fmla="*/ 0 h 20417"/>
              <a:gd name="connsiteX2-145" fmla="*/ 21524 w 21600"/>
              <a:gd name="connsiteY2-146" fmla="*/ 18736 h 20417"/>
              <a:gd name="connsiteX3-147" fmla="*/ 15726 w 21600"/>
              <a:gd name="connsiteY3-148" fmla="*/ 14147 h 20417"/>
              <a:gd name="connsiteX4-149" fmla="*/ 8393 w 21600"/>
              <a:gd name="connsiteY4-150" fmla="*/ 20411 h 20417"/>
              <a:gd name="connsiteX5-151" fmla="*/ 25 w 21600"/>
              <a:gd name="connsiteY5-152" fmla="*/ 17343 h 20417"/>
              <a:gd name="connsiteX6-153" fmla="*/ 0 w 21600"/>
              <a:gd name="connsiteY6-154" fmla="*/ 0 h 20417"/>
              <a:gd name="connsiteX0-155" fmla="*/ 0 w 21600"/>
              <a:gd name="connsiteY0-156" fmla="*/ 0 h 20605"/>
              <a:gd name="connsiteX1-157" fmla="*/ 21600 w 21600"/>
              <a:gd name="connsiteY1-158" fmla="*/ 0 h 20605"/>
              <a:gd name="connsiteX2-159" fmla="*/ 21524 w 21600"/>
              <a:gd name="connsiteY2-160" fmla="*/ 18736 h 20605"/>
              <a:gd name="connsiteX3-161" fmla="*/ 15726 w 21600"/>
              <a:gd name="connsiteY3-162" fmla="*/ 14147 h 20605"/>
              <a:gd name="connsiteX4-163" fmla="*/ 8393 w 21600"/>
              <a:gd name="connsiteY4-164" fmla="*/ 20411 h 20605"/>
              <a:gd name="connsiteX5-165" fmla="*/ 25 w 21600"/>
              <a:gd name="connsiteY5-166" fmla="*/ 17343 h 20605"/>
              <a:gd name="connsiteX6-167" fmla="*/ 0 w 21600"/>
              <a:gd name="connsiteY6-168" fmla="*/ 0 h 20605"/>
              <a:gd name="connsiteX0-169" fmla="*/ 0 w 21600"/>
              <a:gd name="connsiteY0-170" fmla="*/ 0 h 20658"/>
              <a:gd name="connsiteX1-171" fmla="*/ 21600 w 21600"/>
              <a:gd name="connsiteY1-172" fmla="*/ 0 h 20658"/>
              <a:gd name="connsiteX2-173" fmla="*/ 21524 w 21600"/>
              <a:gd name="connsiteY2-174" fmla="*/ 18736 h 20658"/>
              <a:gd name="connsiteX3-175" fmla="*/ 15726 w 21600"/>
              <a:gd name="connsiteY3-176" fmla="*/ 14147 h 20658"/>
              <a:gd name="connsiteX4-177" fmla="*/ 8393 w 21600"/>
              <a:gd name="connsiteY4-178" fmla="*/ 20411 h 20658"/>
              <a:gd name="connsiteX5-179" fmla="*/ 101 w 21600"/>
              <a:gd name="connsiteY5-180" fmla="*/ 18151 h 20658"/>
              <a:gd name="connsiteX6-181" fmla="*/ 0 w 21600"/>
              <a:gd name="connsiteY6-182" fmla="*/ 0 h 20658"/>
              <a:gd name="connsiteX0-183" fmla="*/ 0 w 21600"/>
              <a:gd name="connsiteY0-184" fmla="*/ 0 h 20618"/>
              <a:gd name="connsiteX1-185" fmla="*/ 21600 w 21600"/>
              <a:gd name="connsiteY1-186" fmla="*/ 0 h 20618"/>
              <a:gd name="connsiteX2-187" fmla="*/ 21524 w 21600"/>
              <a:gd name="connsiteY2-188" fmla="*/ 18736 h 20618"/>
              <a:gd name="connsiteX3-189" fmla="*/ 15726 w 21600"/>
              <a:gd name="connsiteY3-190" fmla="*/ 14147 h 20618"/>
              <a:gd name="connsiteX4-191" fmla="*/ 8393 w 21600"/>
              <a:gd name="connsiteY4-192" fmla="*/ 20411 h 20618"/>
              <a:gd name="connsiteX5-193" fmla="*/ 101 w 21600"/>
              <a:gd name="connsiteY5-194" fmla="*/ 18151 h 20618"/>
              <a:gd name="connsiteX6-195" fmla="*/ 0 w 21600"/>
              <a:gd name="connsiteY6-196" fmla="*/ 0 h 20618"/>
              <a:gd name="connsiteX0-197" fmla="*/ 76 w 21676"/>
              <a:gd name="connsiteY0-198" fmla="*/ 0 h 20662"/>
              <a:gd name="connsiteX1-199" fmla="*/ 21676 w 21676"/>
              <a:gd name="connsiteY1-200" fmla="*/ 0 h 20662"/>
              <a:gd name="connsiteX2-201" fmla="*/ 21600 w 21676"/>
              <a:gd name="connsiteY2-202" fmla="*/ 18736 h 20662"/>
              <a:gd name="connsiteX3-203" fmla="*/ 15802 w 21676"/>
              <a:gd name="connsiteY3-204" fmla="*/ 14147 h 20662"/>
              <a:gd name="connsiteX4-205" fmla="*/ 8469 w 21676"/>
              <a:gd name="connsiteY4-206" fmla="*/ 20411 h 20662"/>
              <a:gd name="connsiteX5-207" fmla="*/ 1 w 21676"/>
              <a:gd name="connsiteY5-208" fmla="*/ 18757 h 20662"/>
              <a:gd name="connsiteX6-209" fmla="*/ 76 w 21676"/>
              <a:gd name="connsiteY6-210" fmla="*/ 0 h 20662"/>
              <a:gd name="connsiteX0-211" fmla="*/ 76 w 21676"/>
              <a:gd name="connsiteY0-212" fmla="*/ 0 h 23168"/>
              <a:gd name="connsiteX1-213" fmla="*/ 21676 w 21676"/>
              <a:gd name="connsiteY1-214" fmla="*/ 0 h 23168"/>
              <a:gd name="connsiteX2-215" fmla="*/ 21600 w 21676"/>
              <a:gd name="connsiteY2-216" fmla="*/ 18736 h 23168"/>
              <a:gd name="connsiteX3-217" fmla="*/ 15802 w 21676"/>
              <a:gd name="connsiteY3-218" fmla="*/ 14147 h 23168"/>
              <a:gd name="connsiteX4-219" fmla="*/ 8469 w 21676"/>
              <a:gd name="connsiteY4-220" fmla="*/ 23038 h 23168"/>
              <a:gd name="connsiteX5-221" fmla="*/ 1 w 21676"/>
              <a:gd name="connsiteY5-222" fmla="*/ 18757 h 23168"/>
              <a:gd name="connsiteX6-223" fmla="*/ 76 w 21676"/>
              <a:gd name="connsiteY6-224" fmla="*/ 0 h 23168"/>
              <a:gd name="connsiteX0-225" fmla="*/ 76 w 21676"/>
              <a:gd name="connsiteY0-226" fmla="*/ 0 h 23168"/>
              <a:gd name="connsiteX1-227" fmla="*/ 21676 w 21676"/>
              <a:gd name="connsiteY1-228" fmla="*/ 0 h 23168"/>
              <a:gd name="connsiteX2-229" fmla="*/ 21600 w 21676"/>
              <a:gd name="connsiteY2-230" fmla="*/ 18736 h 23168"/>
              <a:gd name="connsiteX3-231" fmla="*/ 15802 w 21676"/>
              <a:gd name="connsiteY3-232" fmla="*/ 15764 h 23168"/>
              <a:gd name="connsiteX4-233" fmla="*/ 8469 w 21676"/>
              <a:gd name="connsiteY4-234" fmla="*/ 23038 h 23168"/>
              <a:gd name="connsiteX5-235" fmla="*/ 1 w 21676"/>
              <a:gd name="connsiteY5-236" fmla="*/ 18757 h 23168"/>
              <a:gd name="connsiteX6-237" fmla="*/ 76 w 21676"/>
              <a:gd name="connsiteY6-238" fmla="*/ 0 h 23168"/>
              <a:gd name="connsiteX0-239" fmla="*/ 76 w 21676"/>
              <a:gd name="connsiteY0-240" fmla="*/ 0 h 23168"/>
              <a:gd name="connsiteX1-241" fmla="*/ 21676 w 21676"/>
              <a:gd name="connsiteY1-242" fmla="*/ 0 h 23168"/>
              <a:gd name="connsiteX2-243" fmla="*/ 21600 w 21676"/>
              <a:gd name="connsiteY2-244" fmla="*/ 18736 h 23168"/>
              <a:gd name="connsiteX3-245" fmla="*/ 15802 w 21676"/>
              <a:gd name="connsiteY3-246" fmla="*/ 15764 h 23168"/>
              <a:gd name="connsiteX4-247" fmla="*/ 8469 w 21676"/>
              <a:gd name="connsiteY4-248" fmla="*/ 23038 h 23168"/>
              <a:gd name="connsiteX5-249" fmla="*/ 1 w 21676"/>
              <a:gd name="connsiteY5-250" fmla="*/ 18757 h 23168"/>
              <a:gd name="connsiteX6-251" fmla="*/ 76 w 21676"/>
              <a:gd name="connsiteY6-252" fmla="*/ 0 h 23168"/>
              <a:gd name="connsiteX0-253" fmla="*/ 76 w 21676"/>
              <a:gd name="connsiteY0-254" fmla="*/ 0 h 23168"/>
              <a:gd name="connsiteX1-255" fmla="*/ 21676 w 21676"/>
              <a:gd name="connsiteY1-256" fmla="*/ 0 h 23168"/>
              <a:gd name="connsiteX2-257" fmla="*/ 21600 w 21676"/>
              <a:gd name="connsiteY2-258" fmla="*/ 18736 h 23168"/>
              <a:gd name="connsiteX3-259" fmla="*/ 15802 w 21676"/>
              <a:gd name="connsiteY3-260" fmla="*/ 15764 h 23168"/>
              <a:gd name="connsiteX4-261" fmla="*/ 8469 w 21676"/>
              <a:gd name="connsiteY4-262" fmla="*/ 23038 h 23168"/>
              <a:gd name="connsiteX5-263" fmla="*/ 1 w 21676"/>
              <a:gd name="connsiteY5-264" fmla="*/ 18757 h 23168"/>
              <a:gd name="connsiteX6-265" fmla="*/ 76 w 21676"/>
              <a:gd name="connsiteY6-266" fmla="*/ 0 h 23168"/>
              <a:gd name="connsiteX0-267" fmla="*/ 76 w 21676"/>
              <a:gd name="connsiteY0-268" fmla="*/ 0 h 23168"/>
              <a:gd name="connsiteX1-269" fmla="*/ 21676 w 21676"/>
              <a:gd name="connsiteY1-270" fmla="*/ 0 h 23168"/>
              <a:gd name="connsiteX2-271" fmla="*/ 21600 w 21676"/>
              <a:gd name="connsiteY2-272" fmla="*/ 18736 h 23168"/>
              <a:gd name="connsiteX3-273" fmla="*/ 17163 w 21676"/>
              <a:gd name="connsiteY3-274" fmla="*/ 16168 h 23168"/>
              <a:gd name="connsiteX4-275" fmla="*/ 8469 w 21676"/>
              <a:gd name="connsiteY4-276" fmla="*/ 23038 h 23168"/>
              <a:gd name="connsiteX5-277" fmla="*/ 1 w 21676"/>
              <a:gd name="connsiteY5-278" fmla="*/ 18757 h 23168"/>
              <a:gd name="connsiteX6-279" fmla="*/ 76 w 21676"/>
              <a:gd name="connsiteY6-280" fmla="*/ 0 h 23168"/>
              <a:gd name="connsiteX0-281" fmla="*/ 76 w 21676"/>
              <a:gd name="connsiteY0-282" fmla="*/ 0 h 23168"/>
              <a:gd name="connsiteX1-283" fmla="*/ 21676 w 21676"/>
              <a:gd name="connsiteY1-284" fmla="*/ 0 h 23168"/>
              <a:gd name="connsiteX2-285" fmla="*/ 21600 w 21676"/>
              <a:gd name="connsiteY2-286" fmla="*/ 18736 h 23168"/>
              <a:gd name="connsiteX3-287" fmla="*/ 17793 w 21676"/>
              <a:gd name="connsiteY3-288" fmla="*/ 17785 h 23168"/>
              <a:gd name="connsiteX4-289" fmla="*/ 8469 w 21676"/>
              <a:gd name="connsiteY4-290" fmla="*/ 23038 h 23168"/>
              <a:gd name="connsiteX5-291" fmla="*/ 1 w 21676"/>
              <a:gd name="connsiteY5-292" fmla="*/ 18757 h 23168"/>
              <a:gd name="connsiteX6-293" fmla="*/ 76 w 21676"/>
              <a:gd name="connsiteY6-294" fmla="*/ 0 h 23168"/>
              <a:gd name="connsiteX0-295" fmla="*/ 76 w 21676"/>
              <a:gd name="connsiteY0-296" fmla="*/ 0 h 23168"/>
              <a:gd name="connsiteX1-297" fmla="*/ 21676 w 21676"/>
              <a:gd name="connsiteY1-298" fmla="*/ 0 h 23168"/>
              <a:gd name="connsiteX2-299" fmla="*/ 21600 w 21676"/>
              <a:gd name="connsiteY2-300" fmla="*/ 20353 h 23168"/>
              <a:gd name="connsiteX3-301" fmla="*/ 17793 w 21676"/>
              <a:gd name="connsiteY3-302" fmla="*/ 17785 h 23168"/>
              <a:gd name="connsiteX4-303" fmla="*/ 8469 w 21676"/>
              <a:gd name="connsiteY4-304" fmla="*/ 23038 h 23168"/>
              <a:gd name="connsiteX5-305" fmla="*/ 1 w 21676"/>
              <a:gd name="connsiteY5-306" fmla="*/ 18757 h 23168"/>
              <a:gd name="connsiteX6-307" fmla="*/ 76 w 21676"/>
              <a:gd name="connsiteY6-308" fmla="*/ 0 h 23168"/>
              <a:gd name="connsiteX0-309" fmla="*/ 76 w 21676"/>
              <a:gd name="connsiteY0-310" fmla="*/ 0 h 23168"/>
              <a:gd name="connsiteX1-311" fmla="*/ 21676 w 21676"/>
              <a:gd name="connsiteY1-312" fmla="*/ 0 h 23168"/>
              <a:gd name="connsiteX2-313" fmla="*/ 21600 w 21676"/>
              <a:gd name="connsiteY2-314" fmla="*/ 20353 h 23168"/>
              <a:gd name="connsiteX3-315" fmla="*/ 17793 w 21676"/>
              <a:gd name="connsiteY3-316" fmla="*/ 17785 h 23168"/>
              <a:gd name="connsiteX4-317" fmla="*/ 8469 w 21676"/>
              <a:gd name="connsiteY4-318" fmla="*/ 23038 h 23168"/>
              <a:gd name="connsiteX5-319" fmla="*/ 1 w 21676"/>
              <a:gd name="connsiteY5-320" fmla="*/ 18757 h 23168"/>
              <a:gd name="connsiteX6-321" fmla="*/ 76 w 21676"/>
              <a:gd name="connsiteY6-322" fmla="*/ 0 h 23168"/>
              <a:gd name="connsiteX0-323" fmla="*/ 76 w 21676"/>
              <a:gd name="connsiteY0-324" fmla="*/ 0 h 23168"/>
              <a:gd name="connsiteX1-325" fmla="*/ 21676 w 21676"/>
              <a:gd name="connsiteY1-326" fmla="*/ 0 h 23168"/>
              <a:gd name="connsiteX2-327" fmla="*/ 21600 w 21676"/>
              <a:gd name="connsiteY2-328" fmla="*/ 20353 h 23168"/>
              <a:gd name="connsiteX3-329" fmla="*/ 17591 w 21676"/>
              <a:gd name="connsiteY3-330" fmla="*/ 19806 h 23168"/>
              <a:gd name="connsiteX4-331" fmla="*/ 8469 w 21676"/>
              <a:gd name="connsiteY4-332" fmla="*/ 23038 h 23168"/>
              <a:gd name="connsiteX5-333" fmla="*/ 1 w 21676"/>
              <a:gd name="connsiteY5-334" fmla="*/ 18757 h 23168"/>
              <a:gd name="connsiteX6-335" fmla="*/ 76 w 21676"/>
              <a:gd name="connsiteY6-336" fmla="*/ 0 h 23168"/>
              <a:gd name="connsiteX0-337" fmla="*/ 76 w 21676"/>
              <a:gd name="connsiteY0-338" fmla="*/ 0 h 23168"/>
              <a:gd name="connsiteX1-339" fmla="*/ 21676 w 21676"/>
              <a:gd name="connsiteY1-340" fmla="*/ 0 h 23168"/>
              <a:gd name="connsiteX2-341" fmla="*/ 21600 w 21676"/>
              <a:gd name="connsiteY2-342" fmla="*/ 20353 h 23168"/>
              <a:gd name="connsiteX3-343" fmla="*/ 17591 w 21676"/>
              <a:gd name="connsiteY3-344" fmla="*/ 19806 h 23168"/>
              <a:gd name="connsiteX4-345" fmla="*/ 8469 w 21676"/>
              <a:gd name="connsiteY4-346" fmla="*/ 23038 h 23168"/>
              <a:gd name="connsiteX5-347" fmla="*/ 1 w 21676"/>
              <a:gd name="connsiteY5-348" fmla="*/ 18757 h 23168"/>
              <a:gd name="connsiteX6-349" fmla="*/ 76 w 21676"/>
              <a:gd name="connsiteY6-350" fmla="*/ 0 h 23168"/>
              <a:gd name="connsiteX0-351" fmla="*/ 76 w 21676"/>
              <a:gd name="connsiteY0-352" fmla="*/ 0 h 23168"/>
              <a:gd name="connsiteX1-353" fmla="*/ 21676 w 21676"/>
              <a:gd name="connsiteY1-354" fmla="*/ 0 h 23168"/>
              <a:gd name="connsiteX2-355" fmla="*/ 21600 w 21676"/>
              <a:gd name="connsiteY2-356" fmla="*/ 20353 h 23168"/>
              <a:gd name="connsiteX3-357" fmla="*/ 17591 w 21676"/>
              <a:gd name="connsiteY3-358" fmla="*/ 19806 h 23168"/>
              <a:gd name="connsiteX4-359" fmla="*/ 8469 w 21676"/>
              <a:gd name="connsiteY4-360" fmla="*/ 23038 h 23168"/>
              <a:gd name="connsiteX5-361" fmla="*/ 1 w 21676"/>
              <a:gd name="connsiteY5-362" fmla="*/ 18757 h 23168"/>
              <a:gd name="connsiteX6-363" fmla="*/ 76 w 21676"/>
              <a:gd name="connsiteY6-364" fmla="*/ 0 h 23168"/>
              <a:gd name="connsiteX0-365" fmla="*/ 76 w 21676"/>
              <a:gd name="connsiteY0-366" fmla="*/ 0 h 23168"/>
              <a:gd name="connsiteX1-367" fmla="*/ 21676 w 21676"/>
              <a:gd name="connsiteY1-368" fmla="*/ 0 h 23168"/>
              <a:gd name="connsiteX2-369" fmla="*/ 21625 w 21676"/>
              <a:gd name="connsiteY2-370" fmla="*/ 20757 h 23168"/>
              <a:gd name="connsiteX3-371" fmla="*/ 17591 w 21676"/>
              <a:gd name="connsiteY3-372" fmla="*/ 19806 h 23168"/>
              <a:gd name="connsiteX4-373" fmla="*/ 8469 w 21676"/>
              <a:gd name="connsiteY4-374" fmla="*/ 23038 h 23168"/>
              <a:gd name="connsiteX5-375" fmla="*/ 1 w 21676"/>
              <a:gd name="connsiteY5-376" fmla="*/ 18757 h 23168"/>
              <a:gd name="connsiteX6-377" fmla="*/ 76 w 21676"/>
              <a:gd name="connsiteY6-378" fmla="*/ 0 h 23168"/>
              <a:gd name="connsiteX0-379" fmla="*/ 76 w 21676"/>
              <a:gd name="connsiteY0-380" fmla="*/ 0 h 23168"/>
              <a:gd name="connsiteX1-381" fmla="*/ 21676 w 21676"/>
              <a:gd name="connsiteY1-382" fmla="*/ 0 h 23168"/>
              <a:gd name="connsiteX2-383" fmla="*/ 21650 w 21676"/>
              <a:gd name="connsiteY2-384" fmla="*/ 17928 h 23168"/>
              <a:gd name="connsiteX3-385" fmla="*/ 17591 w 21676"/>
              <a:gd name="connsiteY3-386" fmla="*/ 19806 h 23168"/>
              <a:gd name="connsiteX4-387" fmla="*/ 8469 w 21676"/>
              <a:gd name="connsiteY4-388" fmla="*/ 23038 h 23168"/>
              <a:gd name="connsiteX5-389" fmla="*/ 1 w 21676"/>
              <a:gd name="connsiteY5-390" fmla="*/ 18757 h 23168"/>
              <a:gd name="connsiteX6-391" fmla="*/ 76 w 21676"/>
              <a:gd name="connsiteY6-392" fmla="*/ 0 h 23168"/>
              <a:gd name="connsiteX0-393" fmla="*/ 76 w 21676"/>
              <a:gd name="connsiteY0-394" fmla="*/ 0 h 23168"/>
              <a:gd name="connsiteX1-395" fmla="*/ 21676 w 21676"/>
              <a:gd name="connsiteY1-396" fmla="*/ 0 h 23168"/>
              <a:gd name="connsiteX2-397" fmla="*/ 21650 w 21676"/>
              <a:gd name="connsiteY2-398" fmla="*/ 17928 h 23168"/>
              <a:gd name="connsiteX3-399" fmla="*/ 17591 w 21676"/>
              <a:gd name="connsiteY3-400" fmla="*/ 19806 h 23168"/>
              <a:gd name="connsiteX4-401" fmla="*/ 8469 w 21676"/>
              <a:gd name="connsiteY4-402" fmla="*/ 23038 h 23168"/>
              <a:gd name="connsiteX5-403" fmla="*/ 1 w 21676"/>
              <a:gd name="connsiteY5-404" fmla="*/ 18757 h 23168"/>
              <a:gd name="connsiteX6-405" fmla="*/ 76 w 21676"/>
              <a:gd name="connsiteY6-406" fmla="*/ 0 h 23168"/>
              <a:gd name="connsiteX0-407" fmla="*/ 76 w 21676"/>
              <a:gd name="connsiteY0-408" fmla="*/ 0 h 23168"/>
              <a:gd name="connsiteX1-409" fmla="*/ 21676 w 21676"/>
              <a:gd name="connsiteY1-410" fmla="*/ 0 h 23168"/>
              <a:gd name="connsiteX2-411" fmla="*/ 21650 w 21676"/>
              <a:gd name="connsiteY2-412" fmla="*/ 17928 h 23168"/>
              <a:gd name="connsiteX3-413" fmla="*/ 17591 w 21676"/>
              <a:gd name="connsiteY3-414" fmla="*/ 19806 h 23168"/>
              <a:gd name="connsiteX4-415" fmla="*/ 8469 w 21676"/>
              <a:gd name="connsiteY4-416" fmla="*/ 23038 h 23168"/>
              <a:gd name="connsiteX5-417" fmla="*/ 1 w 21676"/>
              <a:gd name="connsiteY5-418" fmla="*/ 18757 h 23168"/>
              <a:gd name="connsiteX6-419" fmla="*/ 76 w 21676"/>
              <a:gd name="connsiteY6-420" fmla="*/ 0 h 23168"/>
              <a:gd name="connsiteX0-421" fmla="*/ 76 w 21676"/>
              <a:gd name="connsiteY0-422" fmla="*/ 0 h 23168"/>
              <a:gd name="connsiteX1-423" fmla="*/ 21676 w 21676"/>
              <a:gd name="connsiteY1-424" fmla="*/ 0 h 23168"/>
              <a:gd name="connsiteX2-425" fmla="*/ 21625 w 21676"/>
              <a:gd name="connsiteY2-426" fmla="*/ 18938 h 23168"/>
              <a:gd name="connsiteX3-427" fmla="*/ 17591 w 21676"/>
              <a:gd name="connsiteY3-428" fmla="*/ 19806 h 23168"/>
              <a:gd name="connsiteX4-429" fmla="*/ 8469 w 21676"/>
              <a:gd name="connsiteY4-430" fmla="*/ 23038 h 23168"/>
              <a:gd name="connsiteX5-431" fmla="*/ 1 w 21676"/>
              <a:gd name="connsiteY5-432" fmla="*/ 18757 h 23168"/>
              <a:gd name="connsiteX6-433" fmla="*/ 76 w 21676"/>
              <a:gd name="connsiteY6-434" fmla="*/ 0 h 23168"/>
              <a:gd name="connsiteX0-435" fmla="*/ 76 w 21676"/>
              <a:gd name="connsiteY0-436" fmla="*/ 0 h 23168"/>
              <a:gd name="connsiteX1-437" fmla="*/ 21676 w 21676"/>
              <a:gd name="connsiteY1-438" fmla="*/ 0 h 23168"/>
              <a:gd name="connsiteX2-439" fmla="*/ 21625 w 21676"/>
              <a:gd name="connsiteY2-440" fmla="*/ 18938 h 23168"/>
              <a:gd name="connsiteX3-441" fmla="*/ 17591 w 21676"/>
              <a:gd name="connsiteY3-442" fmla="*/ 19806 h 23168"/>
              <a:gd name="connsiteX4-443" fmla="*/ 8469 w 21676"/>
              <a:gd name="connsiteY4-444" fmla="*/ 23038 h 23168"/>
              <a:gd name="connsiteX5-445" fmla="*/ 1 w 21676"/>
              <a:gd name="connsiteY5-446" fmla="*/ 18757 h 23168"/>
              <a:gd name="connsiteX6-447" fmla="*/ 76 w 21676"/>
              <a:gd name="connsiteY6-448" fmla="*/ 0 h 23168"/>
              <a:gd name="connsiteX0-449" fmla="*/ 76 w 21676"/>
              <a:gd name="connsiteY0-450" fmla="*/ 0 h 23225"/>
              <a:gd name="connsiteX1-451" fmla="*/ 21676 w 21676"/>
              <a:gd name="connsiteY1-452" fmla="*/ 0 h 23225"/>
              <a:gd name="connsiteX2-453" fmla="*/ 21625 w 21676"/>
              <a:gd name="connsiteY2-454" fmla="*/ 18938 h 23225"/>
              <a:gd name="connsiteX3-455" fmla="*/ 17591 w 21676"/>
              <a:gd name="connsiteY3-456" fmla="*/ 19806 h 23225"/>
              <a:gd name="connsiteX4-457" fmla="*/ 8469 w 21676"/>
              <a:gd name="connsiteY4-458" fmla="*/ 23038 h 23225"/>
              <a:gd name="connsiteX5-459" fmla="*/ 1 w 21676"/>
              <a:gd name="connsiteY5-460" fmla="*/ 20416 h 23225"/>
              <a:gd name="connsiteX6-461" fmla="*/ 76 w 21676"/>
              <a:gd name="connsiteY6-462" fmla="*/ 0 h 23225"/>
              <a:gd name="connsiteX0-463" fmla="*/ 76 w 21676"/>
              <a:gd name="connsiteY0-464" fmla="*/ 0 h 23225"/>
              <a:gd name="connsiteX1-465" fmla="*/ 21676 w 21676"/>
              <a:gd name="connsiteY1-466" fmla="*/ 0 h 23225"/>
              <a:gd name="connsiteX2-467" fmla="*/ 21625 w 21676"/>
              <a:gd name="connsiteY2-468" fmla="*/ 18938 h 23225"/>
              <a:gd name="connsiteX3-469" fmla="*/ 17591 w 21676"/>
              <a:gd name="connsiteY3-470" fmla="*/ 19806 h 23225"/>
              <a:gd name="connsiteX4-471" fmla="*/ 8290 w 21676"/>
              <a:gd name="connsiteY4-472" fmla="*/ 23038 h 23225"/>
              <a:gd name="connsiteX5-473" fmla="*/ 1 w 21676"/>
              <a:gd name="connsiteY5-474" fmla="*/ 20416 h 23225"/>
              <a:gd name="connsiteX6-475" fmla="*/ 76 w 21676"/>
              <a:gd name="connsiteY6-476" fmla="*/ 0 h 23225"/>
              <a:gd name="connsiteX0-477" fmla="*/ 76 w 21676"/>
              <a:gd name="connsiteY0-478" fmla="*/ 0 h 23054"/>
              <a:gd name="connsiteX1-479" fmla="*/ 21676 w 21676"/>
              <a:gd name="connsiteY1-480" fmla="*/ 0 h 23054"/>
              <a:gd name="connsiteX2-481" fmla="*/ 21625 w 21676"/>
              <a:gd name="connsiteY2-482" fmla="*/ 18938 h 23054"/>
              <a:gd name="connsiteX3-483" fmla="*/ 17591 w 21676"/>
              <a:gd name="connsiteY3-484" fmla="*/ 19806 h 23054"/>
              <a:gd name="connsiteX4-485" fmla="*/ 8290 w 21676"/>
              <a:gd name="connsiteY4-486" fmla="*/ 23038 h 23054"/>
              <a:gd name="connsiteX5-487" fmla="*/ 1 w 21676"/>
              <a:gd name="connsiteY5-488" fmla="*/ 20416 h 23054"/>
              <a:gd name="connsiteX6-489" fmla="*/ 76 w 21676"/>
              <a:gd name="connsiteY6-490" fmla="*/ 0 h 23054"/>
              <a:gd name="connsiteX0-491" fmla="*/ 76 w 21676"/>
              <a:gd name="connsiteY0-492" fmla="*/ 0 h 23038"/>
              <a:gd name="connsiteX1-493" fmla="*/ 21676 w 21676"/>
              <a:gd name="connsiteY1-494" fmla="*/ 0 h 23038"/>
              <a:gd name="connsiteX2-495" fmla="*/ 21625 w 21676"/>
              <a:gd name="connsiteY2-496" fmla="*/ 18938 h 23038"/>
              <a:gd name="connsiteX3-497" fmla="*/ 17591 w 21676"/>
              <a:gd name="connsiteY3-498" fmla="*/ 19806 h 23038"/>
              <a:gd name="connsiteX4-499" fmla="*/ 8290 w 21676"/>
              <a:gd name="connsiteY4-500" fmla="*/ 23038 h 23038"/>
              <a:gd name="connsiteX5-501" fmla="*/ 1 w 21676"/>
              <a:gd name="connsiteY5-502" fmla="*/ 20416 h 23038"/>
              <a:gd name="connsiteX6-503" fmla="*/ 76 w 21676"/>
              <a:gd name="connsiteY6-504" fmla="*/ 0 h 23038"/>
              <a:gd name="connsiteX0-505" fmla="*/ 76 w 21676"/>
              <a:gd name="connsiteY0-506" fmla="*/ 0 h 23038"/>
              <a:gd name="connsiteX1-507" fmla="*/ 21676 w 21676"/>
              <a:gd name="connsiteY1-508" fmla="*/ 0 h 23038"/>
              <a:gd name="connsiteX2-509" fmla="*/ 21625 w 21676"/>
              <a:gd name="connsiteY2-510" fmla="*/ 18938 h 23038"/>
              <a:gd name="connsiteX3-511" fmla="*/ 18037 w 21676"/>
              <a:gd name="connsiteY3-512" fmla="*/ 19806 h 23038"/>
              <a:gd name="connsiteX4-513" fmla="*/ 8290 w 21676"/>
              <a:gd name="connsiteY4-514" fmla="*/ 23038 h 23038"/>
              <a:gd name="connsiteX5-515" fmla="*/ 1 w 21676"/>
              <a:gd name="connsiteY5-516" fmla="*/ 20416 h 23038"/>
              <a:gd name="connsiteX6-517" fmla="*/ 76 w 21676"/>
              <a:gd name="connsiteY6-518" fmla="*/ 0 h 23038"/>
              <a:gd name="connsiteX0-519" fmla="*/ 76 w 21676"/>
              <a:gd name="connsiteY0-520" fmla="*/ 0 h 23038"/>
              <a:gd name="connsiteX1-521" fmla="*/ 21676 w 21676"/>
              <a:gd name="connsiteY1-522" fmla="*/ 0 h 23038"/>
              <a:gd name="connsiteX2-523" fmla="*/ 21625 w 21676"/>
              <a:gd name="connsiteY2-524" fmla="*/ 19390 h 23038"/>
              <a:gd name="connsiteX3-525" fmla="*/ 18037 w 21676"/>
              <a:gd name="connsiteY3-526" fmla="*/ 19806 h 23038"/>
              <a:gd name="connsiteX4-527" fmla="*/ 8290 w 21676"/>
              <a:gd name="connsiteY4-528" fmla="*/ 23038 h 23038"/>
              <a:gd name="connsiteX5-529" fmla="*/ 1 w 21676"/>
              <a:gd name="connsiteY5-530" fmla="*/ 20416 h 23038"/>
              <a:gd name="connsiteX6-531" fmla="*/ 76 w 21676"/>
              <a:gd name="connsiteY6-532" fmla="*/ 0 h 23038"/>
              <a:gd name="connsiteX0-533" fmla="*/ 76 w 21676"/>
              <a:gd name="connsiteY0-534" fmla="*/ 0 h 23038"/>
              <a:gd name="connsiteX1-535" fmla="*/ 21676 w 21676"/>
              <a:gd name="connsiteY1-536" fmla="*/ 0 h 23038"/>
              <a:gd name="connsiteX2-537" fmla="*/ 21625 w 21676"/>
              <a:gd name="connsiteY2-538" fmla="*/ 19390 h 23038"/>
              <a:gd name="connsiteX3-539" fmla="*/ 18037 w 21676"/>
              <a:gd name="connsiteY3-540" fmla="*/ 19806 h 23038"/>
              <a:gd name="connsiteX4-541" fmla="*/ 8290 w 21676"/>
              <a:gd name="connsiteY4-542" fmla="*/ 23038 h 23038"/>
              <a:gd name="connsiteX5-543" fmla="*/ 1 w 21676"/>
              <a:gd name="connsiteY5-544" fmla="*/ 20416 h 23038"/>
              <a:gd name="connsiteX6-545" fmla="*/ 76 w 21676"/>
              <a:gd name="connsiteY6-546" fmla="*/ 0 h 23038"/>
              <a:gd name="connsiteX0-547" fmla="*/ 76 w 21676"/>
              <a:gd name="connsiteY0-548" fmla="*/ 0 h 23075"/>
              <a:gd name="connsiteX1-549" fmla="*/ 21676 w 21676"/>
              <a:gd name="connsiteY1-550" fmla="*/ 0 h 23075"/>
              <a:gd name="connsiteX2-551" fmla="*/ 21625 w 21676"/>
              <a:gd name="connsiteY2-552" fmla="*/ 19390 h 23075"/>
              <a:gd name="connsiteX3-553" fmla="*/ 18037 w 21676"/>
              <a:gd name="connsiteY3-554" fmla="*/ 19806 h 23075"/>
              <a:gd name="connsiteX4-555" fmla="*/ 8290 w 21676"/>
              <a:gd name="connsiteY4-556" fmla="*/ 23038 h 23075"/>
              <a:gd name="connsiteX5-557" fmla="*/ 1 w 21676"/>
              <a:gd name="connsiteY5-558" fmla="*/ 20416 h 23075"/>
              <a:gd name="connsiteX6-559" fmla="*/ 76 w 21676"/>
              <a:gd name="connsiteY6-560" fmla="*/ 0 h 2307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 ang="0">
                <a:pos x="connsiteX6-55" y="connsiteY6-5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Flowchart: Document 17"/>
          <p:cNvSpPr/>
          <p:nvPr/>
        </p:nvSpPr>
        <p:spPr>
          <a:xfrm>
            <a:off x="-76199" y="-14642"/>
            <a:ext cx="12420599" cy="1676400"/>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1" fmla="*/ 0 w 21600"/>
              <a:gd name="connsiteY0-2" fmla="*/ 0 h 17322"/>
              <a:gd name="connsiteX1-3" fmla="*/ 21600 w 21600"/>
              <a:gd name="connsiteY1-4" fmla="*/ 0 h 17322"/>
              <a:gd name="connsiteX2-5" fmla="*/ 21600 w 21600"/>
              <a:gd name="connsiteY2-6" fmla="*/ 17322 h 17322"/>
              <a:gd name="connsiteX3-7" fmla="*/ 50 w 21600"/>
              <a:gd name="connsiteY3-8" fmla="*/ 13503 h 17322"/>
              <a:gd name="connsiteX4-9" fmla="*/ 0 w 21600"/>
              <a:gd name="connsiteY4-10" fmla="*/ 0 h 17322"/>
              <a:gd name="connsiteX0-11" fmla="*/ 0 w 21600"/>
              <a:gd name="connsiteY0-12" fmla="*/ 0 h 18888"/>
              <a:gd name="connsiteX1-13" fmla="*/ 21600 w 21600"/>
              <a:gd name="connsiteY1-14" fmla="*/ 0 h 18888"/>
              <a:gd name="connsiteX2-15" fmla="*/ 21600 w 21600"/>
              <a:gd name="connsiteY2-16" fmla="*/ 17322 h 18888"/>
              <a:gd name="connsiteX3-17" fmla="*/ 50 w 21600"/>
              <a:gd name="connsiteY3-18" fmla="*/ 13503 h 18888"/>
              <a:gd name="connsiteX4-19" fmla="*/ 0 w 21600"/>
              <a:gd name="connsiteY4-20" fmla="*/ 0 h 18888"/>
              <a:gd name="connsiteX0-21" fmla="*/ 0 w 21600"/>
              <a:gd name="connsiteY0-22" fmla="*/ 0 h 18322"/>
              <a:gd name="connsiteX1-23" fmla="*/ 21600 w 21600"/>
              <a:gd name="connsiteY1-24" fmla="*/ 0 h 18322"/>
              <a:gd name="connsiteX2-25" fmla="*/ 21600 w 21600"/>
              <a:gd name="connsiteY2-26" fmla="*/ 17322 h 18322"/>
              <a:gd name="connsiteX3-27" fmla="*/ 15726 w 21600"/>
              <a:gd name="connsiteY3-28" fmla="*/ 14955 h 18322"/>
              <a:gd name="connsiteX4-29" fmla="*/ 50 w 21600"/>
              <a:gd name="connsiteY4-30" fmla="*/ 13503 h 18322"/>
              <a:gd name="connsiteX5" fmla="*/ 0 w 21600"/>
              <a:gd name="connsiteY5" fmla="*/ 0 h 18322"/>
              <a:gd name="connsiteX0-31" fmla="*/ 0 w 21600"/>
              <a:gd name="connsiteY0-32" fmla="*/ 0 h 18400"/>
              <a:gd name="connsiteX1-33" fmla="*/ 21600 w 21600"/>
              <a:gd name="connsiteY1-34" fmla="*/ 0 h 18400"/>
              <a:gd name="connsiteX2-35" fmla="*/ 21600 w 21600"/>
              <a:gd name="connsiteY2-36" fmla="*/ 17322 h 18400"/>
              <a:gd name="connsiteX3-37" fmla="*/ 15726 w 21600"/>
              <a:gd name="connsiteY3-38" fmla="*/ 14955 h 18400"/>
              <a:gd name="connsiteX4-39" fmla="*/ 5570 w 21600"/>
              <a:gd name="connsiteY4-40" fmla="*/ 18390 h 18400"/>
              <a:gd name="connsiteX5-41" fmla="*/ 50 w 21600"/>
              <a:gd name="connsiteY5-42" fmla="*/ 13503 h 18400"/>
              <a:gd name="connsiteX6" fmla="*/ 0 w 21600"/>
              <a:gd name="connsiteY6" fmla="*/ 0 h 18400"/>
              <a:gd name="connsiteX0-43" fmla="*/ 0 w 21600"/>
              <a:gd name="connsiteY0-44" fmla="*/ 0 h 18400"/>
              <a:gd name="connsiteX1-45" fmla="*/ 21600 w 21600"/>
              <a:gd name="connsiteY1-46" fmla="*/ 0 h 18400"/>
              <a:gd name="connsiteX2-47" fmla="*/ 21600 w 21600"/>
              <a:gd name="connsiteY2-48" fmla="*/ 17322 h 18400"/>
              <a:gd name="connsiteX3-49" fmla="*/ 15726 w 21600"/>
              <a:gd name="connsiteY3-50" fmla="*/ 14955 h 18400"/>
              <a:gd name="connsiteX4-51" fmla="*/ 5570 w 21600"/>
              <a:gd name="connsiteY4-52" fmla="*/ 18390 h 18400"/>
              <a:gd name="connsiteX5-53" fmla="*/ 50 w 21600"/>
              <a:gd name="connsiteY5-54" fmla="*/ 13503 h 18400"/>
              <a:gd name="connsiteX6-55" fmla="*/ 0 w 21600"/>
              <a:gd name="connsiteY6-56" fmla="*/ 0 h 18400"/>
              <a:gd name="connsiteX0-57" fmla="*/ 0 w 21600"/>
              <a:gd name="connsiteY0-58" fmla="*/ 0 h 18400"/>
              <a:gd name="connsiteX1-59" fmla="*/ 21600 w 21600"/>
              <a:gd name="connsiteY1-60" fmla="*/ 0 h 18400"/>
              <a:gd name="connsiteX2-61" fmla="*/ 21499 w 21600"/>
              <a:gd name="connsiteY2-62" fmla="*/ 15907 h 18400"/>
              <a:gd name="connsiteX3-63" fmla="*/ 15726 w 21600"/>
              <a:gd name="connsiteY3-64" fmla="*/ 14955 h 18400"/>
              <a:gd name="connsiteX4-65" fmla="*/ 5570 w 21600"/>
              <a:gd name="connsiteY4-66" fmla="*/ 18390 h 18400"/>
              <a:gd name="connsiteX5-67" fmla="*/ 50 w 21600"/>
              <a:gd name="connsiteY5-68" fmla="*/ 13503 h 18400"/>
              <a:gd name="connsiteX6-69" fmla="*/ 0 w 21600"/>
              <a:gd name="connsiteY6-70" fmla="*/ 0 h 18400"/>
              <a:gd name="connsiteX0-71" fmla="*/ 0 w 21600"/>
              <a:gd name="connsiteY0-72" fmla="*/ 0 h 18736"/>
              <a:gd name="connsiteX1-73" fmla="*/ 21600 w 21600"/>
              <a:gd name="connsiteY1-74" fmla="*/ 0 h 18736"/>
              <a:gd name="connsiteX2-75" fmla="*/ 21524 w 21600"/>
              <a:gd name="connsiteY2-76" fmla="*/ 18736 h 18736"/>
              <a:gd name="connsiteX3-77" fmla="*/ 15726 w 21600"/>
              <a:gd name="connsiteY3-78" fmla="*/ 14955 h 18736"/>
              <a:gd name="connsiteX4-79" fmla="*/ 5570 w 21600"/>
              <a:gd name="connsiteY4-80" fmla="*/ 18390 h 18736"/>
              <a:gd name="connsiteX5-81" fmla="*/ 50 w 21600"/>
              <a:gd name="connsiteY5-82" fmla="*/ 13503 h 18736"/>
              <a:gd name="connsiteX6-83" fmla="*/ 0 w 21600"/>
              <a:gd name="connsiteY6-84" fmla="*/ 0 h 18736"/>
              <a:gd name="connsiteX0-85" fmla="*/ 0 w 21600"/>
              <a:gd name="connsiteY0-86" fmla="*/ 0 h 18736"/>
              <a:gd name="connsiteX1-87" fmla="*/ 21600 w 21600"/>
              <a:gd name="connsiteY1-88" fmla="*/ 0 h 18736"/>
              <a:gd name="connsiteX2-89" fmla="*/ 21524 w 21600"/>
              <a:gd name="connsiteY2-90" fmla="*/ 18736 h 18736"/>
              <a:gd name="connsiteX3-91" fmla="*/ 15726 w 21600"/>
              <a:gd name="connsiteY3-92" fmla="*/ 14147 h 18736"/>
              <a:gd name="connsiteX4-93" fmla="*/ 5570 w 21600"/>
              <a:gd name="connsiteY4-94" fmla="*/ 18390 h 18736"/>
              <a:gd name="connsiteX5-95" fmla="*/ 50 w 21600"/>
              <a:gd name="connsiteY5-96" fmla="*/ 13503 h 18736"/>
              <a:gd name="connsiteX6-97" fmla="*/ 0 w 21600"/>
              <a:gd name="connsiteY6-98" fmla="*/ 0 h 18736"/>
              <a:gd name="connsiteX0-99" fmla="*/ 0 w 21600"/>
              <a:gd name="connsiteY0-100" fmla="*/ 0 h 19811"/>
              <a:gd name="connsiteX1-101" fmla="*/ 21600 w 21600"/>
              <a:gd name="connsiteY1-102" fmla="*/ 0 h 19811"/>
              <a:gd name="connsiteX2-103" fmla="*/ 21524 w 21600"/>
              <a:gd name="connsiteY2-104" fmla="*/ 18736 h 19811"/>
              <a:gd name="connsiteX3-105" fmla="*/ 15726 w 21600"/>
              <a:gd name="connsiteY3-106" fmla="*/ 14147 h 19811"/>
              <a:gd name="connsiteX4-107" fmla="*/ 5545 w 21600"/>
              <a:gd name="connsiteY4-108" fmla="*/ 19805 h 19811"/>
              <a:gd name="connsiteX5-109" fmla="*/ 50 w 21600"/>
              <a:gd name="connsiteY5-110" fmla="*/ 13503 h 19811"/>
              <a:gd name="connsiteX6-111" fmla="*/ 0 w 21600"/>
              <a:gd name="connsiteY6-112" fmla="*/ 0 h 19811"/>
              <a:gd name="connsiteX0-113" fmla="*/ 0 w 21600"/>
              <a:gd name="connsiteY0-114" fmla="*/ 0 h 19811"/>
              <a:gd name="connsiteX1-115" fmla="*/ 21600 w 21600"/>
              <a:gd name="connsiteY1-116" fmla="*/ 0 h 19811"/>
              <a:gd name="connsiteX2-117" fmla="*/ 21524 w 21600"/>
              <a:gd name="connsiteY2-118" fmla="*/ 18736 h 19811"/>
              <a:gd name="connsiteX3-119" fmla="*/ 15726 w 21600"/>
              <a:gd name="connsiteY3-120" fmla="*/ 14147 h 19811"/>
              <a:gd name="connsiteX4-121" fmla="*/ 5545 w 21600"/>
              <a:gd name="connsiteY4-122" fmla="*/ 19805 h 19811"/>
              <a:gd name="connsiteX5-123" fmla="*/ 25 w 21600"/>
              <a:gd name="connsiteY5-124" fmla="*/ 17343 h 19811"/>
              <a:gd name="connsiteX6-125" fmla="*/ 0 w 21600"/>
              <a:gd name="connsiteY6-126" fmla="*/ 0 h 19811"/>
              <a:gd name="connsiteX0-127" fmla="*/ 0 w 21600"/>
              <a:gd name="connsiteY0-128" fmla="*/ 0 h 19811"/>
              <a:gd name="connsiteX1-129" fmla="*/ 21600 w 21600"/>
              <a:gd name="connsiteY1-130" fmla="*/ 0 h 19811"/>
              <a:gd name="connsiteX2-131" fmla="*/ 21524 w 21600"/>
              <a:gd name="connsiteY2-132" fmla="*/ 18736 h 19811"/>
              <a:gd name="connsiteX3-133" fmla="*/ 15726 w 21600"/>
              <a:gd name="connsiteY3-134" fmla="*/ 14147 h 19811"/>
              <a:gd name="connsiteX4-135" fmla="*/ 5545 w 21600"/>
              <a:gd name="connsiteY4-136" fmla="*/ 19805 h 19811"/>
              <a:gd name="connsiteX5-137" fmla="*/ 25 w 21600"/>
              <a:gd name="connsiteY5-138" fmla="*/ 17343 h 19811"/>
              <a:gd name="connsiteX6-139" fmla="*/ 0 w 21600"/>
              <a:gd name="connsiteY6-140" fmla="*/ 0 h 19811"/>
              <a:gd name="connsiteX0-141" fmla="*/ 0 w 21600"/>
              <a:gd name="connsiteY0-142" fmla="*/ 0 h 20417"/>
              <a:gd name="connsiteX1-143" fmla="*/ 21600 w 21600"/>
              <a:gd name="connsiteY1-144" fmla="*/ 0 h 20417"/>
              <a:gd name="connsiteX2-145" fmla="*/ 21524 w 21600"/>
              <a:gd name="connsiteY2-146" fmla="*/ 18736 h 20417"/>
              <a:gd name="connsiteX3-147" fmla="*/ 15726 w 21600"/>
              <a:gd name="connsiteY3-148" fmla="*/ 14147 h 20417"/>
              <a:gd name="connsiteX4-149" fmla="*/ 8393 w 21600"/>
              <a:gd name="connsiteY4-150" fmla="*/ 20411 h 20417"/>
              <a:gd name="connsiteX5-151" fmla="*/ 25 w 21600"/>
              <a:gd name="connsiteY5-152" fmla="*/ 17343 h 20417"/>
              <a:gd name="connsiteX6-153" fmla="*/ 0 w 21600"/>
              <a:gd name="connsiteY6-154" fmla="*/ 0 h 20417"/>
              <a:gd name="connsiteX0-155" fmla="*/ 0 w 21600"/>
              <a:gd name="connsiteY0-156" fmla="*/ 0 h 20605"/>
              <a:gd name="connsiteX1-157" fmla="*/ 21600 w 21600"/>
              <a:gd name="connsiteY1-158" fmla="*/ 0 h 20605"/>
              <a:gd name="connsiteX2-159" fmla="*/ 21524 w 21600"/>
              <a:gd name="connsiteY2-160" fmla="*/ 18736 h 20605"/>
              <a:gd name="connsiteX3-161" fmla="*/ 15726 w 21600"/>
              <a:gd name="connsiteY3-162" fmla="*/ 14147 h 20605"/>
              <a:gd name="connsiteX4-163" fmla="*/ 8393 w 21600"/>
              <a:gd name="connsiteY4-164" fmla="*/ 20411 h 20605"/>
              <a:gd name="connsiteX5-165" fmla="*/ 25 w 21600"/>
              <a:gd name="connsiteY5-166" fmla="*/ 17343 h 20605"/>
              <a:gd name="connsiteX6-167" fmla="*/ 0 w 21600"/>
              <a:gd name="connsiteY6-168" fmla="*/ 0 h 20605"/>
              <a:gd name="connsiteX0-169" fmla="*/ 0 w 21600"/>
              <a:gd name="connsiteY0-170" fmla="*/ 0 h 20658"/>
              <a:gd name="connsiteX1-171" fmla="*/ 21600 w 21600"/>
              <a:gd name="connsiteY1-172" fmla="*/ 0 h 20658"/>
              <a:gd name="connsiteX2-173" fmla="*/ 21524 w 21600"/>
              <a:gd name="connsiteY2-174" fmla="*/ 18736 h 20658"/>
              <a:gd name="connsiteX3-175" fmla="*/ 15726 w 21600"/>
              <a:gd name="connsiteY3-176" fmla="*/ 14147 h 20658"/>
              <a:gd name="connsiteX4-177" fmla="*/ 8393 w 21600"/>
              <a:gd name="connsiteY4-178" fmla="*/ 20411 h 20658"/>
              <a:gd name="connsiteX5-179" fmla="*/ 101 w 21600"/>
              <a:gd name="connsiteY5-180" fmla="*/ 18151 h 20658"/>
              <a:gd name="connsiteX6-181" fmla="*/ 0 w 21600"/>
              <a:gd name="connsiteY6-182" fmla="*/ 0 h 20658"/>
              <a:gd name="connsiteX0-183" fmla="*/ 0 w 21600"/>
              <a:gd name="connsiteY0-184" fmla="*/ 0 h 20618"/>
              <a:gd name="connsiteX1-185" fmla="*/ 21600 w 21600"/>
              <a:gd name="connsiteY1-186" fmla="*/ 0 h 20618"/>
              <a:gd name="connsiteX2-187" fmla="*/ 21524 w 21600"/>
              <a:gd name="connsiteY2-188" fmla="*/ 18736 h 20618"/>
              <a:gd name="connsiteX3-189" fmla="*/ 15726 w 21600"/>
              <a:gd name="connsiteY3-190" fmla="*/ 14147 h 20618"/>
              <a:gd name="connsiteX4-191" fmla="*/ 8393 w 21600"/>
              <a:gd name="connsiteY4-192" fmla="*/ 20411 h 20618"/>
              <a:gd name="connsiteX5-193" fmla="*/ 101 w 21600"/>
              <a:gd name="connsiteY5-194" fmla="*/ 18151 h 20618"/>
              <a:gd name="connsiteX6-195" fmla="*/ 0 w 21600"/>
              <a:gd name="connsiteY6-196" fmla="*/ 0 h 20618"/>
              <a:gd name="connsiteX0-197" fmla="*/ 76 w 21676"/>
              <a:gd name="connsiteY0-198" fmla="*/ 0 h 20662"/>
              <a:gd name="connsiteX1-199" fmla="*/ 21676 w 21676"/>
              <a:gd name="connsiteY1-200" fmla="*/ 0 h 20662"/>
              <a:gd name="connsiteX2-201" fmla="*/ 21600 w 21676"/>
              <a:gd name="connsiteY2-202" fmla="*/ 18736 h 20662"/>
              <a:gd name="connsiteX3-203" fmla="*/ 15802 w 21676"/>
              <a:gd name="connsiteY3-204" fmla="*/ 14147 h 20662"/>
              <a:gd name="connsiteX4-205" fmla="*/ 8469 w 21676"/>
              <a:gd name="connsiteY4-206" fmla="*/ 20411 h 20662"/>
              <a:gd name="connsiteX5-207" fmla="*/ 1 w 21676"/>
              <a:gd name="connsiteY5-208" fmla="*/ 18757 h 20662"/>
              <a:gd name="connsiteX6-209" fmla="*/ 76 w 21676"/>
              <a:gd name="connsiteY6-210" fmla="*/ 0 h 20662"/>
              <a:gd name="connsiteX0-211" fmla="*/ 76 w 21676"/>
              <a:gd name="connsiteY0-212" fmla="*/ 0 h 23168"/>
              <a:gd name="connsiteX1-213" fmla="*/ 21676 w 21676"/>
              <a:gd name="connsiteY1-214" fmla="*/ 0 h 23168"/>
              <a:gd name="connsiteX2-215" fmla="*/ 21600 w 21676"/>
              <a:gd name="connsiteY2-216" fmla="*/ 18736 h 23168"/>
              <a:gd name="connsiteX3-217" fmla="*/ 15802 w 21676"/>
              <a:gd name="connsiteY3-218" fmla="*/ 14147 h 23168"/>
              <a:gd name="connsiteX4-219" fmla="*/ 8469 w 21676"/>
              <a:gd name="connsiteY4-220" fmla="*/ 23038 h 23168"/>
              <a:gd name="connsiteX5-221" fmla="*/ 1 w 21676"/>
              <a:gd name="connsiteY5-222" fmla="*/ 18757 h 23168"/>
              <a:gd name="connsiteX6-223" fmla="*/ 76 w 21676"/>
              <a:gd name="connsiteY6-224" fmla="*/ 0 h 23168"/>
              <a:gd name="connsiteX0-225" fmla="*/ 76 w 21676"/>
              <a:gd name="connsiteY0-226" fmla="*/ 0 h 23168"/>
              <a:gd name="connsiteX1-227" fmla="*/ 21676 w 21676"/>
              <a:gd name="connsiteY1-228" fmla="*/ 0 h 23168"/>
              <a:gd name="connsiteX2-229" fmla="*/ 21600 w 21676"/>
              <a:gd name="connsiteY2-230" fmla="*/ 18736 h 23168"/>
              <a:gd name="connsiteX3-231" fmla="*/ 15802 w 21676"/>
              <a:gd name="connsiteY3-232" fmla="*/ 15764 h 23168"/>
              <a:gd name="connsiteX4-233" fmla="*/ 8469 w 21676"/>
              <a:gd name="connsiteY4-234" fmla="*/ 23038 h 23168"/>
              <a:gd name="connsiteX5-235" fmla="*/ 1 w 21676"/>
              <a:gd name="connsiteY5-236" fmla="*/ 18757 h 23168"/>
              <a:gd name="connsiteX6-237" fmla="*/ 76 w 21676"/>
              <a:gd name="connsiteY6-238" fmla="*/ 0 h 23168"/>
              <a:gd name="connsiteX0-239" fmla="*/ 76 w 21676"/>
              <a:gd name="connsiteY0-240" fmla="*/ 0 h 23168"/>
              <a:gd name="connsiteX1-241" fmla="*/ 21676 w 21676"/>
              <a:gd name="connsiteY1-242" fmla="*/ 0 h 23168"/>
              <a:gd name="connsiteX2-243" fmla="*/ 21600 w 21676"/>
              <a:gd name="connsiteY2-244" fmla="*/ 18736 h 23168"/>
              <a:gd name="connsiteX3-245" fmla="*/ 15802 w 21676"/>
              <a:gd name="connsiteY3-246" fmla="*/ 15764 h 23168"/>
              <a:gd name="connsiteX4-247" fmla="*/ 8469 w 21676"/>
              <a:gd name="connsiteY4-248" fmla="*/ 23038 h 23168"/>
              <a:gd name="connsiteX5-249" fmla="*/ 1 w 21676"/>
              <a:gd name="connsiteY5-250" fmla="*/ 18757 h 23168"/>
              <a:gd name="connsiteX6-251" fmla="*/ 76 w 21676"/>
              <a:gd name="connsiteY6-252" fmla="*/ 0 h 23168"/>
              <a:gd name="connsiteX0-253" fmla="*/ 76 w 21676"/>
              <a:gd name="connsiteY0-254" fmla="*/ 0 h 23168"/>
              <a:gd name="connsiteX1-255" fmla="*/ 21676 w 21676"/>
              <a:gd name="connsiteY1-256" fmla="*/ 0 h 23168"/>
              <a:gd name="connsiteX2-257" fmla="*/ 21600 w 21676"/>
              <a:gd name="connsiteY2-258" fmla="*/ 18736 h 23168"/>
              <a:gd name="connsiteX3-259" fmla="*/ 15802 w 21676"/>
              <a:gd name="connsiteY3-260" fmla="*/ 15764 h 23168"/>
              <a:gd name="connsiteX4-261" fmla="*/ 8469 w 21676"/>
              <a:gd name="connsiteY4-262" fmla="*/ 23038 h 23168"/>
              <a:gd name="connsiteX5-263" fmla="*/ 1 w 21676"/>
              <a:gd name="connsiteY5-264" fmla="*/ 18757 h 23168"/>
              <a:gd name="connsiteX6-265" fmla="*/ 76 w 21676"/>
              <a:gd name="connsiteY6-266" fmla="*/ 0 h 23168"/>
              <a:gd name="connsiteX0-267" fmla="*/ 76 w 21676"/>
              <a:gd name="connsiteY0-268" fmla="*/ 0 h 23168"/>
              <a:gd name="connsiteX1-269" fmla="*/ 21676 w 21676"/>
              <a:gd name="connsiteY1-270" fmla="*/ 0 h 23168"/>
              <a:gd name="connsiteX2-271" fmla="*/ 21600 w 21676"/>
              <a:gd name="connsiteY2-272" fmla="*/ 18736 h 23168"/>
              <a:gd name="connsiteX3-273" fmla="*/ 17163 w 21676"/>
              <a:gd name="connsiteY3-274" fmla="*/ 16168 h 23168"/>
              <a:gd name="connsiteX4-275" fmla="*/ 8469 w 21676"/>
              <a:gd name="connsiteY4-276" fmla="*/ 23038 h 23168"/>
              <a:gd name="connsiteX5-277" fmla="*/ 1 w 21676"/>
              <a:gd name="connsiteY5-278" fmla="*/ 18757 h 23168"/>
              <a:gd name="connsiteX6-279" fmla="*/ 76 w 21676"/>
              <a:gd name="connsiteY6-280" fmla="*/ 0 h 23168"/>
              <a:gd name="connsiteX0-281" fmla="*/ 76 w 21676"/>
              <a:gd name="connsiteY0-282" fmla="*/ 0 h 23168"/>
              <a:gd name="connsiteX1-283" fmla="*/ 21676 w 21676"/>
              <a:gd name="connsiteY1-284" fmla="*/ 0 h 23168"/>
              <a:gd name="connsiteX2-285" fmla="*/ 21600 w 21676"/>
              <a:gd name="connsiteY2-286" fmla="*/ 18736 h 23168"/>
              <a:gd name="connsiteX3-287" fmla="*/ 17793 w 21676"/>
              <a:gd name="connsiteY3-288" fmla="*/ 17785 h 23168"/>
              <a:gd name="connsiteX4-289" fmla="*/ 8469 w 21676"/>
              <a:gd name="connsiteY4-290" fmla="*/ 23038 h 23168"/>
              <a:gd name="connsiteX5-291" fmla="*/ 1 w 21676"/>
              <a:gd name="connsiteY5-292" fmla="*/ 18757 h 23168"/>
              <a:gd name="connsiteX6-293" fmla="*/ 76 w 21676"/>
              <a:gd name="connsiteY6-294" fmla="*/ 0 h 23168"/>
              <a:gd name="connsiteX0-295" fmla="*/ 76 w 21676"/>
              <a:gd name="connsiteY0-296" fmla="*/ 0 h 23168"/>
              <a:gd name="connsiteX1-297" fmla="*/ 21676 w 21676"/>
              <a:gd name="connsiteY1-298" fmla="*/ 0 h 23168"/>
              <a:gd name="connsiteX2-299" fmla="*/ 21600 w 21676"/>
              <a:gd name="connsiteY2-300" fmla="*/ 20353 h 23168"/>
              <a:gd name="connsiteX3-301" fmla="*/ 17793 w 21676"/>
              <a:gd name="connsiteY3-302" fmla="*/ 17785 h 23168"/>
              <a:gd name="connsiteX4-303" fmla="*/ 8469 w 21676"/>
              <a:gd name="connsiteY4-304" fmla="*/ 23038 h 23168"/>
              <a:gd name="connsiteX5-305" fmla="*/ 1 w 21676"/>
              <a:gd name="connsiteY5-306" fmla="*/ 18757 h 23168"/>
              <a:gd name="connsiteX6-307" fmla="*/ 76 w 21676"/>
              <a:gd name="connsiteY6-308" fmla="*/ 0 h 23168"/>
              <a:gd name="connsiteX0-309" fmla="*/ 76 w 21676"/>
              <a:gd name="connsiteY0-310" fmla="*/ 0 h 23168"/>
              <a:gd name="connsiteX1-311" fmla="*/ 21676 w 21676"/>
              <a:gd name="connsiteY1-312" fmla="*/ 0 h 23168"/>
              <a:gd name="connsiteX2-313" fmla="*/ 21600 w 21676"/>
              <a:gd name="connsiteY2-314" fmla="*/ 20353 h 23168"/>
              <a:gd name="connsiteX3-315" fmla="*/ 17793 w 21676"/>
              <a:gd name="connsiteY3-316" fmla="*/ 17785 h 23168"/>
              <a:gd name="connsiteX4-317" fmla="*/ 8469 w 21676"/>
              <a:gd name="connsiteY4-318" fmla="*/ 23038 h 23168"/>
              <a:gd name="connsiteX5-319" fmla="*/ 1 w 21676"/>
              <a:gd name="connsiteY5-320" fmla="*/ 18757 h 23168"/>
              <a:gd name="connsiteX6-321" fmla="*/ 76 w 21676"/>
              <a:gd name="connsiteY6-322" fmla="*/ 0 h 23168"/>
              <a:gd name="connsiteX0-323" fmla="*/ 76 w 21676"/>
              <a:gd name="connsiteY0-324" fmla="*/ 0 h 23168"/>
              <a:gd name="connsiteX1-325" fmla="*/ 21676 w 21676"/>
              <a:gd name="connsiteY1-326" fmla="*/ 0 h 23168"/>
              <a:gd name="connsiteX2-327" fmla="*/ 21600 w 21676"/>
              <a:gd name="connsiteY2-328" fmla="*/ 20353 h 23168"/>
              <a:gd name="connsiteX3-329" fmla="*/ 17591 w 21676"/>
              <a:gd name="connsiteY3-330" fmla="*/ 19806 h 23168"/>
              <a:gd name="connsiteX4-331" fmla="*/ 8469 w 21676"/>
              <a:gd name="connsiteY4-332" fmla="*/ 23038 h 23168"/>
              <a:gd name="connsiteX5-333" fmla="*/ 1 w 21676"/>
              <a:gd name="connsiteY5-334" fmla="*/ 18757 h 23168"/>
              <a:gd name="connsiteX6-335" fmla="*/ 76 w 21676"/>
              <a:gd name="connsiteY6-336" fmla="*/ 0 h 23168"/>
              <a:gd name="connsiteX0-337" fmla="*/ 76 w 21676"/>
              <a:gd name="connsiteY0-338" fmla="*/ 0 h 23168"/>
              <a:gd name="connsiteX1-339" fmla="*/ 21676 w 21676"/>
              <a:gd name="connsiteY1-340" fmla="*/ 0 h 23168"/>
              <a:gd name="connsiteX2-341" fmla="*/ 21600 w 21676"/>
              <a:gd name="connsiteY2-342" fmla="*/ 20353 h 23168"/>
              <a:gd name="connsiteX3-343" fmla="*/ 17591 w 21676"/>
              <a:gd name="connsiteY3-344" fmla="*/ 19806 h 23168"/>
              <a:gd name="connsiteX4-345" fmla="*/ 8469 w 21676"/>
              <a:gd name="connsiteY4-346" fmla="*/ 23038 h 23168"/>
              <a:gd name="connsiteX5-347" fmla="*/ 1 w 21676"/>
              <a:gd name="connsiteY5-348" fmla="*/ 18757 h 23168"/>
              <a:gd name="connsiteX6-349" fmla="*/ 76 w 21676"/>
              <a:gd name="connsiteY6-350" fmla="*/ 0 h 23168"/>
              <a:gd name="connsiteX0-351" fmla="*/ 76 w 21676"/>
              <a:gd name="connsiteY0-352" fmla="*/ 0 h 23168"/>
              <a:gd name="connsiteX1-353" fmla="*/ 21676 w 21676"/>
              <a:gd name="connsiteY1-354" fmla="*/ 0 h 23168"/>
              <a:gd name="connsiteX2-355" fmla="*/ 21600 w 21676"/>
              <a:gd name="connsiteY2-356" fmla="*/ 20353 h 23168"/>
              <a:gd name="connsiteX3-357" fmla="*/ 17591 w 21676"/>
              <a:gd name="connsiteY3-358" fmla="*/ 19806 h 23168"/>
              <a:gd name="connsiteX4-359" fmla="*/ 8469 w 21676"/>
              <a:gd name="connsiteY4-360" fmla="*/ 23038 h 23168"/>
              <a:gd name="connsiteX5-361" fmla="*/ 1 w 21676"/>
              <a:gd name="connsiteY5-362" fmla="*/ 18757 h 23168"/>
              <a:gd name="connsiteX6-363" fmla="*/ 76 w 21676"/>
              <a:gd name="connsiteY6-364" fmla="*/ 0 h 23168"/>
              <a:gd name="connsiteX0-365" fmla="*/ 76 w 21676"/>
              <a:gd name="connsiteY0-366" fmla="*/ 0 h 23168"/>
              <a:gd name="connsiteX1-367" fmla="*/ 21676 w 21676"/>
              <a:gd name="connsiteY1-368" fmla="*/ 0 h 23168"/>
              <a:gd name="connsiteX2-369" fmla="*/ 21625 w 21676"/>
              <a:gd name="connsiteY2-370" fmla="*/ 20757 h 23168"/>
              <a:gd name="connsiteX3-371" fmla="*/ 17591 w 21676"/>
              <a:gd name="connsiteY3-372" fmla="*/ 19806 h 23168"/>
              <a:gd name="connsiteX4-373" fmla="*/ 8469 w 21676"/>
              <a:gd name="connsiteY4-374" fmla="*/ 23038 h 23168"/>
              <a:gd name="connsiteX5-375" fmla="*/ 1 w 21676"/>
              <a:gd name="connsiteY5-376" fmla="*/ 18757 h 23168"/>
              <a:gd name="connsiteX6-377" fmla="*/ 76 w 21676"/>
              <a:gd name="connsiteY6-378" fmla="*/ 0 h 23168"/>
              <a:gd name="connsiteX0-379" fmla="*/ 76 w 21676"/>
              <a:gd name="connsiteY0-380" fmla="*/ 0 h 23168"/>
              <a:gd name="connsiteX1-381" fmla="*/ 21676 w 21676"/>
              <a:gd name="connsiteY1-382" fmla="*/ 0 h 23168"/>
              <a:gd name="connsiteX2-383" fmla="*/ 21650 w 21676"/>
              <a:gd name="connsiteY2-384" fmla="*/ 17928 h 23168"/>
              <a:gd name="connsiteX3-385" fmla="*/ 17591 w 21676"/>
              <a:gd name="connsiteY3-386" fmla="*/ 19806 h 23168"/>
              <a:gd name="connsiteX4-387" fmla="*/ 8469 w 21676"/>
              <a:gd name="connsiteY4-388" fmla="*/ 23038 h 23168"/>
              <a:gd name="connsiteX5-389" fmla="*/ 1 w 21676"/>
              <a:gd name="connsiteY5-390" fmla="*/ 18757 h 23168"/>
              <a:gd name="connsiteX6-391" fmla="*/ 76 w 21676"/>
              <a:gd name="connsiteY6-392" fmla="*/ 0 h 23168"/>
              <a:gd name="connsiteX0-393" fmla="*/ 76 w 21676"/>
              <a:gd name="connsiteY0-394" fmla="*/ 0 h 23168"/>
              <a:gd name="connsiteX1-395" fmla="*/ 21676 w 21676"/>
              <a:gd name="connsiteY1-396" fmla="*/ 0 h 23168"/>
              <a:gd name="connsiteX2-397" fmla="*/ 21650 w 21676"/>
              <a:gd name="connsiteY2-398" fmla="*/ 17928 h 23168"/>
              <a:gd name="connsiteX3-399" fmla="*/ 17591 w 21676"/>
              <a:gd name="connsiteY3-400" fmla="*/ 19806 h 23168"/>
              <a:gd name="connsiteX4-401" fmla="*/ 8469 w 21676"/>
              <a:gd name="connsiteY4-402" fmla="*/ 23038 h 23168"/>
              <a:gd name="connsiteX5-403" fmla="*/ 1 w 21676"/>
              <a:gd name="connsiteY5-404" fmla="*/ 18757 h 23168"/>
              <a:gd name="connsiteX6-405" fmla="*/ 76 w 21676"/>
              <a:gd name="connsiteY6-406" fmla="*/ 0 h 23168"/>
              <a:gd name="connsiteX0-407" fmla="*/ 76 w 21676"/>
              <a:gd name="connsiteY0-408" fmla="*/ 0 h 23168"/>
              <a:gd name="connsiteX1-409" fmla="*/ 21676 w 21676"/>
              <a:gd name="connsiteY1-410" fmla="*/ 0 h 23168"/>
              <a:gd name="connsiteX2-411" fmla="*/ 21650 w 21676"/>
              <a:gd name="connsiteY2-412" fmla="*/ 17928 h 23168"/>
              <a:gd name="connsiteX3-413" fmla="*/ 17591 w 21676"/>
              <a:gd name="connsiteY3-414" fmla="*/ 19806 h 23168"/>
              <a:gd name="connsiteX4-415" fmla="*/ 8469 w 21676"/>
              <a:gd name="connsiteY4-416" fmla="*/ 23038 h 23168"/>
              <a:gd name="connsiteX5-417" fmla="*/ 1 w 21676"/>
              <a:gd name="connsiteY5-418" fmla="*/ 18757 h 23168"/>
              <a:gd name="connsiteX6-419" fmla="*/ 76 w 21676"/>
              <a:gd name="connsiteY6-420" fmla="*/ 0 h 23168"/>
              <a:gd name="connsiteX0-421" fmla="*/ 76 w 21676"/>
              <a:gd name="connsiteY0-422" fmla="*/ 0 h 23168"/>
              <a:gd name="connsiteX1-423" fmla="*/ 21676 w 21676"/>
              <a:gd name="connsiteY1-424" fmla="*/ 0 h 23168"/>
              <a:gd name="connsiteX2-425" fmla="*/ 21625 w 21676"/>
              <a:gd name="connsiteY2-426" fmla="*/ 18938 h 23168"/>
              <a:gd name="connsiteX3-427" fmla="*/ 17591 w 21676"/>
              <a:gd name="connsiteY3-428" fmla="*/ 19806 h 23168"/>
              <a:gd name="connsiteX4-429" fmla="*/ 8469 w 21676"/>
              <a:gd name="connsiteY4-430" fmla="*/ 23038 h 23168"/>
              <a:gd name="connsiteX5-431" fmla="*/ 1 w 21676"/>
              <a:gd name="connsiteY5-432" fmla="*/ 18757 h 23168"/>
              <a:gd name="connsiteX6-433" fmla="*/ 76 w 21676"/>
              <a:gd name="connsiteY6-434" fmla="*/ 0 h 23168"/>
              <a:gd name="connsiteX0-435" fmla="*/ 76 w 21676"/>
              <a:gd name="connsiteY0-436" fmla="*/ 0 h 23168"/>
              <a:gd name="connsiteX1-437" fmla="*/ 21676 w 21676"/>
              <a:gd name="connsiteY1-438" fmla="*/ 0 h 23168"/>
              <a:gd name="connsiteX2-439" fmla="*/ 21625 w 21676"/>
              <a:gd name="connsiteY2-440" fmla="*/ 18938 h 23168"/>
              <a:gd name="connsiteX3-441" fmla="*/ 17591 w 21676"/>
              <a:gd name="connsiteY3-442" fmla="*/ 19806 h 23168"/>
              <a:gd name="connsiteX4-443" fmla="*/ 8469 w 21676"/>
              <a:gd name="connsiteY4-444" fmla="*/ 23038 h 23168"/>
              <a:gd name="connsiteX5-445" fmla="*/ 1 w 21676"/>
              <a:gd name="connsiteY5-446" fmla="*/ 18757 h 23168"/>
              <a:gd name="connsiteX6-447" fmla="*/ 76 w 21676"/>
              <a:gd name="connsiteY6-448" fmla="*/ 0 h 2316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 ang="0">
                <a:pos x="connsiteX6-55" y="connsiteY6-5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11" name="Group 10"/>
          <p:cNvGrpSpPr/>
          <p:nvPr/>
        </p:nvGrpSpPr>
        <p:grpSpPr>
          <a:xfrm>
            <a:off x="1023699" y="2665028"/>
            <a:ext cx="9461079" cy="1254880"/>
            <a:chOff x="1021645" y="2277584"/>
            <a:chExt cx="6856990" cy="1284766"/>
          </a:xfrm>
        </p:grpSpPr>
        <p:pic>
          <p:nvPicPr>
            <p:cNvPr id="12"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7413" y="2469755"/>
              <a:ext cx="5951222" cy="1092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1645" y="2277584"/>
              <a:ext cx="1154994" cy="1284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2024228" y="2527188"/>
              <a:ext cx="5121462" cy="785556"/>
            </a:xfrm>
            <a:prstGeom prst="rect">
              <a:avLst/>
            </a:prstGeom>
            <a:noFill/>
          </p:spPr>
          <p:txBody>
            <a:bodyPr wrap="square" lIns="89301" tIns="44651" rIns="89301" bIns="44651"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chemeClr val="accent5">
                      <a:lumMod val="75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rPr>
                <a:t>Em</a:t>
              </a:r>
              <a:r>
                <a:rPr kumimoji="0" lang="en-US" sz="4400" b="1" i="0" u="none" strike="noStrike" kern="1200" cap="none" spc="0" normalizeH="0" baseline="0" noProof="0" dirty="0">
                  <a:ln>
                    <a:noFill/>
                  </a:ln>
                  <a:solidFill>
                    <a:schemeClr val="accent5">
                      <a:lumMod val="75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1200" cap="none" spc="0" normalizeH="0" baseline="0" noProof="0" dirty="0" err="1">
                  <a:ln>
                    <a:noFill/>
                  </a:ln>
                  <a:solidFill>
                    <a:schemeClr val="accent5">
                      <a:lumMod val="75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rPr>
                <a:t>mang</a:t>
              </a:r>
              <a:r>
                <a:rPr kumimoji="0" lang="en-US" sz="4400" b="1" i="0" u="none" strike="noStrike" kern="1200" cap="none" spc="0" normalizeH="0" baseline="0" noProof="0" dirty="0">
                  <a:ln>
                    <a:noFill/>
                  </a:ln>
                  <a:solidFill>
                    <a:schemeClr val="accent5">
                      <a:lumMod val="75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1200" cap="none" spc="0" normalizeH="0" baseline="0" noProof="0" dirty="0" err="1">
                  <a:ln>
                    <a:noFill/>
                  </a:ln>
                  <a:solidFill>
                    <a:schemeClr val="accent5">
                      <a:lumMod val="75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rPr>
                <a:t>về</a:t>
              </a:r>
              <a:r>
                <a:rPr kumimoji="0" lang="en-US" sz="4400" b="1" i="0" u="none" strike="noStrike" kern="1200" cap="none" spc="0" normalizeH="0" baseline="0" noProof="0" dirty="0">
                  <a:ln>
                    <a:noFill/>
                  </a:ln>
                  <a:solidFill>
                    <a:schemeClr val="accent5">
                      <a:lumMod val="75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1200" cap="none" spc="0" normalizeH="0" baseline="0" noProof="0" dirty="0" err="1">
                  <a:ln>
                    <a:noFill/>
                  </a:ln>
                  <a:solidFill>
                    <a:schemeClr val="accent5">
                      <a:lumMod val="75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rPr>
                <a:t>yêu</a:t>
              </a:r>
              <a:r>
                <a:rPr kumimoji="0" lang="en-US" sz="4400" b="1" i="0" u="none" strike="noStrike" kern="1200" cap="none" spc="0" normalizeH="0" baseline="0" noProof="0" dirty="0">
                  <a:ln>
                    <a:noFill/>
                  </a:ln>
                  <a:solidFill>
                    <a:schemeClr val="accent5">
                      <a:lumMod val="75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1200" cap="none" spc="0" normalizeH="0" baseline="0" noProof="0" dirty="0" err="1">
                  <a:ln>
                    <a:noFill/>
                  </a:ln>
                  <a:solidFill>
                    <a:schemeClr val="accent5">
                      <a:lumMod val="75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rPr>
                <a:t>thương</a:t>
              </a:r>
              <a:endParaRPr kumimoji="0" lang="en-US" sz="4400" b="1" i="0" u="none" strike="noStrike" kern="1200" cap="none" spc="0" normalizeH="0" baseline="0" noProof="0" dirty="0">
                <a:ln>
                  <a:noFill/>
                </a:ln>
                <a:solidFill>
                  <a:schemeClr val="accent5">
                    <a:lumMod val="75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15" name="TextBox 14"/>
          <p:cNvSpPr txBox="1"/>
          <p:nvPr/>
        </p:nvSpPr>
        <p:spPr>
          <a:xfrm>
            <a:off x="2745105" y="378460"/>
            <a:ext cx="7770495" cy="920750"/>
          </a:xfrm>
          <a:prstGeom prst="rect">
            <a:avLst/>
          </a:prstGeom>
          <a:noFill/>
        </p:spPr>
        <p:txBody>
          <a:bodyPr wrap="square" lIns="91391" tIns="45696" rIns="91391" bIns="45696"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w="3175">
                  <a:solidFill>
                    <a:prstClr val="white"/>
                  </a:solid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Thứ....ngày....tháng.....</a:t>
            </a:r>
          </a:p>
        </p:txBody>
      </p:sp>
      <p:sp>
        <p:nvSpPr>
          <p:cNvPr id="16" name="TextBox 15"/>
          <p:cNvSpPr txBox="1"/>
          <p:nvPr/>
        </p:nvSpPr>
        <p:spPr>
          <a:xfrm>
            <a:off x="1367556" y="2661511"/>
            <a:ext cx="967557" cy="1231900"/>
          </a:xfrm>
          <a:prstGeom prst="rect">
            <a:avLst/>
          </a:prstGeom>
          <a:noFill/>
        </p:spPr>
        <p:txBody>
          <a:bodyPr wrap="square" lIns="89301" tIns="44651" rIns="89301" bIns="44651"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125"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Bài</a:t>
            </a:r>
            <a:endParaRPr kumimoji="0" lang="en-US" sz="3125"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295" b="1" i="0" u="none" strike="noStrike" kern="1200" cap="none" spc="0" normalizeH="0" baseline="0" noProof="0" dirty="0">
                <a:ln>
                  <a:noFill/>
                </a:ln>
                <a:solidFill>
                  <a:prstClr val="white"/>
                </a:solidFill>
                <a:effectLst/>
                <a:uLnTx/>
                <a:uFillTx/>
                <a:latin typeface="Arial Rounded MT Bold" panose="020F0704030504030204" pitchFamily="34" charset="0"/>
                <a:ea typeface="Arial-Rounded" panose="020B0500000000000000" pitchFamily="34" charset="0"/>
                <a:cs typeface="Times New Roman" panose="02020603050405020304" pitchFamily="18" charset="0"/>
              </a:rPr>
              <a:t>26</a:t>
            </a:r>
          </a:p>
        </p:txBody>
      </p:sp>
      <p:sp>
        <p:nvSpPr>
          <p:cNvPr id="17" name="Rectangle 16"/>
          <p:cNvSpPr/>
          <p:nvPr/>
        </p:nvSpPr>
        <p:spPr>
          <a:xfrm>
            <a:off x="1" y="6705600"/>
            <a:ext cx="12192000" cy="21907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21" name="Content Placeholder 20" descr="logo"/>
          <p:cNvPicPr>
            <a:picLocks noGrp="1" noChangeAspect="1"/>
          </p:cNvPicPr>
          <p:nvPr>
            <p:ph sz="half" idx="2"/>
          </p:nvPr>
        </p:nvPicPr>
        <p:blipFill>
          <a:blip r:embed="rId4"/>
          <a:stretch>
            <a:fillRect/>
          </a:stretch>
        </p:blipFill>
        <p:spPr>
          <a:xfrm>
            <a:off x="10700385" y="-88265"/>
            <a:ext cx="1564640" cy="1598295"/>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01476B8-0DD8-488F-A91B-3BCBA3D700DC}"/>
              </a:ext>
            </a:extLst>
          </p:cNvPr>
          <p:cNvSpPr>
            <a:spLocks noGrp="1"/>
          </p:cNvSpPr>
          <p:nvPr>
            <p:ph idx="1"/>
          </p:nvPr>
        </p:nvSpPr>
        <p:spPr>
          <a:xfrm>
            <a:off x="575367" y="957076"/>
            <a:ext cx="10799435" cy="4351338"/>
          </a:xfrm>
        </p:spPr>
        <p:txBody>
          <a:bodyPr>
            <a:normAutofit/>
          </a:bodyPr>
          <a:lstStyle/>
          <a:p>
            <a:pPr marL="0" indent="0" algn="just">
              <a:buNone/>
            </a:pPr>
            <a:r>
              <a:rPr lang="vi-VN" sz="3600" dirty="0">
                <a:latin typeface="Times New Roman" panose="02020603050405020304" pitchFamily="18" charset="0"/>
                <a:ea typeface="Arial-Rounded" panose="020B0500000000000000" pitchFamily="34" charset="0"/>
                <a:cs typeface="Times New Roman" panose="02020603050405020304" pitchFamily="18" charset="0"/>
              </a:rPr>
              <a:t>Khi tôi còn bé tí tôi ở nhà với ông ngoại cả ngày để bố mẹ đi làm. Ông kể cho tôi nghe rất nhiều chuyện cổ tích. Ông dạy tôi vẽ rất nhiều con vật: voi, hổ, hươu, nai, sóc. Ông còn dạy tôi vẽ cả ông mặt trời, dòng sông, con thuyền. Mỗi khi ông có việc đi đâu, tôi rất nhớ ông và mong ông sớm trở về với t</a:t>
            </a:r>
            <a:r>
              <a:rPr lang="en-US" sz="3600" dirty="0" err="1">
                <a:latin typeface="Times New Roman" panose="02020603050405020304" pitchFamily="18" charset="0"/>
                <a:ea typeface="Arial-Rounded" panose="020B0500000000000000" pitchFamily="34" charset="0"/>
                <a:cs typeface="Times New Roman" panose="02020603050405020304" pitchFamily="18" charset="0"/>
              </a:rPr>
              <a:t>ôi</a:t>
            </a:r>
            <a:r>
              <a:rPr lang="en-US" sz="3600" dirty="0">
                <a:latin typeface="Times New Roman" panose="02020603050405020304" pitchFamily="18" charset="0"/>
                <a:ea typeface="Arial-Rounded" panose="020B0500000000000000" pitchFamily="34" charset="0"/>
                <a:cs typeface="Times New Roman" panose="02020603050405020304" pitchFamily="18" charset="0"/>
              </a:rPr>
              <a:t>.</a:t>
            </a:r>
          </a:p>
        </p:txBody>
      </p:sp>
      <p:sp>
        <p:nvSpPr>
          <p:cNvPr id="4" name="TextBox 3">
            <a:extLst>
              <a:ext uri="{FF2B5EF4-FFF2-40B4-BE49-F238E27FC236}">
                <a16:creationId xmlns:a16="http://schemas.microsoft.com/office/drawing/2014/main" id="{01215880-E6B9-4ECA-B101-FB4236F6BE3F}"/>
              </a:ext>
            </a:extLst>
          </p:cNvPr>
          <p:cNvSpPr txBox="1"/>
          <p:nvPr/>
        </p:nvSpPr>
        <p:spPr>
          <a:xfrm>
            <a:off x="646526" y="192032"/>
            <a:ext cx="8824392" cy="646331"/>
          </a:xfrm>
          <a:prstGeom prst="rect">
            <a:avLst/>
          </a:prstGeom>
          <a:noFill/>
        </p:spPr>
        <p:txBody>
          <a:bodyPr wrap="square" rtlCol="0">
            <a:spAutoFit/>
          </a:bodyPr>
          <a:lstStyle/>
          <a:p>
            <a:pPr lvl="0">
              <a:spcAft>
                <a:spcPts val="600"/>
              </a:spcAft>
            </a:pPr>
            <a:r>
              <a:rPr lang="en-US" sz="3600" b="1" noProof="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1. </a:t>
            </a:r>
            <a:r>
              <a:rPr lang="en-US" sz="3600" b="1" noProof="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Đọc</a:t>
            </a:r>
            <a:r>
              <a:rPr lang="en-US" sz="3600" b="1" noProof="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noProof="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đoạn</a:t>
            </a:r>
            <a:r>
              <a:rPr lang="en-US" sz="3600" b="1" noProof="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noProof="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văn</a:t>
            </a:r>
            <a:r>
              <a:rPr lang="en-US" sz="3600" b="1" noProof="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noProof="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sau</a:t>
            </a:r>
            <a:r>
              <a:rPr lang="en-US" sz="3600" b="1" noProof="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noProof="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và</a:t>
            </a:r>
            <a:r>
              <a:rPr lang="en-US" sz="3600" b="1" noProof="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noProof="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trả</a:t>
            </a:r>
            <a:r>
              <a:rPr lang="en-US" sz="3600" b="1" noProof="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noProof="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lời</a:t>
            </a:r>
            <a:r>
              <a:rPr lang="en-US" sz="3600" b="1" noProof="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noProof="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câu</a:t>
            </a:r>
            <a:r>
              <a:rPr lang="en-US" sz="3600" b="1" noProof="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noProof="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hỏi</a:t>
            </a:r>
            <a:endParaRPr kumimoji="0" lang="en-US" sz="3600" b="1"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2FBC5C45-C53F-44EB-B980-89BC150781FB}"/>
              </a:ext>
            </a:extLst>
          </p:cNvPr>
          <p:cNvSpPr/>
          <p:nvPr/>
        </p:nvSpPr>
        <p:spPr>
          <a:xfrm>
            <a:off x="1056721" y="4248679"/>
            <a:ext cx="6171393" cy="7030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Arial-Rounded" panose="020B0500000000000000" pitchFamily="34" charset="0"/>
                <a:ea typeface="Arial-Rounded" panose="020B0500000000000000" pitchFamily="34" charset="0"/>
                <a:cs typeface="Arial-Rounded" panose="020B0500000000000000" pitchFamily="34" charset="0"/>
              </a:rPr>
              <a:t>a. </a:t>
            </a:r>
            <a:r>
              <a:rPr lang="en-US" sz="2800" dirty="0" err="1">
                <a:latin typeface="Arial-Rounded" panose="020B0500000000000000" pitchFamily="34" charset="0"/>
                <a:ea typeface="Arial-Rounded" panose="020B0500000000000000" pitchFamily="34" charset="0"/>
                <a:cs typeface="Arial-Rounded" panose="020B0500000000000000" pitchFamily="34" charset="0"/>
              </a:rPr>
              <a:t>Trong</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đoạn</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văn</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bạn</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nhỏ</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kể</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về</a:t>
            </a:r>
            <a:r>
              <a:rPr lang="en-US" sz="2800" dirty="0">
                <a:latin typeface="Arial-Rounded" panose="020B0500000000000000" pitchFamily="34" charset="0"/>
                <a:ea typeface="Arial-Rounded" panose="020B0500000000000000" pitchFamily="34" charset="0"/>
                <a:cs typeface="Arial-Rounded" panose="020B0500000000000000" pitchFamily="34" charset="0"/>
              </a:rPr>
              <a:t> ai?</a:t>
            </a:r>
          </a:p>
        </p:txBody>
      </p:sp>
      <p:cxnSp>
        <p:nvCxnSpPr>
          <p:cNvPr id="7" name="Straight Connector 6">
            <a:extLst>
              <a:ext uri="{FF2B5EF4-FFF2-40B4-BE49-F238E27FC236}">
                <a16:creationId xmlns:a16="http://schemas.microsoft.com/office/drawing/2014/main" id="{02E0CADE-1CD5-4611-ABC0-B045C21FAA2D}"/>
              </a:ext>
            </a:extLst>
          </p:cNvPr>
          <p:cNvCxnSpPr>
            <a:cxnSpLocks/>
          </p:cNvCxnSpPr>
          <p:nvPr/>
        </p:nvCxnSpPr>
        <p:spPr>
          <a:xfrm>
            <a:off x="6617038" y="1452234"/>
            <a:ext cx="1799902" cy="0"/>
          </a:xfrm>
          <a:prstGeom prst="line">
            <a:avLst/>
          </a:prstGeom>
          <a:ln w="57150"/>
        </p:spPr>
        <p:style>
          <a:lnRef idx="3">
            <a:schemeClr val="accent1"/>
          </a:lnRef>
          <a:fillRef idx="0">
            <a:schemeClr val="accent1"/>
          </a:fillRef>
          <a:effectRef idx="2">
            <a:schemeClr val="accent1"/>
          </a:effectRef>
          <a:fontRef idx="minor">
            <a:schemeClr val="tx1"/>
          </a:fontRef>
        </p:style>
      </p:cxnSp>
      <p:sp>
        <p:nvSpPr>
          <p:cNvPr id="8" name="Rectangle 7">
            <a:extLst>
              <a:ext uri="{FF2B5EF4-FFF2-40B4-BE49-F238E27FC236}">
                <a16:creationId xmlns:a16="http://schemas.microsoft.com/office/drawing/2014/main" id="{945A1268-F6C3-4FAC-A1A3-03C942ADA909}"/>
              </a:ext>
            </a:extLst>
          </p:cNvPr>
          <p:cNvSpPr/>
          <p:nvPr/>
        </p:nvSpPr>
        <p:spPr>
          <a:xfrm>
            <a:off x="1056721" y="5076123"/>
            <a:ext cx="7461846" cy="6219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Arial-Rounded" panose="020B0500000000000000" pitchFamily="34" charset="0"/>
                <a:ea typeface="Arial-Rounded" panose="020B0500000000000000" pitchFamily="34" charset="0"/>
                <a:cs typeface="Arial-Rounded" panose="020B0500000000000000" pitchFamily="34" charset="0"/>
              </a:rPr>
              <a:t>b. </a:t>
            </a:r>
            <a:r>
              <a:rPr lang="en-US" sz="2800" dirty="0" err="1">
                <a:latin typeface="Arial-Rounded" panose="020B0500000000000000" pitchFamily="34" charset="0"/>
                <a:ea typeface="Arial-Rounded" panose="020B0500000000000000" pitchFamily="34" charset="0"/>
                <a:cs typeface="Arial-Rounded" panose="020B0500000000000000" pitchFamily="34" charset="0"/>
              </a:rPr>
              <a:t>Người</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đó</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đã</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làm</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những</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gì</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cho</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bạn</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nhỏ</a:t>
            </a:r>
            <a:r>
              <a:rPr lang="en-US" sz="2800" dirty="0">
                <a:latin typeface="Arial-Rounded" panose="020B0500000000000000" pitchFamily="34" charset="0"/>
                <a:ea typeface="Arial-Rounded" panose="020B0500000000000000" pitchFamily="34" charset="0"/>
                <a:cs typeface="Arial-Rounded" panose="020B0500000000000000" pitchFamily="34" charset="0"/>
              </a:rPr>
              <a:t>?</a:t>
            </a:r>
          </a:p>
        </p:txBody>
      </p:sp>
      <p:cxnSp>
        <p:nvCxnSpPr>
          <p:cNvPr id="10" name="Straight Connector 9">
            <a:extLst>
              <a:ext uri="{FF2B5EF4-FFF2-40B4-BE49-F238E27FC236}">
                <a16:creationId xmlns:a16="http://schemas.microsoft.com/office/drawing/2014/main" id="{87BE5E62-9311-48C2-9E86-D9B79DD8B004}"/>
              </a:ext>
            </a:extLst>
          </p:cNvPr>
          <p:cNvCxnSpPr>
            <a:cxnSpLocks/>
          </p:cNvCxnSpPr>
          <p:nvPr/>
        </p:nvCxnSpPr>
        <p:spPr>
          <a:xfrm>
            <a:off x="646526" y="3939883"/>
            <a:ext cx="5399717" cy="0"/>
          </a:xfrm>
          <a:prstGeom prst="line">
            <a:avLst/>
          </a:prstGeom>
          <a:ln w="57150">
            <a:solidFill>
              <a:srgbClr val="FF0000"/>
            </a:solidFill>
          </a:ln>
        </p:spPr>
        <p:style>
          <a:lnRef idx="3">
            <a:schemeClr val="accent6"/>
          </a:lnRef>
          <a:fillRef idx="0">
            <a:schemeClr val="accent6"/>
          </a:fillRef>
          <a:effectRef idx="2">
            <a:schemeClr val="accent6"/>
          </a:effectRef>
          <a:fontRef idx="minor">
            <a:schemeClr val="tx1"/>
          </a:fontRef>
        </p:style>
      </p:cxnSp>
      <p:cxnSp>
        <p:nvCxnSpPr>
          <p:cNvPr id="11" name="Straight Connector 10">
            <a:extLst>
              <a:ext uri="{FF2B5EF4-FFF2-40B4-BE49-F238E27FC236}">
                <a16:creationId xmlns:a16="http://schemas.microsoft.com/office/drawing/2014/main" id="{44CB3517-626A-41D6-BA55-F9B328DC87F7}"/>
              </a:ext>
            </a:extLst>
          </p:cNvPr>
          <p:cNvCxnSpPr>
            <a:cxnSpLocks/>
          </p:cNvCxnSpPr>
          <p:nvPr/>
        </p:nvCxnSpPr>
        <p:spPr>
          <a:xfrm>
            <a:off x="2208324" y="3421866"/>
            <a:ext cx="9111344" cy="0"/>
          </a:xfrm>
          <a:prstGeom prst="line">
            <a:avLst/>
          </a:prstGeom>
          <a:ln w="38100">
            <a:solidFill>
              <a:srgbClr val="FF0000"/>
            </a:solidFill>
          </a:ln>
        </p:spPr>
        <p:style>
          <a:lnRef idx="3">
            <a:schemeClr val="accent6"/>
          </a:lnRef>
          <a:fillRef idx="0">
            <a:schemeClr val="accent6"/>
          </a:fillRef>
          <a:effectRef idx="2">
            <a:schemeClr val="accent6"/>
          </a:effectRef>
          <a:fontRef idx="minor">
            <a:schemeClr val="tx1"/>
          </a:fontRef>
        </p:style>
      </p:cxnSp>
      <p:cxnSp>
        <p:nvCxnSpPr>
          <p:cNvPr id="13" name="Straight Connector 12">
            <a:extLst>
              <a:ext uri="{FF2B5EF4-FFF2-40B4-BE49-F238E27FC236}">
                <a16:creationId xmlns:a16="http://schemas.microsoft.com/office/drawing/2014/main" id="{119F7F8C-390B-4F2B-8ED3-622316B60875}"/>
              </a:ext>
            </a:extLst>
          </p:cNvPr>
          <p:cNvCxnSpPr>
            <a:cxnSpLocks/>
          </p:cNvCxnSpPr>
          <p:nvPr/>
        </p:nvCxnSpPr>
        <p:spPr>
          <a:xfrm>
            <a:off x="3680177" y="1915888"/>
            <a:ext cx="7455909" cy="0"/>
          </a:xfrm>
          <a:prstGeom prst="line">
            <a:avLst/>
          </a:prstGeom>
          <a:ln w="38100">
            <a:solidFill>
              <a:srgbClr val="00B050"/>
            </a:solidFill>
          </a:ln>
        </p:spPr>
        <p:style>
          <a:lnRef idx="3">
            <a:schemeClr val="accent6"/>
          </a:lnRef>
          <a:fillRef idx="0">
            <a:schemeClr val="accent6"/>
          </a:fillRef>
          <a:effectRef idx="2">
            <a:schemeClr val="accent6"/>
          </a:effectRef>
          <a:fontRef idx="minor">
            <a:schemeClr val="tx1"/>
          </a:fontRef>
        </p:style>
      </p:cxnSp>
      <p:sp>
        <p:nvSpPr>
          <p:cNvPr id="15" name="Rectangle 14">
            <a:extLst>
              <a:ext uri="{FF2B5EF4-FFF2-40B4-BE49-F238E27FC236}">
                <a16:creationId xmlns:a16="http://schemas.microsoft.com/office/drawing/2014/main" id="{35B7F13C-3A86-484F-8072-E09AC47B33E1}"/>
              </a:ext>
            </a:extLst>
          </p:cNvPr>
          <p:cNvSpPr/>
          <p:nvPr/>
        </p:nvSpPr>
        <p:spPr>
          <a:xfrm>
            <a:off x="1038816" y="5834784"/>
            <a:ext cx="9872536" cy="6219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Arial-Rounded" panose="020B0500000000000000" pitchFamily="34" charset="0"/>
                <a:ea typeface="Arial-Rounded" panose="020B0500000000000000" pitchFamily="34" charset="0"/>
                <a:cs typeface="Arial-Rounded" panose="020B0500000000000000" pitchFamily="34" charset="0"/>
              </a:rPr>
              <a:t>c. </a:t>
            </a:r>
            <a:r>
              <a:rPr lang="en-US" sz="2800" dirty="0" err="1">
                <a:latin typeface="Arial-Rounded" panose="020B0500000000000000" pitchFamily="34" charset="0"/>
                <a:ea typeface="Arial-Rounded" panose="020B0500000000000000" pitchFamily="34" charset="0"/>
                <a:cs typeface="Arial-Rounded" panose="020B0500000000000000" pitchFamily="34" charset="0"/>
              </a:rPr>
              <a:t>Câu</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nào</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thể</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hiện</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rõ</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tình</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cảm</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của</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bạn</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nhỏ</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với</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người</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đó</a:t>
            </a:r>
            <a:r>
              <a:rPr lang="en-US" sz="2800" dirty="0">
                <a:latin typeface="Arial-Rounded" panose="020B0500000000000000" pitchFamily="34" charset="0"/>
                <a:ea typeface="Arial-Rounded" panose="020B0500000000000000" pitchFamily="34" charset="0"/>
                <a:cs typeface="Arial-Rounded" panose="020B0500000000000000" pitchFamily="34" charset="0"/>
              </a:rPr>
              <a:t>?</a:t>
            </a:r>
          </a:p>
        </p:txBody>
      </p:sp>
      <p:cxnSp>
        <p:nvCxnSpPr>
          <p:cNvPr id="17" name="Straight Connector 16">
            <a:extLst>
              <a:ext uri="{FF2B5EF4-FFF2-40B4-BE49-F238E27FC236}">
                <a16:creationId xmlns:a16="http://schemas.microsoft.com/office/drawing/2014/main" id="{4E1407D4-0053-4A37-873E-DD30B8A7E70B}"/>
              </a:ext>
            </a:extLst>
          </p:cNvPr>
          <p:cNvCxnSpPr>
            <a:cxnSpLocks/>
          </p:cNvCxnSpPr>
          <p:nvPr/>
        </p:nvCxnSpPr>
        <p:spPr>
          <a:xfrm flipV="1">
            <a:off x="1548776" y="2438196"/>
            <a:ext cx="1934652" cy="12627"/>
          </a:xfrm>
          <a:prstGeom prst="line">
            <a:avLst/>
          </a:prstGeom>
          <a:ln w="38100">
            <a:solidFill>
              <a:srgbClr val="00B050"/>
            </a:solidFill>
          </a:ln>
        </p:spPr>
        <p:style>
          <a:lnRef idx="3">
            <a:schemeClr val="dk1"/>
          </a:lnRef>
          <a:fillRef idx="0">
            <a:schemeClr val="dk1"/>
          </a:fillRef>
          <a:effectRef idx="2">
            <a:schemeClr val="dk1"/>
          </a:effectRef>
          <a:fontRef idx="minor">
            <a:schemeClr val="tx1"/>
          </a:fontRef>
        </p:style>
      </p:cxnSp>
      <p:pic>
        <p:nvPicPr>
          <p:cNvPr id="20" name="Content Placeholder 20" descr="logo">
            <a:extLst>
              <a:ext uri="{FF2B5EF4-FFF2-40B4-BE49-F238E27FC236}">
                <a16:creationId xmlns:a16="http://schemas.microsoft.com/office/drawing/2014/main" id="{2EDC7FFE-823D-4EF2-9A92-CA005180C887}"/>
              </a:ext>
            </a:extLst>
          </p:cNvPr>
          <p:cNvPicPr>
            <a:picLocks noChangeAspect="1"/>
          </p:cNvPicPr>
          <p:nvPr/>
        </p:nvPicPr>
        <p:blipFill>
          <a:blip r:embed="rId2"/>
          <a:stretch>
            <a:fillRect/>
          </a:stretch>
        </p:blipFill>
        <p:spPr>
          <a:xfrm>
            <a:off x="10219892" y="-249990"/>
            <a:ext cx="1564640" cy="1598295"/>
          </a:xfrm>
          <a:prstGeom prst="rect">
            <a:avLst/>
          </a:prstGeom>
        </p:spPr>
      </p:pic>
    </p:spTree>
    <p:extLst>
      <p:ext uri="{BB962C8B-B14F-4D97-AF65-F5344CB8AC3E}">
        <p14:creationId xmlns:p14="http://schemas.microsoft.com/office/powerpoint/2010/main" val="1357458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barn(inVertical)">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inVertical)">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ppt_x"/>
                                          </p:val>
                                        </p:tav>
                                        <p:tav tm="100000">
                                          <p:val>
                                            <p:strVal val="#ppt_x"/>
                                          </p:val>
                                        </p:tav>
                                      </p:tavLst>
                                    </p:anim>
                                    <p:anim calcmode="lin" valueType="num">
                                      <p:cBhvr additive="base">
                                        <p:cTn id="2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barn(inVertical)">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down)">
                                      <p:cBhvr>
                                        <p:cTn id="35" dur="500"/>
                                        <p:tgtEl>
                                          <p:spTgt spid="13"/>
                                        </p:tgtEl>
                                      </p:cBhvr>
                                    </p:animEffect>
                                  </p:childTnLst>
                                </p:cTn>
                              </p:par>
                              <p:par>
                                <p:cTn id="36" presetID="22" presetClass="entr" presetSubtype="4" fill="hold" nodeType="with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wipe(down)">
                                      <p:cBhvr>
                                        <p:cTn id="38" dur="500"/>
                                        <p:tgtEl>
                                          <p:spTgt spid="17"/>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additive="base">
                                        <p:cTn id="43" dur="500" fill="hold"/>
                                        <p:tgtEl>
                                          <p:spTgt spid="15"/>
                                        </p:tgtEl>
                                        <p:attrNameLst>
                                          <p:attrName>ppt_x</p:attrName>
                                        </p:attrNameLst>
                                      </p:cBhvr>
                                      <p:tavLst>
                                        <p:tav tm="0">
                                          <p:val>
                                            <p:strVal val="#ppt_x"/>
                                          </p:val>
                                        </p:tav>
                                        <p:tav tm="100000">
                                          <p:val>
                                            <p:strVal val="#ppt_x"/>
                                          </p:val>
                                        </p:tav>
                                      </p:tavLst>
                                    </p:anim>
                                    <p:anim calcmode="lin" valueType="num">
                                      <p:cBhvr additive="base">
                                        <p:cTn id="4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6" presetClass="entr" presetSubtype="16" fill="hold" nodeType="click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circle(in)">
                                      <p:cBhvr>
                                        <p:cTn id="49" dur="2000"/>
                                        <p:tgtEl>
                                          <p:spTgt spid="11"/>
                                        </p:tgtEl>
                                      </p:cBhvr>
                                    </p:animEffect>
                                  </p:childTnLst>
                                </p:cTn>
                              </p:par>
                              <p:par>
                                <p:cTn id="50" presetID="6"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circle(in)">
                                      <p:cBhvr>
                                        <p:cTn id="5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8" grpId="0" animBg="1"/>
      <p:bldP spid="1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8823F-6D5E-4870-8892-C6F5ED28EBEC}"/>
              </a:ext>
            </a:extLst>
          </p:cNvPr>
          <p:cNvSpPr>
            <a:spLocks noGrp="1"/>
          </p:cNvSpPr>
          <p:nvPr>
            <p:ph type="title"/>
          </p:nvPr>
        </p:nvSpPr>
        <p:spPr>
          <a:xfrm>
            <a:off x="1234135" y="258762"/>
            <a:ext cx="9383486" cy="1325563"/>
          </a:xfrm>
        </p:spPr>
        <p:txBody>
          <a:bodyPr>
            <a:normAutofit/>
          </a:bodyPr>
          <a:lstStyle/>
          <a:p>
            <a:pPr algn="ctr"/>
            <a:r>
              <a:rPr lang="en-US" sz="4000" b="1" dirty="0">
                <a:latin typeface="Times New Roman" panose="02020603050405020304" pitchFamily="18" charset="0"/>
                <a:ea typeface="Arial-Rounded" panose="020B0500000000000000" pitchFamily="34" charset="0"/>
                <a:cs typeface="Times New Roman" panose="02020603050405020304" pitchFamily="18" charset="0"/>
              </a:rPr>
              <a:t>2. </a:t>
            </a:r>
            <a:r>
              <a:rPr lang="en-US" sz="4000" b="1" dirty="0" err="1">
                <a:latin typeface="Times New Roman" panose="02020603050405020304" pitchFamily="18" charset="0"/>
                <a:ea typeface="Arial-Rounded" panose="020B0500000000000000" pitchFamily="34" charset="0"/>
                <a:cs typeface="Times New Roman" panose="02020603050405020304" pitchFamily="18" charset="0"/>
              </a:rPr>
              <a:t>Viết</a:t>
            </a:r>
            <a:r>
              <a:rPr lang="en-US" sz="4000" b="1" dirty="0">
                <a:latin typeface="Times New Roman" panose="02020603050405020304" pitchFamily="18" charset="0"/>
                <a:ea typeface="Arial-Rounded" panose="020B0500000000000000" pitchFamily="34" charset="0"/>
                <a:cs typeface="Times New Roman" panose="02020603050405020304" pitchFamily="18" charset="0"/>
              </a:rPr>
              <a:t> 3-4 </a:t>
            </a:r>
            <a:r>
              <a:rPr lang="en-US" sz="4000" b="1" dirty="0" err="1">
                <a:latin typeface="Times New Roman" panose="02020603050405020304" pitchFamily="18" charset="0"/>
                <a:ea typeface="Arial-Rounded" panose="020B0500000000000000" pitchFamily="34" charset="0"/>
                <a:cs typeface="Times New Roman" panose="02020603050405020304" pitchFamily="18" charset="0"/>
              </a:rPr>
              <a:t>câu</a:t>
            </a:r>
            <a:r>
              <a:rPr lang="en-US" sz="4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latin typeface="Times New Roman" panose="02020603050405020304" pitchFamily="18" charset="0"/>
                <a:ea typeface="Arial-Rounded" panose="020B0500000000000000" pitchFamily="34" charset="0"/>
                <a:cs typeface="Times New Roman" panose="02020603050405020304" pitchFamily="18" charset="0"/>
              </a:rPr>
              <a:t>kể</a:t>
            </a:r>
            <a:r>
              <a:rPr lang="en-US" sz="4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latin typeface="Times New Roman" panose="02020603050405020304" pitchFamily="18" charset="0"/>
                <a:ea typeface="Arial-Rounded" panose="020B0500000000000000" pitchFamily="34" charset="0"/>
                <a:cs typeface="Times New Roman" panose="02020603050405020304" pitchFamily="18" charset="0"/>
              </a:rPr>
              <a:t>về</a:t>
            </a:r>
            <a:r>
              <a:rPr lang="en-US" sz="4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latin typeface="Times New Roman" panose="02020603050405020304" pitchFamily="18" charset="0"/>
                <a:ea typeface="Arial-Rounded" panose="020B0500000000000000" pitchFamily="34" charset="0"/>
                <a:cs typeface="Times New Roman" panose="02020603050405020304" pitchFamily="18" charset="0"/>
              </a:rPr>
              <a:t>một</a:t>
            </a:r>
            <a:r>
              <a:rPr lang="en-US" sz="4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latin typeface="Times New Roman" panose="02020603050405020304" pitchFamily="18" charset="0"/>
                <a:ea typeface="Arial-Rounded" panose="020B0500000000000000" pitchFamily="34" charset="0"/>
                <a:cs typeface="Times New Roman" panose="02020603050405020304" pitchFamily="18" charset="0"/>
              </a:rPr>
              <a:t>việc</a:t>
            </a:r>
            <a:r>
              <a:rPr lang="en-US" sz="4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latin typeface="Times New Roman" panose="02020603050405020304" pitchFamily="18" charset="0"/>
                <a:ea typeface="Arial-Rounded" panose="020B0500000000000000" pitchFamily="34" charset="0"/>
                <a:cs typeface="Times New Roman" panose="02020603050405020304" pitchFamily="18" charset="0"/>
              </a:rPr>
              <a:t>người</a:t>
            </a:r>
            <a:r>
              <a:rPr lang="en-US" sz="4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latin typeface="Times New Roman" panose="02020603050405020304" pitchFamily="18" charset="0"/>
                <a:ea typeface="Arial-Rounded" panose="020B0500000000000000" pitchFamily="34" charset="0"/>
                <a:cs typeface="Times New Roman" panose="02020603050405020304" pitchFamily="18" charset="0"/>
              </a:rPr>
              <a:t>thân</a:t>
            </a:r>
            <a:r>
              <a:rPr lang="en-US" sz="4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latin typeface="Times New Roman" panose="02020603050405020304" pitchFamily="18" charset="0"/>
                <a:ea typeface="Arial-Rounded" panose="020B0500000000000000" pitchFamily="34" charset="0"/>
                <a:cs typeface="Times New Roman" panose="02020603050405020304" pitchFamily="18" charset="0"/>
              </a:rPr>
              <a:t>đã</a:t>
            </a:r>
            <a:r>
              <a:rPr lang="en-US" sz="4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latin typeface="Times New Roman" panose="02020603050405020304" pitchFamily="18" charset="0"/>
                <a:ea typeface="Arial-Rounded" panose="020B0500000000000000" pitchFamily="34" charset="0"/>
                <a:cs typeface="Times New Roman" panose="02020603050405020304" pitchFamily="18" charset="0"/>
              </a:rPr>
              <a:t>làm</a:t>
            </a:r>
            <a:r>
              <a:rPr lang="en-US" sz="4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latin typeface="Times New Roman" panose="02020603050405020304" pitchFamily="18" charset="0"/>
                <a:ea typeface="Arial-Rounded" panose="020B0500000000000000" pitchFamily="34" charset="0"/>
                <a:cs typeface="Times New Roman" panose="02020603050405020304" pitchFamily="18" charset="0"/>
              </a:rPr>
              <a:t>cho</a:t>
            </a:r>
            <a:r>
              <a:rPr lang="en-US" sz="4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latin typeface="Times New Roman" panose="02020603050405020304" pitchFamily="18" charset="0"/>
                <a:ea typeface="Arial-Rounded" panose="020B0500000000000000" pitchFamily="34" charset="0"/>
                <a:cs typeface="Times New Roman" panose="02020603050405020304" pitchFamily="18" charset="0"/>
              </a:rPr>
              <a:t>em</a:t>
            </a:r>
            <a:endParaRPr lang="en-US" sz="4000" b="1" dirty="0">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5" name="Rectangle: Rounded Corners 4">
            <a:extLst>
              <a:ext uri="{FF2B5EF4-FFF2-40B4-BE49-F238E27FC236}">
                <a16:creationId xmlns:a16="http://schemas.microsoft.com/office/drawing/2014/main" id="{5A6B727E-17AD-4D45-857C-F422ED0CF9A3}"/>
              </a:ext>
            </a:extLst>
          </p:cNvPr>
          <p:cNvSpPr/>
          <p:nvPr/>
        </p:nvSpPr>
        <p:spPr>
          <a:xfrm>
            <a:off x="550614" y="3624943"/>
            <a:ext cx="11090771" cy="297429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3600" dirty="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Bà nội là người rất thân với em. Ngày nhỏ em thường ở nhà bà. Hằng ngày bà chải tóc cho em. Bà kể cho em biết bao nhiêu câu chuyện bổ ích. Bà kể về thời bà còn trẻ và kể cả những câu chuyện từ xa xưa. Em rất yêu quý bà, em mong bà sống lâu trăm tuổi.</a:t>
            </a:r>
            <a:endParaRPr kumimoji="0" lang="en-US" sz="3600" b="0" i="0" u="none" strike="noStrike" kern="1200" cap="none" spc="0" normalizeH="0" baseline="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6" name="Rectangle: Rounded Corners 5">
            <a:extLst>
              <a:ext uri="{FF2B5EF4-FFF2-40B4-BE49-F238E27FC236}">
                <a16:creationId xmlns:a16="http://schemas.microsoft.com/office/drawing/2014/main" id="{8A4EC8B3-1477-4489-ABCF-ABDBCB46E109}"/>
              </a:ext>
            </a:extLst>
          </p:cNvPr>
          <p:cNvSpPr/>
          <p:nvPr/>
        </p:nvSpPr>
        <p:spPr>
          <a:xfrm>
            <a:off x="1090342" y="1616985"/>
            <a:ext cx="9383486" cy="1648732"/>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lvl="0" indent="-457200" algn="just">
              <a:buFontTx/>
              <a:buChar char="-"/>
            </a:pPr>
            <a:r>
              <a:rPr lang="en-US" sz="3200"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Người</a:t>
            </a:r>
            <a:r>
              <a:rPr lang="en-US" sz="3200"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thân</a:t>
            </a:r>
            <a:r>
              <a:rPr lang="en-US" sz="3200"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mà</a:t>
            </a:r>
            <a:r>
              <a:rPr lang="en-US" sz="3200"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em</a:t>
            </a:r>
            <a:r>
              <a:rPr lang="en-US" sz="3200"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muốn</a:t>
            </a:r>
            <a:r>
              <a:rPr lang="en-US" sz="3200"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kể</a:t>
            </a:r>
            <a:r>
              <a:rPr lang="en-US" sz="3200"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là</a:t>
            </a:r>
            <a:r>
              <a:rPr lang="en-US" sz="3200"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ai?</a:t>
            </a:r>
          </a:p>
          <a:p>
            <a:pPr marL="457200" lvl="0" indent="-457200" algn="just">
              <a:buFontTx/>
              <a:buChar char="-"/>
            </a:pPr>
            <a:r>
              <a:rPr kumimoji="0" lang="en-US" sz="3200" b="0" i="0" u="none" strike="noStrike" kern="1200" cap="none" spc="0" normalizeH="0" baseline="0" noProof="0" dirty="0" err="1">
                <a:ln>
                  <a:noFill/>
                </a:ln>
                <a:solidFill>
                  <a:schemeClr val="tx1"/>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Người</a:t>
            </a:r>
            <a:r>
              <a:rPr kumimoji="0" lang="en-US" sz="3200" b="0" i="0" u="none" strike="noStrike" kern="1200" cap="none" spc="0" normalizeH="0" baseline="0" noProof="0" dirty="0">
                <a:ln>
                  <a:noFill/>
                </a:ln>
                <a:solidFill>
                  <a:schemeClr val="tx1"/>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baseline="0" noProof="0" dirty="0" err="1">
                <a:ln>
                  <a:noFill/>
                </a:ln>
                <a:solidFill>
                  <a:schemeClr val="tx1"/>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thân</a:t>
            </a:r>
            <a:r>
              <a:rPr kumimoji="0" lang="en-US" sz="3200" b="0" i="0" u="none" strike="noStrike" kern="1200" cap="none" spc="0" normalizeH="0" noProof="0" dirty="0">
                <a:ln>
                  <a:noFill/>
                </a:ln>
                <a:solidFill>
                  <a:schemeClr val="tx1"/>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noProof="0" dirty="0" err="1">
                <a:ln>
                  <a:noFill/>
                </a:ln>
                <a:solidFill>
                  <a:schemeClr val="tx1"/>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của</a:t>
            </a:r>
            <a:r>
              <a:rPr kumimoji="0" lang="en-US" sz="3200" b="0" i="0" u="none" strike="noStrike" kern="1200" cap="none" spc="0" normalizeH="0" noProof="0" dirty="0">
                <a:ln>
                  <a:noFill/>
                </a:ln>
                <a:solidFill>
                  <a:schemeClr val="tx1"/>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noProof="0" dirty="0" err="1">
                <a:ln>
                  <a:noFill/>
                </a:ln>
                <a:solidFill>
                  <a:schemeClr val="tx1"/>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em</a:t>
            </a:r>
            <a:r>
              <a:rPr kumimoji="0" lang="en-US" sz="3200" b="0" i="0" u="none" strike="noStrike" kern="1200" cap="none" spc="0" normalizeH="0" noProof="0" dirty="0">
                <a:ln>
                  <a:noFill/>
                </a:ln>
                <a:solidFill>
                  <a:schemeClr val="tx1"/>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noProof="0" dirty="0" err="1">
                <a:ln>
                  <a:noFill/>
                </a:ln>
                <a:solidFill>
                  <a:schemeClr val="tx1"/>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đã</a:t>
            </a:r>
            <a:r>
              <a:rPr kumimoji="0" lang="en-US" sz="3200" b="0" i="0" u="none" strike="noStrike" kern="1200" cap="none" spc="0" normalizeH="0" noProof="0" dirty="0">
                <a:ln>
                  <a:noFill/>
                </a:ln>
                <a:solidFill>
                  <a:schemeClr val="tx1"/>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noProof="0" dirty="0" err="1">
                <a:ln>
                  <a:noFill/>
                </a:ln>
                <a:solidFill>
                  <a:schemeClr val="tx1"/>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làm</a:t>
            </a:r>
            <a:r>
              <a:rPr kumimoji="0" lang="en-US" sz="3200" b="0" i="0" u="none" strike="noStrike" kern="1200" cap="none" spc="0" normalizeH="0" noProof="0" dirty="0">
                <a:ln>
                  <a:noFill/>
                </a:ln>
                <a:solidFill>
                  <a:schemeClr val="tx1"/>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noProof="0" dirty="0" err="1">
                <a:ln>
                  <a:noFill/>
                </a:ln>
                <a:solidFill>
                  <a:schemeClr val="tx1"/>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việc</a:t>
            </a:r>
            <a:r>
              <a:rPr kumimoji="0" lang="en-US" sz="3200" b="0" i="0" u="none" strike="noStrike" kern="1200" cap="none" spc="0" normalizeH="0" noProof="0" dirty="0">
                <a:ln>
                  <a:noFill/>
                </a:ln>
                <a:solidFill>
                  <a:schemeClr val="tx1"/>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noProof="0" dirty="0" err="1">
                <a:ln>
                  <a:noFill/>
                </a:ln>
                <a:solidFill>
                  <a:schemeClr val="tx1"/>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gì</a:t>
            </a:r>
            <a:r>
              <a:rPr kumimoji="0" lang="en-US" sz="3200" b="0" i="0" u="none" strike="noStrike" kern="1200" cap="none" spc="0" normalizeH="0" noProof="0" dirty="0">
                <a:ln>
                  <a:noFill/>
                </a:ln>
                <a:solidFill>
                  <a:schemeClr val="tx1"/>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noProof="0" dirty="0" err="1">
                <a:ln>
                  <a:noFill/>
                </a:ln>
                <a:solidFill>
                  <a:schemeClr val="tx1"/>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cho</a:t>
            </a:r>
            <a:r>
              <a:rPr kumimoji="0" lang="en-US" sz="3200" b="0" i="0" u="none" strike="noStrike" kern="1200" cap="none" spc="0" normalizeH="0" noProof="0" dirty="0">
                <a:ln>
                  <a:noFill/>
                </a:ln>
                <a:solidFill>
                  <a:schemeClr val="tx1"/>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noProof="0" dirty="0" err="1">
                <a:ln>
                  <a:noFill/>
                </a:ln>
                <a:solidFill>
                  <a:schemeClr val="tx1"/>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em</a:t>
            </a:r>
            <a:r>
              <a:rPr kumimoji="0" lang="en-US" sz="3200" b="0" i="0" u="none" strike="noStrike" kern="1200" cap="none" spc="0" normalizeH="0" noProof="0" dirty="0">
                <a:ln>
                  <a:noFill/>
                </a:ln>
                <a:solidFill>
                  <a:schemeClr val="tx1"/>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p>
          <a:p>
            <a:pPr marL="457200" lvl="0" indent="-457200" algn="just">
              <a:buFontTx/>
              <a:buChar char="-"/>
            </a:pPr>
            <a:r>
              <a:rPr lang="en-US" sz="3200"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Em</a:t>
            </a:r>
            <a:r>
              <a:rPr lang="en-US" sz="3200"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có</a:t>
            </a:r>
            <a:r>
              <a:rPr lang="en-US" sz="3200"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suy</a:t>
            </a:r>
            <a:r>
              <a:rPr lang="en-US" sz="3200"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nghĩ</a:t>
            </a:r>
            <a:r>
              <a:rPr lang="en-US" sz="3200"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gì</a:t>
            </a:r>
            <a:r>
              <a:rPr lang="en-US" sz="3200"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về</a:t>
            </a:r>
            <a:r>
              <a:rPr lang="en-US" sz="3200"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việc</a:t>
            </a:r>
            <a:r>
              <a:rPr lang="en-US" sz="3200"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người</a:t>
            </a:r>
            <a:r>
              <a:rPr lang="en-US" sz="3200"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thân</a:t>
            </a:r>
            <a:r>
              <a:rPr lang="en-US" sz="3200"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đã</a:t>
            </a:r>
            <a:r>
              <a:rPr lang="en-US" sz="3200"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làm</a:t>
            </a:r>
            <a:r>
              <a:rPr lang="en-US" sz="3200"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a:t>
            </a:r>
            <a:endParaRPr kumimoji="0" lang="en-US" sz="3200" b="0" i="0" u="none" strike="noStrike" kern="1200" cap="none" spc="0" normalizeH="0" baseline="0" noProof="0" dirty="0">
              <a:ln>
                <a:noFill/>
              </a:ln>
              <a:solidFill>
                <a:schemeClr val="tx1"/>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3457540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2"/>
          <p:cNvPicPr>
            <a:picLocks noChangeAspect="1"/>
          </p:cNvPicPr>
          <p:nvPr/>
        </p:nvPicPr>
        <p:blipFill>
          <a:blip r:embed="rId3" cstate="screen"/>
          <a:stretch>
            <a:fillRect/>
          </a:stretch>
        </p:blipFill>
        <p:spPr>
          <a:xfrm rot="16200000" flipV="1">
            <a:off x="2637125" y="-2667000"/>
            <a:ext cx="6858000" cy="12192000"/>
          </a:xfrm>
          <a:prstGeom prst="rect">
            <a:avLst/>
          </a:prstGeom>
        </p:spPr>
      </p:pic>
      <p:sp>
        <p:nvSpPr>
          <p:cNvPr id="21" name="20"/>
          <p:cNvSpPr/>
          <p:nvPr/>
        </p:nvSpPr>
        <p:spPr>
          <a:xfrm>
            <a:off x="4275391" y="2198914"/>
            <a:ext cx="5222990" cy="2461191"/>
          </a:xfrm>
          <a:prstGeom prst="rect">
            <a:avLst/>
          </a:prstGeom>
          <a:noFill/>
          <a:ln>
            <a:noFill/>
          </a:ln>
        </p:spPr>
        <p:txBody>
          <a:bodyPr vert="horz" wrap="square" lIns="0" tIns="0" rIns="0" bIns="0" numCol="1" anchor="t" anchorCtr="0" compatLnSpc="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0" cap="none" spc="0" normalizeH="0" baseline="0" noProof="0" dirty="0">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latin typeface="Times New Roman" panose="02020603050405020304" pitchFamily="18" charset="0"/>
                <a:cs typeface="Times New Roman" panose="02020603050405020304" pitchFamily="18" charset="0"/>
              </a:rPr>
              <a:t>CỦNG CỐ BÀI HỌC</a:t>
            </a:r>
          </a:p>
        </p:txBody>
      </p:sp>
      <p:pic>
        <p:nvPicPr>
          <p:cNvPr id="18" name="Picture 2" descr="Kết nối tri thức với cuộc số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4902" y="-27809"/>
            <a:ext cx="1422400" cy="1422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grpSp>
        <p:nvGrpSpPr>
          <p:cNvPr id="14" name="Group 13"/>
          <p:cNvGrpSpPr/>
          <p:nvPr/>
        </p:nvGrpSpPr>
        <p:grpSpPr>
          <a:xfrm>
            <a:off x="0" y="6557554"/>
            <a:ext cx="12194509" cy="328254"/>
            <a:chOff x="0" y="6557554"/>
            <a:chExt cx="12194509" cy="328254"/>
          </a:xfrm>
        </p:grpSpPr>
        <p:sp>
          <p:nvSpPr>
            <p:cNvPr id="15" name="Rectangle 14"/>
            <p:cNvSpPr/>
            <p:nvPr/>
          </p:nvSpPr>
          <p:spPr>
            <a:xfrm>
              <a:off x="2418028" y="6557554"/>
              <a:ext cx="2426910" cy="328254"/>
            </a:xfrm>
            <a:prstGeom prst="rect">
              <a:avLst/>
            </a:prstGeom>
            <a:solidFill>
              <a:srgbClr val="F7A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0" name="Rectangle 19"/>
            <p:cNvSpPr/>
            <p:nvPr/>
          </p:nvSpPr>
          <p:spPr>
            <a:xfrm>
              <a:off x="4826269" y="6557554"/>
              <a:ext cx="2479712" cy="328254"/>
            </a:xfrm>
            <a:prstGeom prst="rect">
              <a:avLst/>
            </a:prstGeom>
            <a:solidFill>
              <a:srgbClr val="ED2F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2" name="Rectangle 21"/>
            <p:cNvSpPr/>
            <p:nvPr/>
          </p:nvSpPr>
          <p:spPr>
            <a:xfrm>
              <a:off x="7300745" y="6557554"/>
              <a:ext cx="2479712" cy="328254"/>
            </a:xfrm>
            <a:prstGeom prst="rect">
              <a:avLst/>
            </a:prstGeom>
            <a:solidFill>
              <a:srgbClr val="F15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3" name="Rectangle 22"/>
            <p:cNvSpPr/>
            <p:nvPr/>
          </p:nvSpPr>
          <p:spPr>
            <a:xfrm>
              <a:off x="9714797" y="6557554"/>
              <a:ext cx="2479712" cy="328254"/>
            </a:xfrm>
            <a:prstGeom prst="rect">
              <a:avLst/>
            </a:prstGeom>
            <a:solidFill>
              <a:srgbClr val="F7A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4" name="Rectangle 23"/>
            <p:cNvSpPr/>
            <p:nvPr/>
          </p:nvSpPr>
          <p:spPr>
            <a:xfrm>
              <a:off x="0" y="6557554"/>
              <a:ext cx="2426910" cy="328254"/>
            </a:xfrm>
            <a:prstGeom prst="rect">
              <a:avLst/>
            </a:prstGeom>
            <a:solidFill>
              <a:srgbClr val="F15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pic>
        <p:nvPicPr>
          <p:cNvPr id="25" name="18"/>
          <p:cNvPicPr>
            <a:picLocks noChangeAspect="1"/>
          </p:cNvPicPr>
          <p:nvPr/>
        </p:nvPicPr>
        <p:blipFill rotWithShape="1">
          <a:blip r:embed="rId5" cstate="screen"/>
          <a:srcRect/>
          <a:stretch>
            <a:fillRect/>
          </a:stretch>
        </p:blipFill>
        <p:spPr>
          <a:xfrm>
            <a:off x="9714797" y="3429000"/>
            <a:ext cx="2263295" cy="3827929"/>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21"/>
                                        </p:tgtEl>
                                        <p:attrNameLst>
                                          <p:attrName>style.visibility</p:attrName>
                                        </p:attrNameLst>
                                      </p:cBhvr>
                                      <p:to>
                                        <p:strVal val="visible"/>
                                      </p:to>
                                    </p:set>
                                    <p:anim by="(-#ppt_w*2)" calcmode="lin" valueType="num">
                                      <p:cBhvr rctx="PPT">
                                        <p:cTn id="7" dur="300" autoRev="1" fill="hold">
                                          <p:stCondLst>
                                            <p:cond delay="0"/>
                                          </p:stCondLst>
                                        </p:cTn>
                                        <p:tgtEl>
                                          <p:spTgt spid="21"/>
                                        </p:tgtEl>
                                        <p:attrNameLst>
                                          <p:attrName>ppt_w</p:attrName>
                                        </p:attrNameLst>
                                      </p:cBhvr>
                                    </p:anim>
                                    <p:anim by="(#ppt_w*0.50)" calcmode="lin" valueType="num">
                                      <p:cBhvr>
                                        <p:cTn id="8" dur="300" decel="50000" autoRev="1" fill="hold">
                                          <p:stCondLst>
                                            <p:cond delay="0"/>
                                          </p:stCondLst>
                                        </p:cTn>
                                        <p:tgtEl>
                                          <p:spTgt spid="21"/>
                                        </p:tgtEl>
                                        <p:attrNameLst>
                                          <p:attrName>ppt_x</p:attrName>
                                        </p:attrNameLst>
                                      </p:cBhvr>
                                    </p:anim>
                                    <p:anim from="(-#ppt_h/2)" to="(#ppt_y)" calcmode="lin" valueType="num">
                                      <p:cBhvr>
                                        <p:cTn id="9" dur="600" fill="hold">
                                          <p:stCondLst>
                                            <p:cond delay="0"/>
                                          </p:stCondLst>
                                        </p:cTn>
                                        <p:tgtEl>
                                          <p:spTgt spid="21"/>
                                        </p:tgtEl>
                                        <p:attrNameLst>
                                          <p:attrName>ppt_y</p:attrName>
                                        </p:attrNameLst>
                                      </p:cBhvr>
                                    </p:anim>
                                    <p:animRot by="21600000">
                                      <p:cBhvr>
                                        <p:cTn id="10" dur="600" fill="hold">
                                          <p:stCondLst>
                                            <p:cond delay="0"/>
                                          </p:stCondLst>
                                        </p:cTn>
                                        <p:tgtEl>
                                          <p:spTgt spid="21"/>
                                        </p:tgtEl>
                                        <p:attrNameLst>
                                          <p:attrName>r</p:attrName>
                                        </p:attrNameLst>
                                      </p:cBhvr>
                                    </p:animRot>
                                  </p:childTnLst>
                                </p:cTn>
                              </p:par>
                              <p:par>
                                <p:cTn id="11" presetID="42" presetClass="entr" presetSubtype="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1000"/>
                                        <p:tgtEl>
                                          <p:spTgt spid="25"/>
                                        </p:tgtEl>
                                      </p:cBhvr>
                                    </p:animEffect>
                                    <p:anim calcmode="lin" valueType="num">
                                      <p:cBhvr>
                                        <p:cTn id="14" dur="1000" fill="hold"/>
                                        <p:tgtEl>
                                          <p:spTgt spid="25"/>
                                        </p:tgtEl>
                                        <p:attrNameLst>
                                          <p:attrName>ppt_x</p:attrName>
                                        </p:attrNameLst>
                                      </p:cBhvr>
                                      <p:tavLst>
                                        <p:tav tm="0">
                                          <p:val>
                                            <p:strVal val="#ppt_x"/>
                                          </p:val>
                                        </p:tav>
                                        <p:tav tm="100000">
                                          <p:val>
                                            <p:strVal val="#ppt_x"/>
                                          </p:val>
                                        </p:tav>
                                      </p:tavLst>
                                    </p:anim>
                                    <p:anim calcmode="lin" valueType="num">
                                      <p:cBhvr>
                                        <p:cTn id="1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7"/>
          <p:cNvCxnSpPr/>
          <p:nvPr/>
        </p:nvCxnSpPr>
        <p:spPr>
          <a:xfrm>
            <a:off x="3717388" y="2328601"/>
            <a:ext cx="4357441" cy="0"/>
          </a:xfrm>
          <a:prstGeom prst="line">
            <a:avLst/>
          </a:prstGeom>
          <a:ln w="9525">
            <a:solidFill>
              <a:schemeClr val="bg1"/>
            </a:solidFill>
            <a:prstDash val="solid"/>
            <a:tailEnd type="diamond"/>
          </a:ln>
        </p:spPr>
        <p:style>
          <a:lnRef idx="1">
            <a:schemeClr val="accent1"/>
          </a:lnRef>
          <a:fillRef idx="0">
            <a:schemeClr val="accent1"/>
          </a:fillRef>
          <a:effectRef idx="0">
            <a:schemeClr val="accent1"/>
          </a:effectRef>
          <a:fontRef idx="minor">
            <a:schemeClr val="tx1"/>
          </a:fontRef>
        </p:style>
      </p:cxnSp>
      <p:grpSp>
        <p:nvGrpSpPr>
          <p:cNvPr id="15" name="14"/>
          <p:cNvGrpSpPr/>
          <p:nvPr/>
        </p:nvGrpSpPr>
        <p:grpSpPr>
          <a:xfrm>
            <a:off x="2867660" y="1442085"/>
            <a:ext cx="6456680" cy="2016125"/>
            <a:chOff x="2118480" y="1316166"/>
            <a:chExt cx="1512168" cy="1512168"/>
          </a:xfrm>
        </p:grpSpPr>
        <p:sp>
          <p:nvSpPr>
            <p:cNvPr id="16" name="15"/>
            <p:cNvSpPr/>
            <p:nvPr/>
          </p:nvSpPr>
          <p:spPr>
            <a:xfrm>
              <a:off x="2118480" y="1316166"/>
              <a:ext cx="1512168" cy="151216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3992B5"/>
                </a:solidFill>
                <a:effectLst/>
                <a:uLnTx/>
                <a:uFillTx/>
                <a:latin typeface="Calibri" panose="020F0502020204030204"/>
                <a:ea typeface="SimSun" panose="02010600030101010101" pitchFamily="2" charset="-122"/>
                <a:cs typeface="+mn-cs"/>
              </a:endParaRPr>
            </a:p>
          </p:txBody>
        </p:sp>
        <p:sp>
          <p:nvSpPr>
            <p:cNvPr id="19" name="TextBox 67"/>
            <p:cNvSpPr txBox="1"/>
            <p:nvPr/>
          </p:nvSpPr>
          <p:spPr>
            <a:xfrm>
              <a:off x="2208337" y="1556684"/>
              <a:ext cx="1378326" cy="991601"/>
            </a:xfrm>
            <a:prstGeom prst="rect">
              <a:avLst/>
            </a:prstGeom>
            <a:noFill/>
          </p:spPr>
          <p:txBody>
            <a:bodyPr wrap="square" rtlCol="0">
              <a:spAutoFit/>
            </a:bodyPr>
            <a:lstStyle/>
            <a:p>
              <a:pPr marL="0" marR="0" lvl="1" indent="0" algn="l" defTabSz="1219200" rtl="0" eaLnBrk="1" fontAlgn="auto" latinLnBrk="0" hangingPunct="1">
                <a:lnSpc>
                  <a:spcPct val="100000"/>
                </a:lnSpc>
                <a:spcBef>
                  <a:spcPts val="0"/>
                </a:spcBef>
                <a:spcAft>
                  <a:spcPts val="0"/>
                </a:spcAft>
                <a:buClrTx/>
                <a:buSzTx/>
                <a:buFontTx/>
                <a:buNone/>
                <a:tabLst/>
                <a:defRPr/>
              </a:pPr>
              <a:r>
                <a:rPr kumimoji="0" lang="en-US" altLang="zh-CN" sz="8000" b="0" i="0" u="none" strike="noStrike" kern="1200" cap="none" spc="300" normalizeH="0" baseline="0" noProof="0" dirty="0">
                  <a:ln>
                    <a:noFill/>
                  </a:ln>
                  <a:solidFill>
                    <a:srgbClr val="FFFFFF"/>
                  </a:solidFill>
                  <a:effectLst/>
                  <a:uLnTx/>
                  <a:uFillTx/>
                  <a:latin typeface="Arial Rounded MT Bold" panose="020F0704030504030204" pitchFamily="34" charset="0"/>
                  <a:ea typeface="Microsoft YaHei" panose="020B0503020204020204" charset="-122"/>
                  <a:cs typeface="Arial Rounded MT Bold" panose="020F0704030504030204" pitchFamily="34" charset="0"/>
                </a:rPr>
                <a:t>Tiết 1 + 2</a:t>
              </a:r>
              <a:endParaRPr kumimoji="0" lang="zh-CN" altLang="en-US" sz="8000" b="0" i="0" u="none" strike="noStrike" kern="1200" cap="none" spc="300" normalizeH="0" baseline="0" noProof="0" dirty="0">
                <a:ln>
                  <a:noFill/>
                </a:ln>
                <a:solidFill>
                  <a:srgbClr val="FFFFFF"/>
                </a:solidFill>
                <a:effectLst/>
                <a:uLnTx/>
                <a:uFillTx/>
                <a:latin typeface="Arial Rounded MT Bold" panose="020F0704030504030204" pitchFamily="34" charset="0"/>
                <a:ea typeface="Microsoft YaHei" panose="020B0503020204020204" charset="-122"/>
                <a:cs typeface="Arial Rounded MT Bold" panose="020F0704030504030204" pitchFamily="34" charset="0"/>
              </a:endParaRPr>
            </a:p>
          </p:txBody>
        </p:sp>
      </p:grpSp>
      <p:grpSp>
        <p:nvGrpSpPr>
          <p:cNvPr id="2" name="1"/>
          <p:cNvGrpSpPr/>
          <p:nvPr/>
        </p:nvGrpSpPr>
        <p:grpSpPr>
          <a:xfrm>
            <a:off x="-71057" y="2921013"/>
            <a:ext cx="12282473" cy="3934752"/>
            <a:chOff x="-53293" y="2190760"/>
            <a:chExt cx="9211855" cy="2951064"/>
          </a:xfrm>
        </p:grpSpPr>
        <p:pic>
          <p:nvPicPr>
            <p:cNvPr id="11" name="10"/>
            <p:cNvPicPr>
              <a:picLocks noChangeAspect="1"/>
            </p:cNvPicPr>
            <p:nvPr/>
          </p:nvPicPr>
          <p:blipFill>
            <a:blip r:embed="rId3" cstate="screen"/>
            <a:stretch>
              <a:fillRect/>
            </a:stretch>
          </p:blipFill>
          <p:spPr>
            <a:xfrm>
              <a:off x="4248310" y="3185627"/>
              <a:ext cx="4910252" cy="1956197"/>
            </a:xfrm>
            <a:prstGeom prst="rect">
              <a:avLst/>
            </a:prstGeom>
          </p:spPr>
        </p:pic>
        <p:pic>
          <p:nvPicPr>
            <p:cNvPr id="14" name="13"/>
            <p:cNvPicPr>
              <a:picLocks noChangeAspect="1"/>
            </p:cNvPicPr>
            <p:nvPr/>
          </p:nvPicPr>
          <p:blipFill>
            <a:blip r:embed="rId4"/>
            <a:stretch>
              <a:fillRect/>
            </a:stretch>
          </p:blipFill>
          <p:spPr>
            <a:xfrm>
              <a:off x="5936016" y="2190760"/>
              <a:ext cx="3208926" cy="2720031"/>
            </a:xfrm>
            <a:prstGeom prst="rect">
              <a:avLst/>
            </a:prstGeom>
          </p:spPr>
        </p:pic>
        <p:pic>
          <p:nvPicPr>
            <p:cNvPr id="17" name="16"/>
            <p:cNvPicPr>
              <a:picLocks noChangeAspect="1"/>
            </p:cNvPicPr>
            <p:nvPr/>
          </p:nvPicPr>
          <p:blipFill>
            <a:blip r:embed="rId3" cstate="screen"/>
            <a:stretch>
              <a:fillRect/>
            </a:stretch>
          </p:blipFill>
          <p:spPr>
            <a:xfrm>
              <a:off x="-53293" y="3185627"/>
              <a:ext cx="4910252" cy="1956197"/>
            </a:xfrm>
            <a:prstGeom prst="rect">
              <a:avLst/>
            </a:prstGeom>
          </p:spPr>
        </p:pic>
      </p:grpSp>
      <p:pic>
        <p:nvPicPr>
          <p:cNvPr id="21" name="Content Placeholder 20" descr="logo"/>
          <p:cNvPicPr>
            <a:picLocks noGrp="1" noChangeAspect="1"/>
          </p:cNvPicPr>
          <p:nvPr>
            <p:ph sz="half" idx="2"/>
          </p:nvPr>
        </p:nvPicPr>
        <p:blipFill>
          <a:blip r:embed="rId5"/>
          <a:stretch>
            <a:fillRect/>
          </a:stretch>
        </p:blipFill>
        <p:spPr>
          <a:xfrm>
            <a:off x="10700385" y="-88265"/>
            <a:ext cx="1564640" cy="159829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advClick="0" advTm="3713">
        <p:blinds dir="vert"/>
      </p:transition>
    </mc:Choice>
    <mc:Fallback xmlns="">
      <p:transition spd="slow" advClick="0" advTm="3713">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53" presetClass="entr" presetSubtype="16"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 calcmode="lin" valueType="num">
                                      <p:cBhvr>
                                        <p:cTn id="10" dur="500" fill="hold"/>
                                        <p:tgtEl>
                                          <p:spTgt spid="15"/>
                                        </p:tgtEl>
                                        <p:attrNameLst>
                                          <p:attrName>ppt_w</p:attrName>
                                        </p:attrNameLst>
                                      </p:cBhvr>
                                      <p:tavLst>
                                        <p:tav tm="0">
                                          <p:val>
                                            <p:fltVal val="0"/>
                                          </p:val>
                                        </p:tav>
                                        <p:tav tm="100000">
                                          <p:val>
                                            <p:strVal val="#ppt_w"/>
                                          </p:val>
                                        </p:tav>
                                      </p:tavLst>
                                    </p:anim>
                                    <p:anim calcmode="lin" valueType="num">
                                      <p:cBhvr>
                                        <p:cTn id="11" dur="500" fill="hold"/>
                                        <p:tgtEl>
                                          <p:spTgt spid="15"/>
                                        </p:tgtEl>
                                        <p:attrNameLst>
                                          <p:attrName>ppt_h</p:attrName>
                                        </p:attrNameLst>
                                      </p:cBhvr>
                                      <p:tavLst>
                                        <p:tav tm="0">
                                          <p:val>
                                            <p:fltVal val="0"/>
                                          </p:val>
                                        </p:tav>
                                        <p:tav tm="100000">
                                          <p:val>
                                            <p:strVal val="#ppt_h"/>
                                          </p:val>
                                        </p:tav>
                                      </p:tavLst>
                                    </p:anim>
                                    <p:animEffect transition="in" filter="fade">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32080" y="0"/>
            <a:ext cx="1440180" cy="784860"/>
          </a:xfrm>
          <a:prstGeom prst="rect">
            <a:avLst/>
          </a:prstGeom>
        </p:spPr>
      </p:pic>
      <p:sp>
        <p:nvSpPr>
          <p:cNvPr id="6" name="Text Box 5"/>
          <p:cNvSpPr txBox="1"/>
          <p:nvPr/>
        </p:nvSpPr>
        <p:spPr>
          <a:xfrm>
            <a:off x="2191385" y="254635"/>
            <a:ext cx="8843645" cy="5835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mn-ea"/>
                <a:cs typeface="Arial-Rounded" panose="020B0500000000000000" pitchFamily="34" charset="0"/>
              </a:rPr>
              <a:t>1. </a:t>
            </a: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mn-ea"/>
                <a:cs typeface="Arial-Rounded" panose="020B0500000000000000" pitchFamily="34" charset="0"/>
              </a:rPr>
              <a:t>Nói</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mn-ea"/>
                <a:cs typeface="Arial-Rounded" panose="020B0500000000000000" pitchFamily="34" charset="0"/>
              </a:rPr>
              <a:t> </a:t>
            </a: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mn-ea"/>
                <a:cs typeface="Arial-Rounded" panose="020B0500000000000000" pitchFamily="34" charset="0"/>
              </a:rPr>
              <a:t>về</a:t>
            </a:r>
            <a:r>
              <a:rPr lang="en-US" sz="3200" dirty="0">
                <a:solidFill>
                  <a:prstClr val="black"/>
                </a:solidFill>
                <a:latin typeface="Arial-Rounded" panose="020B0500000000000000" pitchFamily="34" charset="0"/>
                <a:cs typeface="Arial-Rounded" panose="020B0500000000000000" pitchFamily="34" charset="0"/>
              </a:rPr>
              <a:t> </a:t>
            </a:r>
            <a:r>
              <a:rPr lang="en-US" sz="3200" dirty="0" err="1">
                <a:solidFill>
                  <a:prstClr val="black"/>
                </a:solidFill>
                <a:latin typeface="Arial-Rounded" panose="020B0500000000000000" pitchFamily="34" charset="0"/>
                <a:cs typeface="Arial-Rounded" panose="020B0500000000000000" pitchFamily="34" charset="0"/>
              </a:rPr>
              <a:t>một</a:t>
            </a:r>
            <a:r>
              <a:rPr lang="en-US" sz="3200" dirty="0">
                <a:solidFill>
                  <a:prstClr val="black"/>
                </a:solidFill>
                <a:latin typeface="Arial-Rounded" panose="020B0500000000000000" pitchFamily="34" charset="0"/>
                <a:cs typeface="Arial-Rounded" panose="020B0500000000000000" pitchFamily="34" charset="0"/>
              </a:rPr>
              <a:t> </a:t>
            </a:r>
            <a:r>
              <a:rPr lang="en-US" sz="3200" dirty="0" err="1">
                <a:solidFill>
                  <a:prstClr val="black"/>
                </a:solidFill>
                <a:latin typeface="Arial-Rounded" panose="020B0500000000000000" pitchFamily="34" charset="0"/>
                <a:cs typeface="Arial-Rounded" panose="020B0500000000000000" pitchFamily="34" charset="0"/>
              </a:rPr>
              <a:t>em</a:t>
            </a:r>
            <a:r>
              <a:rPr lang="en-US" sz="3200" dirty="0">
                <a:solidFill>
                  <a:prstClr val="black"/>
                </a:solidFill>
                <a:latin typeface="Arial-Rounded" panose="020B0500000000000000" pitchFamily="34" charset="0"/>
                <a:cs typeface="Arial-Rounded" panose="020B0500000000000000" pitchFamily="34" charset="0"/>
              </a:rPr>
              <a:t> </a:t>
            </a:r>
            <a:r>
              <a:rPr lang="en-US" sz="3200" dirty="0" err="1">
                <a:solidFill>
                  <a:prstClr val="black"/>
                </a:solidFill>
                <a:latin typeface="Arial-Rounded" panose="020B0500000000000000" pitchFamily="34" charset="0"/>
                <a:cs typeface="Arial-Rounded" panose="020B0500000000000000" pitchFamily="34" charset="0"/>
              </a:rPr>
              <a:t>bé</a:t>
            </a:r>
            <a:r>
              <a:rPr lang="en-US" sz="3200" dirty="0">
                <a:solidFill>
                  <a:prstClr val="black"/>
                </a:solidFill>
                <a:latin typeface="Arial-Rounded" panose="020B0500000000000000" pitchFamily="34" charset="0"/>
                <a:cs typeface="Arial-Rounded" panose="020B0500000000000000" pitchFamily="34" charset="0"/>
              </a:rPr>
              <a:t> </a:t>
            </a:r>
            <a:r>
              <a:rPr lang="en-US" sz="3200" dirty="0" err="1">
                <a:solidFill>
                  <a:prstClr val="black"/>
                </a:solidFill>
                <a:latin typeface="Arial-Rounded" panose="020B0500000000000000" pitchFamily="34" charset="0"/>
                <a:cs typeface="Arial-Rounded" panose="020B0500000000000000" pitchFamily="34" charset="0"/>
              </a:rPr>
              <a:t>mà</a:t>
            </a:r>
            <a:r>
              <a:rPr lang="en-US" sz="3200" dirty="0">
                <a:solidFill>
                  <a:prstClr val="black"/>
                </a:solidFill>
                <a:latin typeface="Arial-Rounded" panose="020B0500000000000000" pitchFamily="34" charset="0"/>
                <a:cs typeface="Arial-Rounded" panose="020B0500000000000000" pitchFamily="34" charset="0"/>
              </a:rPr>
              <a:t> </a:t>
            </a:r>
            <a:r>
              <a:rPr lang="en-US" sz="3200" dirty="0" err="1">
                <a:solidFill>
                  <a:prstClr val="black"/>
                </a:solidFill>
                <a:latin typeface="Arial-Rounded" panose="020B0500000000000000" pitchFamily="34" charset="0"/>
                <a:cs typeface="Arial-Rounded" panose="020B0500000000000000" pitchFamily="34" charset="0"/>
              </a:rPr>
              <a:t>em</a:t>
            </a:r>
            <a:r>
              <a:rPr lang="en-US" sz="3200" dirty="0">
                <a:solidFill>
                  <a:prstClr val="black"/>
                </a:solidFill>
                <a:latin typeface="Arial-Rounded" panose="020B0500000000000000" pitchFamily="34" charset="0"/>
                <a:cs typeface="Arial-Rounded" panose="020B0500000000000000" pitchFamily="34" charset="0"/>
              </a:rPr>
              <a:t> </a:t>
            </a:r>
            <a:r>
              <a:rPr lang="en-US" sz="3200" dirty="0" err="1">
                <a:solidFill>
                  <a:prstClr val="black"/>
                </a:solidFill>
                <a:latin typeface="Arial-Rounded" panose="020B0500000000000000" pitchFamily="34" charset="0"/>
                <a:cs typeface="Arial-Rounded" panose="020B0500000000000000" pitchFamily="34" charset="0"/>
              </a:rPr>
              <a:t>biết</a:t>
            </a:r>
            <a:endPar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mn-ea"/>
              <a:cs typeface="Arial-Rounded" panose="020B0500000000000000" pitchFamily="34" charset="0"/>
            </a:endParaRPr>
          </a:p>
        </p:txBody>
      </p:sp>
      <p:pic>
        <p:nvPicPr>
          <p:cNvPr id="7" name="Picture 6">
            <a:extLst>
              <a:ext uri="{FF2B5EF4-FFF2-40B4-BE49-F238E27FC236}">
                <a16:creationId xmlns:a16="http://schemas.microsoft.com/office/drawing/2014/main" id="{374EAB83-1797-4DE9-807B-01D3F1EC471D}"/>
              </a:ext>
            </a:extLst>
          </p:cNvPr>
          <p:cNvPicPr>
            <a:picLocks noChangeAspect="1"/>
          </p:cNvPicPr>
          <p:nvPr/>
        </p:nvPicPr>
        <p:blipFill>
          <a:blip r:embed="rId4"/>
          <a:stretch>
            <a:fillRect/>
          </a:stretch>
        </p:blipFill>
        <p:spPr>
          <a:xfrm>
            <a:off x="2441446" y="1019175"/>
            <a:ext cx="7156709" cy="3600893"/>
          </a:xfrm>
          <a:prstGeom prst="rect">
            <a:avLst/>
          </a:prstGeom>
        </p:spPr>
      </p:pic>
      <p:sp>
        <p:nvSpPr>
          <p:cNvPr id="8" name="Thought Bubble: Cloud 7">
            <a:extLst>
              <a:ext uri="{FF2B5EF4-FFF2-40B4-BE49-F238E27FC236}">
                <a16:creationId xmlns:a16="http://schemas.microsoft.com/office/drawing/2014/main" id="{CCA83028-0F3E-4FCF-A4A1-F1CE28ADCF2F}"/>
              </a:ext>
            </a:extLst>
          </p:cNvPr>
          <p:cNvSpPr/>
          <p:nvPr/>
        </p:nvSpPr>
        <p:spPr>
          <a:xfrm>
            <a:off x="0" y="685358"/>
            <a:ext cx="2881422" cy="1775518"/>
          </a:xfrm>
          <a:prstGeom prst="cloudCallout">
            <a:avLst>
              <a:gd name="adj1" fmla="val 71272"/>
              <a:gd name="adj2" fmla="val 7817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latin typeface="Arial-Rounded" panose="020B0500000000000000" pitchFamily="34" charset="0"/>
                <a:ea typeface="Arial-Rounded" panose="020B0500000000000000" pitchFamily="34" charset="0"/>
                <a:cs typeface="Arial-Rounded" panose="020B0500000000000000" pitchFamily="34" charset="0"/>
              </a:rPr>
              <a:t>Em</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thấy</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gì</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trong</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bức</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tranh</a:t>
            </a:r>
            <a:r>
              <a:rPr lang="en-US" sz="2400" dirty="0">
                <a:latin typeface="Arial-Rounded" panose="020B0500000000000000" pitchFamily="34" charset="0"/>
                <a:ea typeface="Arial-Rounded" panose="020B0500000000000000" pitchFamily="34" charset="0"/>
                <a:cs typeface="Arial-Rounded" panose="020B0500000000000000" pitchFamily="34" charset="0"/>
              </a:rPr>
              <a:t>?</a:t>
            </a:r>
          </a:p>
        </p:txBody>
      </p:sp>
      <p:sp>
        <p:nvSpPr>
          <p:cNvPr id="10" name="Thought Bubble: Cloud 9">
            <a:extLst>
              <a:ext uri="{FF2B5EF4-FFF2-40B4-BE49-F238E27FC236}">
                <a16:creationId xmlns:a16="http://schemas.microsoft.com/office/drawing/2014/main" id="{30CE00CC-BB11-4002-9FBA-55A8734294FF}"/>
              </a:ext>
            </a:extLst>
          </p:cNvPr>
          <p:cNvSpPr/>
          <p:nvPr/>
        </p:nvSpPr>
        <p:spPr>
          <a:xfrm>
            <a:off x="7559897" y="254636"/>
            <a:ext cx="3275754" cy="2053398"/>
          </a:xfrm>
          <a:prstGeom prst="cloudCallout">
            <a:avLst>
              <a:gd name="adj1" fmla="val -27990"/>
              <a:gd name="adj2" fmla="val 7652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latin typeface="Arial-Rounded" panose="020B0500000000000000" pitchFamily="34" charset="0"/>
                <a:ea typeface="Arial-Rounded" panose="020B0500000000000000" pitchFamily="34" charset="0"/>
                <a:cs typeface="Arial-Rounded" panose="020B0500000000000000" pitchFamily="34" charset="0"/>
              </a:rPr>
              <a:t>Mọi</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người</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trong</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bức</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tranh</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đang</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làm</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gì</a:t>
            </a:r>
            <a:r>
              <a:rPr lang="en-US" sz="2400" dirty="0">
                <a:latin typeface="Arial-Rounded" panose="020B0500000000000000" pitchFamily="34" charset="0"/>
                <a:ea typeface="Arial-Rounded" panose="020B0500000000000000" pitchFamily="34" charset="0"/>
                <a:cs typeface="Arial-Rounded" panose="020B0500000000000000" pitchFamily="34" charset="0"/>
              </a:rPr>
              <a:t>?</a:t>
            </a:r>
          </a:p>
        </p:txBody>
      </p:sp>
    </p:spTree>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par>
                                <p:cTn id="8" presetID="22" presetClass="entr" presetSubtype="4"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75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p:nvPr/>
        </p:nvSpPr>
        <p:spPr>
          <a:xfrm>
            <a:off x="2775098" y="138430"/>
            <a:ext cx="5644367"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chemeClr val="accent5">
                    <a:lumMod val="75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rPr>
              <a:t>Em</a:t>
            </a:r>
            <a:r>
              <a:rPr kumimoji="0" lang="en-US" sz="4000" b="1" i="0" u="none" strike="noStrike" kern="1200" cap="none" spc="0" normalizeH="0" baseline="0" noProof="0" dirty="0">
                <a:ln>
                  <a:noFill/>
                </a:ln>
                <a:solidFill>
                  <a:schemeClr val="accent5">
                    <a:lumMod val="75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chemeClr val="accent5">
                    <a:lumMod val="75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rPr>
              <a:t>mang</a:t>
            </a:r>
            <a:r>
              <a:rPr kumimoji="0" lang="en-US" sz="4000" b="1" i="0" u="none" strike="noStrike" kern="1200" cap="none" spc="0" normalizeH="0" baseline="0" noProof="0" dirty="0">
                <a:ln>
                  <a:noFill/>
                </a:ln>
                <a:solidFill>
                  <a:schemeClr val="accent5">
                    <a:lumMod val="75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chemeClr val="accent5">
                    <a:lumMod val="75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rPr>
              <a:t>về</a:t>
            </a:r>
            <a:r>
              <a:rPr kumimoji="0" lang="en-US" sz="4000" b="1" i="0" u="none" strike="noStrike" kern="1200" cap="none" spc="0" normalizeH="0" baseline="0" noProof="0" dirty="0">
                <a:ln>
                  <a:noFill/>
                </a:ln>
                <a:solidFill>
                  <a:schemeClr val="accent5">
                    <a:lumMod val="75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chemeClr val="accent5">
                    <a:lumMod val="75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rPr>
              <a:t>yêu</a:t>
            </a:r>
            <a:r>
              <a:rPr kumimoji="0" lang="en-US" sz="4000" b="1" i="0" u="none" strike="noStrike" kern="1200" cap="none" spc="0" normalizeH="0" baseline="0" noProof="0" dirty="0">
                <a:ln>
                  <a:noFill/>
                </a:ln>
                <a:solidFill>
                  <a:schemeClr val="accent5">
                    <a:lumMod val="75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chemeClr val="accent5">
                    <a:lumMod val="75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rPr>
              <a:t>thương</a:t>
            </a:r>
            <a:endParaRPr kumimoji="0" lang="en-US" sz="4000" b="1" i="0" u="none" strike="noStrike" kern="1200" cap="none" spc="0" normalizeH="0" baseline="0" noProof="0" dirty="0">
              <a:ln>
                <a:noFill/>
              </a:ln>
              <a:solidFill>
                <a:schemeClr val="accent5">
                  <a:lumMod val="75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 name="TextBox 2">
            <a:extLst>
              <a:ext uri="{FF2B5EF4-FFF2-40B4-BE49-F238E27FC236}">
                <a16:creationId xmlns:a16="http://schemas.microsoft.com/office/drawing/2014/main" id="{D0E02854-4F4C-4E8F-B991-F4B60D2F089F}"/>
              </a:ext>
            </a:extLst>
          </p:cNvPr>
          <p:cNvSpPr txBox="1"/>
          <p:nvPr/>
        </p:nvSpPr>
        <p:spPr>
          <a:xfrm>
            <a:off x="457200" y="1508759"/>
            <a:ext cx="4001784" cy="4893647"/>
          </a:xfrm>
          <a:prstGeom prst="rect">
            <a:avLst/>
          </a:prstGeom>
          <a:noFill/>
        </p:spPr>
        <p:txBody>
          <a:bodyPr wrap="square" rtlCol="0">
            <a:spAutoFit/>
          </a:bodyPr>
          <a:lstStyle/>
          <a:p>
            <a:r>
              <a:rPr lang="en-US" sz="2400" dirty="0" err="1">
                <a:latin typeface="Arial-Rounded" panose="020B0500000000000000" pitchFamily="34" charset="0"/>
                <a:ea typeface="Arial-Rounded" panose="020B0500000000000000" pitchFamily="34" charset="0"/>
                <a:cs typeface="Arial-Rounded" panose="020B0500000000000000" pitchFamily="34" charset="0"/>
              </a:rPr>
              <a:t>Mẹ</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mẹ</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ơi</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em</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bé</a:t>
            </a:r>
            <a:endParaRPr lang="en-US" sz="2400" dirty="0">
              <a:latin typeface="Arial-Rounded" panose="020B0500000000000000" pitchFamily="34" charset="0"/>
              <a:ea typeface="Arial-Rounded" panose="020B0500000000000000" pitchFamily="34" charset="0"/>
              <a:cs typeface="Arial-Rounded" panose="020B0500000000000000" pitchFamily="34" charset="0"/>
            </a:endParaRPr>
          </a:p>
          <a:p>
            <a:r>
              <a:rPr lang="en-US" sz="2400" dirty="0" err="1">
                <a:latin typeface="Arial-Rounded" panose="020B0500000000000000" pitchFamily="34" charset="0"/>
                <a:ea typeface="Arial-Rounded" panose="020B0500000000000000" pitchFamily="34" charset="0"/>
                <a:cs typeface="Arial-Rounded" panose="020B0500000000000000" pitchFamily="34" charset="0"/>
              </a:rPr>
              <a:t>Từ</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đâu</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đến</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nhà</a:t>
            </a:r>
            <a:r>
              <a:rPr lang="en-US" sz="2400" dirty="0">
                <a:latin typeface="Arial-Rounded" panose="020B0500000000000000" pitchFamily="34" charset="0"/>
                <a:ea typeface="Arial-Rounded" panose="020B0500000000000000" pitchFamily="34" charset="0"/>
                <a:cs typeface="Arial-Rounded" panose="020B0500000000000000" pitchFamily="34" charset="0"/>
              </a:rPr>
              <a:t> ta</a:t>
            </a:r>
          </a:p>
          <a:p>
            <a:r>
              <a:rPr lang="en-US" sz="2400" dirty="0" err="1">
                <a:latin typeface="Arial-Rounded" panose="020B0500000000000000" pitchFamily="34" charset="0"/>
                <a:ea typeface="Arial-Rounded" panose="020B0500000000000000" pitchFamily="34" charset="0"/>
                <a:cs typeface="Arial-Rounded" panose="020B0500000000000000" pitchFamily="34" charset="0"/>
              </a:rPr>
              <a:t>Nụ</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cười</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như</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tia</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nắng</a:t>
            </a:r>
            <a:endParaRPr lang="en-US" sz="2400" dirty="0">
              <a:latin typeface="Arial-Rounded" panose="020B0500000000000000" pitchFamily="34" charset="0"/>
              <a:ea typeface="Arial-Rounded" panose="020B0500000000000000" pitchFamily="34" charset="0"/>
              <a:cs typeface="Arial-Rounded" panose="020B0500000000000000" pitchFamily="34" charset="0"/>
            </a:endParaRPr>
          </a:p>
          <a:p>
            <a:r>
              <a:rPr lang="en-US" sz="2400" dirty="0" err="1">
                <a:latin typeface="Arial-Rounded" panose="020B0500000000000000" pitchFamily="34" charset="0"/>
                <a:ea typeface="Arial-Rounded" panose="020B0500000000000000" pitchFamily="34" charset="0"/>
                <a:cs typeface="Arial-Rounded" panose="020B0500000000000000" pitchFamily="34" charset="0"/>
              </a:rPr>
              <a:t>Bàn</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tay</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như</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nụ</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hoa</a:t>
            </a:r>
            <a:endParaRPr lang="en-US" sz="2400" dirty="0">
              <a:latin typeface="Arial-Rounded" panose="020B0500000000000000" pitchFamily="34" charset="0"/>
              <a:ea typeface="Arial-Rounded" panose="020B0500000000000000" pitchFamily="34" charset="0"/>
              <a:cs typeface="Arial-Rounded" panose="020B0500000000000000" pitchFamily="34" charset="0"/>
            </a:endParaRPr>
          </a:p>
          <a:p>
            <a:r>
              <a:rPr lang="en-US" sz="2400" dirty="0" err="1">
                <a:latin typeface="Arial-Rounded" panose="020B0500000000000000" pitchFamily="34" charset="0"/>
                <a:ea typeface="Arial-Rounded" panose="020B0500000000000000" pitchFamily="34" charset="0"/>
                <a:cs typeface="Arial-Rounded" panose="020B0500000000000000" pitchFamily="34" charset="0"/>
              </a:rPr>
              <a:t>Bước</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chân</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đi</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lẫm</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chẫm</a:t>
            </a:r>
            <a:endParaRPr lang="en-US" sz="2400" dirty="0">
              <a:latin typeface="Arial-Rounded" panose="020B0500000000000000" pitchFamily="34" charset="0"/>
              <a:ea typeface="Arial-Rounded" panose="020B0500000000000000" pitchFamily="34" charset="0"/>
              <a:cs typeface="Arial-Rounded" panose="020B0500000000000000" pitchFamily="34" charset="0"/>
            </a:endParaRPr>
          </a:p>
          <a:p>
            <a:r>
              <a:rPr lang="en-US" sz="2400" dirty="0" err="1">
                <a:latin typeface="Arial-Rounded" panose="020B0500000000000000" pitchFamily="34" charset="0"/>
                <a:ea typeface="Arial-Rounded" panose="020B0500000000000000" pitchFamily="34" charset="0"/>
                <a:cs typeface="Arial-Rounded" panose="020B0500000000000000" pitchFamily="34" charset="0"/>
              </a:rPr>
              <a:t>Tiếng</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cười</a:t>
            </a:r>
            <a:r>
              <a:rPr lang="en-US" sz="2400" dirty="0">
                <a:latin typeface="Arial-Rounded" panose="020B0500000000000000" pitchFamily="34" charset="0"/>
                <a:ea typeface="Arial-Rounded" panose="020B0500000000000000" pitchFamily="34" charset="0"/>
                <a:cs typeface="Arial-Rounded" panose="020B0500000000000000" pitchFamily="34" charset="0"/>
              </a:rPr>
              <a:t> vang </a:t>
            </a:r>
            <a:r>
              <a:rPr lang="en-US" sz="2400" dirty="0" err="1">
                <a:latin typeface="Arial-Rounded" panose="020B0500000000000000" pitchFamily="34" charset="0"/>
                <a:ea typeface="Arial-Rounded" panose="020B0500000000000000" pitchFamily="34" charset="0"/>
                <a:cs typeface="Arial-Rounded" panose="020B0500000000000000" pitchFamily="34" charset="0"/>
              </a:rPr>
              <a:t>sân</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nhà</a:t>
            </a:r>
            <a:r>
              <a:rPr lang="en-US" sz="2400" dirty="0">
                <a:latin typeface="Arial-Rounded" panose="020B0500000000000000" pitchFamily="34" charset="0"/>
                <a:ea typeface="Arial-Rounded" panose="020B0500000000000000" pitchFamily="34" charset="0"/>
                <a:cs typeface="Arial-Rounded" panose="020B0500000000000000" pitchFamily="34" charset="0"/>
              </a:rPr>
              <a:t>?</a:t>
            </a:r>
          </a:p>
          <a:p>
            <a:endParaRPr lang="en-US" sz="2400" dirty="0">
              <a:latin typeface="Arial-Rounded" panose="020B0500000000000000" pitchFamily="34" charset="0"/>
              <a:ea typeface="Arial-Rounded" panose="020B0500000000000000" pitchFamily="34" charset="0"/>
              <a:cs typeface="Arial-Rounded" panose="020B0500000000000000" pitchFamily="34" charset="0"/>
            </a:endParaRPr>
          </a:p>
          <a:p>
            <a:r>
              <a:rPr lang="en-US" sz="2400" dirty="0">
                <a:latin typeface="Arial-Rounded" panose="020B0500000000000000" pitchFamily="34" charset="0"/>
                <a:ea typeface="Arial-Rounded" panose="020B0500000000000000" pitchFamily="34" charset="0"/>
                <a:cs typeface="Arial-Rounded" panose="020B0500000000000000" pitchFamily="34" charset="0"/>
              </a:rPr>
              <a:t>Hay </a:t>
            </a:r>
            <a:r>
              <a:rPr lang="en-US" sz="2400" dirty="0" err="1">
                <a:latin typeface="Arial-Rounded" panose="020B0500000000000000" pitchFamily="34" charset="0"/>
                <a:ea typeface="Arial-Rounded" panose="020B0500000000000000" pitchFamily="34" charset="0"/>
                <a:cs typeface="Arial-Rounded" panose="020B0500000000000000" pitchFamily="34" charset="0"/>
              </a:rPr>
              <a:t>bé</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từ</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sao</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xuống</a:t>
            </a:r>
            <a:endParaRPr lang="en-US" sz="2400" dirty="0">
              <a:latin typeface="Arial-Rounded" panose="020B0500000000000000" pitchFamily="34" charset="0"/>
              <a:ea typeface="Arial-Rounded" panose="020B0500000000000000" pitchFamily="34" charset="0"/>
              <a:cs typeface="Arial-Rounded" panose="020B0500000000000000" pitchFamily="34" charset="0"/>
            </a:endParaRPr>
          </a:p>
          <a:p>
            <a:r>
              <a:rPr lang="en-US" sz="2400" dirty="0">
                <a:latin typeface="Arial-Rounded" panose="020B0500000000000000" pitchFamily="34" charset="0"/>
                <a:ea typeface="Arial-Rounded" panose="020B0500000000000000" pitchFamily="34" charset="0"/>
                <a:cs typeface="Arial-Rounded" panose="020B0500000000000000" pitchFamily="34" charset="0"/>
              </a:rPr>
              <a:t>Hay </a:t>
            </a:r>
            <a:r>
              <a:rPr lang="en-US" sz="2400" dirty="0" err="1">
                <a:latin typeface="Arial-Rounded" panose="020B0500000000000000" pitchFamily="34" charset="0"/>
                <a:ea typeface="Arial-Rounded" panose="020B0500000000000000" pitchFamily="34" charset="0"/>
                <a:cs typeface="Arial-Rounded" panose="020B0500000000000000" pitchFamily="34" charset="0"/>
              </a:rPr>
              <a:t>từ</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biển</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bước</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lên</a:t>
            </a:r>
            <a:endParaRPr lang="en-US" sz="2400" dirty="0">
              <a:latin typeface="Arial-Rounded" panose="020B0500000000000000" pitchFamily="34" charset="0"/>
              <a:ea typeface="Arial-Rounded" panose="020B0500000000000000" pitchFamily="34" charset="0"/>
              <a:cs typeface="Arial-Rounded" panose="020B0500000000000000" pitchFamily="34" charset="0"/>
            </a:endParaRPr>
          </a:p>
          <a:p>
            <a:r>
              <a:rPr lang="en-US" sz="2400" dirty="0">
                <a:latin typeface="Arial-Rounded" panose="020B0500000000000000" pitchFamily="34" charset="0"/>
                <a:ea typeface="Arial-Rounded" panose="020B0500000000000000" pitchFamily="34" charset="0"/>
                <a:cs typeface="Arial-Rounded" panose="020B0500000000000000" pitchFamily="34" charset="0"/>
              </a:rPr>
              <a:t>Hay </a:t>
            </a:r>
            <a:r>
              <a:rPr lang="en-US" sz="2400" dirty="0" err="1">
                <a:latin typeface="Arial-Rounded" panose="020B0500000000000000" pitchFamily="34" charset="0"/>
                <a:ea typeface="Arial-Rounded" panose="020B0500000000000000" pitchFamily="34" charset="0"/>
                <a:cs typeface="Arial-Rounded" panose="020B0500000000000000" pitchFamily="34" charset="0"/>
              </a:rPr>
              <a:t>bé</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trong</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quả</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nhãn</a:t>
            </a:r>
            <a:endParaRPr lang="en-US" sz="2400" dirty="0">
              <a:latin typeface="Arial-Rounded" panose="020B0500000000000000" pitchFamily="34" charset="0"/>
              <a:ea typeface="Arial-Rounded" panose="020B0500000000000000" pitchFamily="34" charset="0"/>
              <a:cs typeface="Arial-Rounded" panose="020B0500000000000000" pitchFamily="34" charset="0"/>
            </a:endParaRPr>
          </a:p>
          <a:p>
            <a:r>
              <a:rPr lang="en-US" sz="2400" dirty="0" err="1">
                <a:latin typeface="Arial-Rounded" panose="020B0500000000000000" pitchFamily="34" charset="0"/>
                <a:ea typeface="Arial-Rounded" panose="020B0500000000000000" pitchFamily="34" charset="0"/>
                <a:cs typeface="Arial-Rounded" panose="020B0500000000000000" pitchFamily="34" charset="0"/>
              </a:rPr>
              <a:t>Ông</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trồng</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cạnh</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hàng</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hiên</a:t>
            </a:r>
            <a:r>
              <a:rPr lang="en-US" sz="2400" dirty="0">
                <a:latin typeface="Arial-Rounded" panose="020B0500000000000000" pitchFamily="34" charset="0"/>
                <a:ea typeface="Arial-Rounded" panose="020B0500000000000000" pitchFamily="34" charset="0"/>
                <a:cs typeface="Arial-Rounded" panose="020B0500000000000000" pitchFamily="34" charset="0"/>
              </a:rPr>
              <a:t>?</a:t>
            </a:r>
          </a:p>
          <a:p>
            <a:endParaRPr lang="en-US" sz="2400" dirty="0">
              <a:latin typeface="Arial-Rounded" panose="020B0500000000000000" pitchFamily="34" charset="0"/>
              <a:ea typeface="Arial-Rounded" panose="020B0500000000000000" pitchFamily="34" charset="0"/>
              <a:cs typeface="Arial-Rounded" panose="020B0500000000000000" pitchFamily="34" charset="0"/>
            </a:endParaRPr>
          </a:p>
          <a:p>
            <a:endParaRPr lang="en-US" sz="24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8" name="TextBox 7">
            <a:extLst>
              <a:ext uri="{FF2B5EF4-FFF2-40B4-BE49-F238E27FC236}">
                <a16:creationId xmlns:a16="http://schemas.microsoft.com/office/drawing/2014/main" id="{CC3DD3ED-C7F1-46B7-A163-A11F71034BB5}"/>
              </a:ext>
            </a:extLst>
          </p:cNvPr>
          <p:cNvSpPr txBox="1"/>
          <p:nvPr/>
        </p:nvSpPr>
        <p:spPr>
          <a:xfrm>
            <a:off x="4873744" y="2238343"/>
            <a:ext cx="4195856" cy="3785652"/>
          </a:xfrm>
          <a:prstGeom prst="rect">
            <a:avLst/>
          </a:prstGeom>
          <a:noFill/>
        </p:spPr>
        <p:txBody>
          <a:bodyPr wrap="square" rtlCol="0">
            <a:spAutoFit/>
          </a:bodyPr>
          <a:lstStyle/>
          <a:p>
            <a:r>
              <a:rPr lang="en-US" sz="2400" dirty="0">
                <a:latin typeface="Arial-Rounded" panose="020B0500000000000000" pitchFamily="34" charset="0"/>
                <a:ea typeface="Arial-Rounded" panose="020B0500000000000000" pitchFamily="34" charset="0"/>
                <a:cs typeface="Arial-Rounded" panose="020B0500000000000000" pitchFamily="34" charset="0"/>
              </a:rPr>
              <a:t>Hay </a:t>
            </a:r>
            <a:r>
              <a:rPr lang="en-US" sz="2400" dirty="0" err="1">
                <a:latin typeface="Arial-Rounded" panose="020B0500000000000000" pitchFamily="34" charset="0"/>
                <a:ea typeface="Arial-Rounded" panose="020B0500000000000000" pitchFamily="34" charset="0"/>
                <a:cs typeface="Arial-Rounded" panose="020B0500000000000000" pitchFamily="34" charset="0"/>
              </a:rPr>
              <a:t>bé</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theo</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cơn</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gió</a:t>
            </a:r>
            <a:endParaRPr lang="en-US" sz="2400" dirty="0">
              <a:latin typeface="Arial-Rounded" panose="020B0500000000000000" pitchFamily="34" charset="0"/>
              <a:ea typeface="Arial-Rounded" panose="020B0500000000000000" pitchFamily="34" charset="0"/>
              <a:cs typeface="Arial-Rounded" panose="020B0500000000000000" pitchFamily="34" charset="0"/>
            </a:endParaRPr>
          </a:p>
          <a:p>
            <a:r>
              <a:rPr lang="en-US" sz="2400" dirty="0" err="1">
                <a:latin typeface="Arial-Rounded" panose="020B0500000000000000" pitchFamily="34" charset="0"/>
                <a:ea typeface="Arial-Rounded" panose="020B0500000000000000" pitchFamily="34" charset="0"/>
                <a:cs typeface="Arial-Rounded" panose="020B0500000000000000" pitchFamily="34" charset="0"/>
              </a:rPr>
              <a:t>Nằm</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cuộn</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tròn</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trong</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mây</a:t>
            </a:r>
            <a:endParaRPr lang="en-US" sz="2400" dirty="0">
              <a:latin typeface="Arial-Rounded" panose="020B0500000000000000" pitchFamily="34" charset="0"/>
              <a:ea typeface="Arial-Rounded" panose="020B0500000000000000" pitchFamily="34" charset="0"/>
              <a:cs typeface="Arial-Rounded" panose="020B0500000000000000" pitchFamily="34" charset="0"/>
            </a:endParaRPr>
          </a:p>
          <a:p>
            <a:r>
              <a:rPr lang="en-US" sz="2400" dirty="0" err="1">
                <a:latin typeface="Arial-Rounded" panose="020B0500000000000000" pitchFamily="34" charset="0"/>
                <a:ea typeface="Arial-Rounded" panose="020B0500000000000000" pitchFamily="34" charset="0"/>
                <a:cs typeface="Arial-Rounded" panose="020B0500000000000000" pitchFamily="34" charset="0"/>
              </a:rPr>
              <a:t>Rồi</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biến</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thành</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giọt</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nước</a:t>
            </a:r>
            <a:endParaRPr lang="en-US" sz="2400" dirty="0">
              <a:latin typeface="Arial-Rounded" panose="020B0500000000000000" pitchFamily="34" charset="0"/>
              <a:ea typeface="Arial-Rounded" panose="020B0500000000000000" pitchFamily="34" charset="0"/>
              <a:cs typeface="Arial-Rounded" panose="020B0500000000000000" pitchFamily="34" charset="0"/>
            </a:endParaRPr>
          </a:p>
          <a:p>
            <a:r>
              <a:rPr lang="en-US" sz="2400" dirty="0" err="1">
                <a:latin typeface="Arial-Rounded" panose="020B0500000000000000" pitchFamily="34" charset="0"/>
                <a:ea typeface="Arial-Rounded" panose="020B0500000000000000" pitchFamily="34" charset="0"/>
                <a:cs typeface="Arial-Rounded" panose="020B0500000000000000" pitchFamily="34" charset="0"/>
              </a:rPr>
              <a:t>Rơi</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xuống</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nhà</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mình</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đây</a:t>
            </a:r>
            <a:r>
              <a:rPr lang="en-US" sz="2400" dirty="0">
                <a:latin typeface="Arial-Rounded" panose="020B0500000000000000" pitchFamily="34" charset="0"/>
                <a:ea typeface="Arial-Rounded" panose="020B0500000000000000" pitchFamily="34" charset="0"/>
                <a:cs typeface="Arial-Rounded" panose="020B0500000000000000" pitchFamily="34" charset="0"/>
              </a:rPr>
              <a:t>?</a:t>
            </a:r>
          </a:p>
          <a:p>
            <a:endParaRPr lang="en-US" sz="2400" dirty="0">
              <a:latin typeface="Arial-Rounded" panose="020B0500000000000000" pitchFamily="34" charset="0"/>
              <a:ea typeface="Arial-Rounded" panose="020B0500000000000000" pitchFamily="34" charset="0"/>
              <a:cs typeface="Arial-Rounded" panose="020B0500000000000000" pitchFamily="34" charset="0"/>
            </a:endParaRPr>
          </a:p>
          <a:p>
            <a:r>
              <a:rPr lang="en-US" sz="2400" dirty="0" err="1">
                <a:latin typeface="Arial-Rounded" panose="020B0500000000000000" pitchFamily="34" charset="0"/>
                <a:ea typeface="Arial-Rounded" panose="020B0500000000000000" pitchFamily="34" charset="0"/>
                <a:cs typeface="Arial-Rounded" panose="020B0500000000000000" pitchFamily="34" charset="0"/>
              </a:rPr>
              <a:t>Mỗi</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sáng</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em</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thức</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giấc</a:t>
            </a:r>
            <a:endParaRPr lang="en-US" sz="2400" dirty="0">
              <a:latin typeface="Arial-Rounded" panose="020B0500000000000000" pitchFamily="34" charset="0"/>
              <a:ea typeface="Arial-Rounded" panose="020B0500000000000000" pitchFamily="34" charset="0"/>
              <a:cs typeface="Arial-Rounded" panose="020B0500000000000000" pitchFamily="34" charset="0"/>
            </a:endParaRPr>
          </a:p>
          <a:p>
            <a:r>
              <a:rPr lang="en-US" sz="2400" dirty="0" err="1">
                <a:latin typeface="Arial-Rounded" panose="020B0500000000000000" pitchFamily="34" charset="0"/>
                <a:ea typeface="Arial-Rounded" panose="020B0500000000000000" pitchFamily="34" charset="0"/>
                <a:cs typeface="Arial-Rounded" panose="020B0500000000000000" pitchFamily="34" charset="0"/>
              </a:rPr>
              <a:t>Là</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như</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thể</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mây</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hoa</a:t>
            </a:r>
            <a:endParaRPr lang="en-US" sz="2400" dirty="0">
              <a:latin typeface="Arial-Rounded" panose="020B0500000000000000" pitchFamily="34" charset="0"/>
              <a:ea typeface="Arial-Rounded" panose="020B0500000000000000" pitchFamily="34" charset="0"/>
              <a:cs typeface="Arial-Rounded" panose="020B0500000000000000" pitchFamily="34" charset="0"/>
            </a:endParaRPr>
          </a:p>
          <a:p>
            <a:r>
              <a:rPr lang="en-US" sz="2400" dirty="0" err="1">
                <a:latin typeface="Arial-Rounded" panose="020B0500000000000000" pitchFamily="34" charset="0"/>
                <a:ea typeface="Arial-Rounded" panose="020B0500000000000000" pitchFamily="34" charset="0"/>
                <a:cs typeface="Arial-Rounded" panose="020B0500000000000000" pitchFamily="34" charset="0"/>
              </a:rPr>
              <a:t>Cùng</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nắng</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vàng</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biển</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rộng</a:t>
            </a:r>
            <a:endParaRPr lang="en-US" sz="2400" dirty="0">
              <a:latin typeface="Arial-Rounded" panose="020B0500000000000000" pitchFamily="34" charset="0"/>
              <a:ea typeface="Arial-Rounded" panose="020B0500000000000000" pitchFamily="34" charset="0"/>
              <a:cs typeface="Arial-Rounded" panose="020B0500000000000000" pitchFamily="34" charset="0"/>
            </a:endParaRPr>
          </a:p>
          <a:p>
            <a:r>
              <a:rPr lang="en-US" sz="2400" dirty="0" err="1">
                <a:latin typeface="Arial-Rounded" panose="020B0500000000000000" pitchFamily="34" charset="0"/>
                <a:ea typeface="Arial-Rounded" panose="020B0500000000000000" pitchFamily="34" charset="0"/>
                <a:cs typeface="Arial-Rounded" panose="020B0500000000000000" pitchFamily="34" charset="0"/>
              </a:rPr>
              <a:t>Mang</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yêu</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thương</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vào</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nhà</a:t>
            </a:r>
            <a:endParaRPr lang="en-US" sz="2400" dirty="0">
              <a:latin typeface="Arial-Rounded" panose="020B0500000000000000" pitchFamily="34" charset="0"/>
              <a:ea typeface="Arial-Rounded" panose="020B0500000000000000" pitchFamily="34" charset="0"/>
              <a:cs typeface="Arial-Rounded" panose="020B0500000000000000" pitchFamily="34" charset="0"/>
            </a:endParaRPr>
          </a:p>
          <a:p>
            <a:pPr algn="r"/>
            <a:r>
              <a:rPr lang="en-US" sz="2400" dirty="0">
                <a:latin typeface="Arial-Rounded" panose="020B0500000000000000" pitchFamily="34" charset="0"/>
                <a:ea typeface="Arial-Rounded" panose="020B0500000000000000" pitchFamily="34" charset="0"/>
                <a:cs typeface="Arial-Rounded" panose="020B0500000000000000" pitchFamily="34" charset="0"/>
              </a:rPr>
              <a:t>(Minh </a:t>
            </a:r>
            <a:r>
              <a:rPr lang="en-US" sz="2400" dirty="0" err="1">
                <a:latin typeface="Arial-Rounded" panose="020B0500000000000000" pitchFamily="34" charset="0"/>
                <a:ea typeface="Arial-Rounded" panose="020B0500000000000000" pitchFamily="34" charset="0"/>
                <a:cs typeface="Arial-Rounded" panose="020B0500000000000000" pitchFamily="34" charset="0"/>
              </a:rPr>
              <a:t>Đăng</a:t>
            </a:r>
            <a:r>
              <a:rPr lang="en-US" sz="2400" dirty="0">
                <a:latin typeface="Arial-Rounded" panose="020B0500000000000000" pitchFamily="34" charset="0"/>
                <a:ea typeface="Arial-Rounded" panose="020B0500000000000000" pitchFamily="34" charset="0"/>
                <a:cs typeface="Arial-Rounded" panose="020B0500000000000000" pitchFamily="34" charset="0"/>
              </a:rPr>
              <a:t>)</a:t>
            </a:r>
          </a:p>
        </p:txBody>
      </p:sp>
      <p:pic>
        <p:nvPicPr>
          <p:cNvPr id="7" name="Picture 6">
            <a:extLst>
              <a:ext uri="{FF2B5EF4-FFF2-40B4-BE49-F238E27FC236}">
                <a16:creationId xmlns:a16="http://schemas.microsoft.com/office/drawing/2014/main" id="{2402D7C2-03A0-4757-824D-16C11982A9ED}"/>
              </a:ext>
            </a:extLst>
          </p:cNvPr>
          <p:cNvPicPr>
            <a:picLocks noChangeAspect="1"/>
          </p:cNvPicPr>
          <p:nvPr/>
        </p:nvPicPr>
        <p:blipFill>
          <a:blip r:embed="rId3"/>
          <a:stretch>
            <a:fillRect/>
          </a:stretch>
        </p:blipFill>
        <p:spPr>
          <a:xfrm>
            <a:off x="8548099" y="138430"/>
            <a:ext cx="3529424" cy="2761670"/>
          </a:xfrm>
          <a:prstGeom prst="rect">
            <a:avLst/>
          </a:prstGeom>
        </p:spPr>
      </p:pic>
      <p:sp>
        <p:nvSpPr>
          <p:cNvPr id="12" name="Cloud 11">
            <a:extLst>
              <a:ext uri="{FF2B5EF4-FFF2-40B4-BE49-F238E27FC236}">
                <a16:creationId xmlns:a16="http://schemas.microsoft.com/office/drawing/2014/main" id="{4500622B-2505-413E-BAD3-162E61F415A1}"/>
              </a:ext>
            </a:extLst>
          </p:cNvPr>
          <p:cNvSpPr/>
          <p:nvPr/>
        </p:nvSpPr>
        <p:spPr>
          <a:xfrm>
            <a:off x="9330247" y="5134988"/>
            <a:ext cx="2250440" cy="1173345"/>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 mẫu</a:t>
            </a:r>
          </a:p>
        </p:txBody>
      </p:sp>
    </p:spTree>
  </p:cSld>
  <p:clrMapOvr>
    <a:masterClrMapping/>
  </p:clrMapOvr>
  <p:transition spd="slow" advClick="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1"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8"/>
          <p:cNvCxnSpPr/>
          <p:nvPr/>
        </p:nvCxnSpPr>
        <p:spPr>
          <a:xfrm>
            <a:off x="0" y="0"/>
            <a:ext cx="1552575" cy="1508581"/>
          </a:xfrm>
          <a:prstGeom prst="line">
            <a:avLst/>
          </a:prstGeom>
          <a:ln>
            <a:solidFill>
              <a:srgbClr val="339183"/>
            </a:solidFill>
          </a:ln>
        </p:spPr>
        <p:style>
          <a:lnRef idx="1">
            <a:schemeClr val="accent3"/>
          </a:lnRef>
          <a:fillRef idx="0">
            <a:schemeClr val="accent3"/>
          </a:fillRef>
          <a:effectRef idx="0">
            <a:schemeClr val="accent3"/>
          </a:effectRef>
          <a:fontRef idx="minor">
            <a:schemeClr val="tx1"/>
          </a:fontRef>
        </p:style>
      </p:cxnSp>
      <p:sp>
        <p:nvSpPr>
          <p:cNvPr id="10" name="9"/>
          <p:cNvSpPr/>
          <p:nvPr/>
        </p:nvSpPr>
        <p:spPr>
          <a:xfrm>
            <a:off x="1552575" y="1508581"/>
            <a:ext cx="133350" cy="120194"/>
          </a:xfrm>
          <a:prstGeom prst="ellipse">
            <a:avLst/>
          </a:prstGeom>
          <a:solidFill>
            <a:srgbClr val="339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cxnSp>
        <p:nvCxnSpPr>
          <p:cNvPr id="11" name="10"/>
          <p:cNvCxnSpPr/>
          <p:nvPr/>
        </p:nvCxnSpPr>
        <p:spPr>
          <a:xfrm>
            <a:off x="1685925" y="1628775"/>
            <a:ext cx="1438275" cy="1378862"/>
          </a:xfrm>
          <a:prstGeom prst="line">
            <a:avLst/>
          </a:prstGeom>
          <a:ln>
            <a:solidFill>
              <a:srgbClr val="339183"/>
            </a:solidFill>
          </a:ln>
        </p:spPr>
        <p:style>
          <a:lnRef idx="1">
            <a:schemeClr val="accent3"/>
          </a:lnRef>
          <a:fillRef idx="0">
            <a:schemeClr val="accent3"/>
          </a:fillRef>
          <a:effectRef idx="0">
            <a:schemeClr val="accent3"/>
          </a:effectRef>
          <a:fontRef idx="minor">
            <a:schemeClr val="tx1"/>
          </a:fontRef>
        </p:style>
      </p:cxnSp>
      <p:cxnSp>
        <p:nvCxnSpPr>
          <p:cNvPr id="13" name="12"/>
          <p:cNvCxnSpPr/>
          <p:nvPr/>
        </p:nvCxnSpPr>
        <p:spPr>
          <a:xfrm flipH="1">
            <a:off x="1576983" y="3170658"/>
            <a:ext cx="1485900" cy="1362075"/>
          </a:xfrm>
          <a:prstGeom prst="line">
            <a:avLst/>
          </a:prstGeom>
          <a:ln>
            <a:solidFill>
              <a:srgbClr val="339183"/>
            </a:solidFill>
          </a:ln>
        </p:spPr>
        <p:style>
          <a:lnRef idx="1">
            <a:schemeClr val="accent3"/>
          </a:lnRef>
          <a:fillRef idx="0">
            <a:schemeClr val="accent3"/>
          </a:fillRef>
          <a:effectRef idx="0">
            <a:schemeClr val="accent3"/>
          </a:effectRef>
          <a:fontRef idx="minor">
            <a:schemeClr val="tx1"/>
          </a:fontRef>
        </p:style>
      </p:cxnSp>
      <p:cxnSp>
        <p:nvCxnSpPr>
          <p:cNvPr id="15" name="14"/>
          <p:cNvCxnSpPr/>
          <p:nvPr/>
        </p:nvCxnSpPr>
        <p:spPr>
          <a:xfrm>
            <a:off x="1588443" y="4695754"/>
            <a:ext cx="2904006" cy="2162246"/>
          </a:xfrm>
          <a:prstGeom prst="line">
            <a:avLst/>
          </a:prstGeom>
          <a:ln>
            <a:solidFill>
              <a:srgbClr val="339183"/>
            </a:solidFill>
          </a:ln>
        </p:spPr>
        <p:style>
          <a:lnRef idx="1">
            <a:schemeClr val="accent3"/>
          </a:lnRef>
          <a:fillRef idx="0">
            <a:schemeClr val="accent3"/>
          </a:fillRef>
          <a:effectRef idx="0">
            <a:schemeClr val="accent3"/>
          </a:effectRef>
          <a:fontRef idx="minor">
            <a:schemeClr val="tx1"/>
          </a:fontRef>
        </p:style>
      </p:cxnSp>
      <p:sp>
        <p:nvSpPr>
          <p:cNvPr id="17" name="16"/>
          <p:cNvSpPr/>
          <p:nvPr/>
        </p:nvSpPr>
        <p:spPr>
          <a:xfrm>
            <a:off x="1443633" y="4566035"/>
            <a:ext cx="133350" cy="120194"/>
          </a:xfrm>
          <a:prstGeom prst="ellipse">
            <a:avLst/>
          </a:prstGeom>
          <a:solidFill>
            <a:srgbClr val="339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27" name="26"/>
          <p:cNvSpPr/>
          <p:nvPr/>
        </p:nvSpPr>
        <p:spPr>
          <a:xfrm>
            <a:off x="-265521" y="-76199"/>
            <a:ext cx="1124" cy="1013"/>
          </a:xfrm>
          <a:custGeom>
            <a:avLst/>
            <a:gdLst>
              <a:gd name="connsiteX0" fmla="*/ 10 w 1124"/>
              <a:gd name="connsiteY0" fmla="*/ 0 h 1013"/>
              <a:gd name="connsiteX1" fmla="*/ 1124 w 1124"/>
              <a:gd name="connsiteY1" fmla="*/ 1013 h 1013"/>
              <a:gd name="connsiteX2" fmla="*/ 0 w 1124"/>
              <a:gd name="connsiteY2" fmla="*/ 1013 h 1013"/>
              <a:gd name="connsiteX3" fmla="*/ 10 w 1124"/>
              <a:gd name="connsiteY3" fmla="*/ 0 h 1013"/>
            </a:gdLst>
            <a:ahLst/>
            <a:cxnLst>
              <a:cxn ang="0">
                <a:pos x="connsiteX0" y="connsiteY0"/>
              </a:cxn>
              <a:cxn ang="0">
                <a:pos x="connsiteX1" y="connsiteY1"/>
              </a:cxn>
              <a:cxn ang="0">
                <a:pos x="connsiteX2" y="connsiteY2"/>
              </a:cxn>
              <a:cxn ang="0">
                <a:pos x="connsiteX3" y="connsiteY3"/>
              </a:cxn>
            </a:cxnLst>
            <a:rect l="l" t="t" r="r" b="b"/>
            <a:pathLst>
              <a:path w="1124" h="1013">
                <a:moveTo>
                  <a:pt x="10" y="0"/>
                </a:moveTo>
                <a:lnTo>
                  <a:pt x="1124" y="1013"/>
                </a:lnTo>
                <a:lnTo>
                  <a:pt x="0" y="1013"/>
                </a:lnTo>
                <a:lnTo>
                  <a:pt x="10" y="0"/>
                </a:lnTo>
                <a:close/>
              </a:path>
            </a:pathLst>
          </a:custGeom>
          <a:blipFill>
            <a:blip r:embed="rId3"/>
            <a:srcRect/>
            <a:stretch>
              <a:fillRect l="-475" t="621" r="475" b="-62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30" name="29"/>
          <p:cNvSpPr/>
          <p:nvPr/>
        </p:nvSpPr>
        <p:spPr>
          <a:xfrm>
            <a:off x="0" y="166605"/>
            <a:ext cx="4351063" cy="6691395"/>
          </a:xfrm>
          <a:custGeom>
            <a:avLst/>
            <a:gdLst>
              <a:gd name="connsiteX0" fmla="*/ 0 w 4351063"/>
              <a:gd name="connsiteY0" fmla="*/ 0 h 6746318"/>
              <a:gd name="connsiteX1" fmla="*/ 3027088 w 4351063"/>
              <a:gd name="connsiteY1" fmla="*/ 2926793 h 6746318"/>
              <a:gd name="connsiteX2" fmla="*/ 1407838 w 4351063"/>
              <a:gd name="connsiteY2" fmla="*/ 4431743 h 6746318"/>
              <a:gd name="connsiteX3" fmla="*/ 1331638 w 4351063"/>
              <a:gd name="connsiteY3" fmla="*/ 4507943 h 6746318"/>
              <a:gd name="connsiteX4" fmla="*/ 4351063 w 4351063"/>
              <a:gd name="connsiteY4" fmla="*/ 6746318 h 6746318"/>
              <a:gd name="connsiteX5" fmla="*/ 0 w 4351063"/>
              <a:gd name="connsiteY5" fmla="*/ 6728914 h 6746318"/>
              <a:gd name="connsiteX6" fmla="*/ 0 w 4351063"/>
              <a:gd name="connsiteY6" fmla="*/ 0 h 6746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51063" h="6746318">
                <a:moveTo>
                  <a:pt x="0" y="0"/>
                </a:moveTo>
                <a:lnTo>
                  <a:pt x="3027088" y="2926793"/>
                </a:lnTo>
                <a:lnTo>
                  <a:pt x="1407838" y="4431743"/>
                </a:lnTo>
                <a:lnTo>
                  <a:pt x="1331638" y="4507943"/>
                </a:lnTo>
                <a:lnTo>
                  <a:pt x="4351063" y="6746318"/>
                </a:lnTo>
                <a:lnTo>
                  <a:pt x="0" y="6728914"/>
                </a:lnTo>
                <a:lnTo>
                  <a:pt x="0" y="0"/>
                </a:lnTo>
                <a:close/>
              </a:path>
            </a:pathLst>
          </a:custGeom>
          <a:solidFill>
            <a:srgbClr val="F7A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等线" panose="02010600030101010101" pitchFamily="2" charset="-122"/>
              <a:cs typeface="+mn-cs"/>
            </a:endParaRPr>
          </a:p>
        </p:txBody>
      </p:sp>
      <p:pic>
        <p:nvPicPr>
          <p:cNvPr id="62" name="61" descr="E:\素材\春\7ff96c0408d5f1ad90e6490e1fb39ea4.png7ff96c0408d5f1ad90e6490e1fb39ea4"/>
          <p:cNvPicPr>
            <a:picLocks noChangeAspect="1"/>
          </p:cNvPicPr>
          <p:nvPr/>
        </p:nvPicPr>
        <p:blipFill>
          <a:blip r:embed="rId4" cstate="screen"/>
          <a:srcRect/>
          <a:stretch>
            <a:fillRect/>
          </a:stretch>
        </p:blipFill>
        <p:spPr>
          <a:xfrm rot="814195" flipV="1">
            <a:off x="-603250" y="396875"/>
            <a:ext cx="1523365" cy="1489075"/>
          </a:xfrm>
          <a:prstGeom prst="rect">
            <a:avLst/>
          </a:prstGeom>
        </p:spPr>
      </p:pic>
      <p:pic>
        <p:nvPicPr>
          <p:cNvPr id="63" name="62" descr="E:\素材\春\7ff96c0408d5f1ad90e6490e1fb39ea4.png7ff96c0408d5f1ad90e6490e1fb39ea4"/>
          <p:cNvPicPr>
            <a:picLocks noChangeAspect="1"/>
          </p:cNvPicPr>
          <p:nvPr/>
        </p:nvPicPr>
        <p:blipFill>
          <a:blip r:embed="rId5" cstate="screen"/>
          <a:srcRect/>
          <a:stretch>
            <a:fillRect/>
          </a:stretch>
        </p:blipFill>
        <p:spPr>
          <a:xfrm rot="11111076" flipH="1">
            <a:off x="-189865" y="-125095"/>
            <a:ext cx="1796415" cy="1758315"/>
          </a:xfrm>
          <a:prstGeom prst="rect">
            <a:avLst/>
          </a:prstGeom>
        </p:spPr>
      </p:pic>
      <p:pic>
        <p:nvPicPr>
          <p:cNvPr id="2" name="1" descr="E:\素材\春\7ff96c0408d5f1ad90e6490e1fb39ea4.png7ff96c0408d5f1ad90e6490e1fb39ea4"/>
          <p:cNvPicPr>
            <a:picLocks noChangeAspect="1"/>
          </p:cNvPicPr>
          <p:nvPr/>
        </p:nvPicPr>
        <p:blipFill>
          <a:blip r:embed="rId6" cstate="screen"/>
          <a:srcRect/>
          <a:stretch>
            <a:fillRect/>
          </a:stretch>
        </p:blipFill>
        <p:spPr>
          <a:xfrm rot="21000000">
            <a:off x="10031048" y="4756299"/>
            <a:ext cx="2396490" cy="2344420"/>
          </a:xfrm>
          <a:prstGeom prst="rect">
            <a:avLst/>
          </a:prstGeom>
        </p:spPr>
      </p:pic>
      <p:grpSp>
        <p:nvGrpSpPr>
          <p:cNvPr id="7" name="Group 6"/>
          <p:cNvGrpSpPr/>
          <p:nvPr/>
        </p:nvGrpSpPr>
        <p:grpSpPr>
          <a:xfrm>
            <a:off x="156834" y="1993081"/>
            <a:ext cx="2109019" cy="2109019"/>
            <a:chOff x="156834" y="1993081"/>
            <a:chExt cx="2109019" cy="2109019"/>
          </a:xfrm>
        </p:grpSpPr>
        <p:sp>
          <p:nvSpPr>
            <p:cNvPr id="3" name="Oval 2"/>
            <p:cNvSpPr/>
            <p:nvPr/>
          </p:nvSpPr>
          <p:spPr>
            <a:xfrm>
              <a:off x="156834" y="1993081"/>
              <a:ext cx="2109019" cy="2109019"/>
            </a:xfrm>
            <a:prstGeom prst="ellipse">
              <a:avLst/>
            </a:prstGeom>
            <a:solidFill>
              <a:srgbClr val="ED2F6A"/>
            </a:solidFill>
            <a:ln>
              <a:noFill/>
            </a:ln>
            <a:effectLst>
              <a:glow rad="101600">
                <a:schemeClr val="bg1">
                  <a:alpha val="60000"/>
                </a:schemeClr>
              </a:glow>
            </a:effectLst>
            <a:scene3d>
              <a:camera prst="perspectiveAbove"/>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TextBox 3"/>
            <p:cNvSpPr txBox="1"/>
            <p:nvPr/>
          </p:nvSpPr>
          <p:spPr>
            <a:xfrm>
              <a:off x="315731" y="2243748"/>
              <a:ext cx="1711988" cy="1754326"/>
            </a:xfrm>
            <a:prstGeom prst="rect">
              <a:avLst/>
            </a:prstGeom>
            <a:noFill/>
          </p:spPr>
          <p:txBody>
            <a:bodyPr wrap="square" rtlCol="0">
              <a:spAutoFit/>
            </a:bodyPr>
            <a:lstStyle/>
            <a:p>
              <a:pPr marL="0" marR="0" lvl="0" indent="0" algn="ctr" defTabSz="913130" rtl="0" eaLnBrk="1" fontAlgn="base" latinLnBrk="0" hangingPunct="1">
                <a:lnSpc>
                  <a:spcPct val="100000"/>
                </a:lnSpc>
                <a:spcBef>
                  <a:spcPct val="0"/>
                </a:spcBef>
                <a:spcAft>
                  <a:spcPct val="0"/>
                </a:spcAft>
                <a:buClrTx/>
                <a:buSzTx/>
                <a:buFontTx/>
                <a:buNone/>
                <a:tabLst/>
                <a:defRPr/>
              </a:pPr>
              <a:r>
                <a:rPr kumimoji="0" lang="en-US" altLang="zh-CN" sz="36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GIẢI NGHĨA TỪ</a:t>
              </a:r>
              <a:endParaRPr kumimoji="0" lang="zh-CN" altLang="en-US" sz="36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endParaRPr>
            </a:p>
          </p:txBody>
        </p:sp>
      </p:grpSp>
      <p:sp>
        <p:nvSpPr>
          <p:cNvPr id="28" name="2"/>
          <p:cNvSpPr/>
          <p:nvPr/>
        </p:nvSpPr>
        <p:spPr>
          <a:xfrm>
            <a:off x="3371016" y="755091"/>
            <a:ext cx="8019905" cy="5347817"/>
          </a:xfrm>
          <a:prstGeom prst="roundRect">
            <a:avLst>
              <a:gd name="adj" fmla="val 31710"/>
            </a:avLst>
          </a:prstGeom>
          <a:solidFill>
            <a:srgbClr val="FEF4F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等线" panose="02010600030101010101" pitchFamily="2" charset="-122"/>
              <a:cs typeface="+mn-ea"/>
              <a:sym typeface="+mn-lt"/>
            </a:endParaRPr>
          </a:p>
        </p:txBody>
      </p:sp>
      <p:grpSp>
        <p:nvGrpSpPr>
          <p:cNvPr id="25" name="Group 24"/>
          <p:cNvGrpSpPr/>
          <p:nvPr/>
        </p:nvGrpSpPr>
        <p:grpSpPr>
          <a:xfrm>
            <a:off x="3875923" y="2446205"/>
            <a:ext cx="6916419" cy="2315210"/>
            <a:chOff x="3815445" y="140918"/>
            <a:chExt cx="3822655" cy="2315191"/>
          </a:xfrm>
        </p:grpSpPr>
        <p:grpSp>
          <p:nvGrpSpPr>
            <p:cNvPr id="42" name="Group 41"/>
            <p:cNvGrpSpPr/>
            <p:nvPr/>
          </p:nvGrpSpPr>
          <p:grpSpPr>
            <a:xfrm>
              <a:off x="3815445" y="140918"/>
              <a:ext cx="3822655" cy="2315191"/>
              <a:chOff x="181619" y="1261924"/>
              <a:chExt cx="2109019" cy="2109019"/>
            </a:xfrm>
          </p:grpSpPr>
          <p:sp>
            <p:nvSpPr>
              <p:cNvPr id="43" name="Hexagon 42"/>
              <p:cNvSpPr/>
              <p:nvPr/>
            </p:nvSpPr>
            <p:spPr>
              <a:xfrm>
                <a:off x="181619" y="1261924"/>
                <a:ext cx="2109019" cy="2109019"/>
              </a:xfrm>
              <a:prstGeom prst="hexagon">
                <a:avLst/>
              </a:prstGeom>
              <a:solidFill>
                <a:srgbClr val="F7ACB9"/>
              </a:solidFill>
              <a:ln>
                <a:noFill/>
              </a:ln>
              <a:effectLst>
                <a:glow rad="101600">
                  <a:schemeClr val="bg1">
                    <a:alpha val="60000"/>
                  </a:schemeClr>
                </a:glow>
              </a:effectLst>
              <a:scene3d>
                <a:camera prst="perspectiveAbove"/>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4" name="TextBox 43"/>
              <p:cNvSpPr txBox="1"/>
              <p:nvPr/>
            </p:nvSpPr>
            <p:spPr>
              <a:xfrm>
                <a:off x="311048" y="1553831"/>
                <a:ext cx="1808630" cy="981282"/>
              </a:xfrm>
              <a:prstGeom prst="rect">
                <a:avLst/>
              </a:prstGeom>
              <a:noFill/>
            </p:spPr>
            <p:txBody>
              <a:bodyPr wrap="square" rtlCol="0">
                <a:spAutoFit/>
              </a:bodyPr>
              <a:lstStyle/>
              <a:p>
                <a:pPr marL="0" marR="0" lvl="0" indent="0" algn="ctr" defTabSz="91313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Lẫm</a:t>
                </a:r>
                <a:r>
                  <a:rPr kumimoji="0" lang="en-US" sz="36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chẫm</a:t>
                </a:r>
                <a:endParaRPr kumimoji="0" lang="en-US" sz="36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ctr" defTabSz="913130" rtl="0" eaLnBrk="1" fontAlgn="base" latinLnBrk="0" hangingPunct="1">
                  <a:lnSpc>
                    <a:spcPct val="100000"/>
                  </a:lnSpc>
                  <a:spcBef>
                    <a:spcPct val="0"/>
                  </a:spcBef>
                  <a:spcAft>
                    <a:spcPct val="0"/>
                  </a:spcAft>
                  <a:buClrTx/>
                  <a:buSzTx/>
                  <a:buFontTx/>
                  <a:buNone/>
                  <a:tabLst/>
                  <a:defRPr/>
                </a:pPr>
                <a:r>
                  <a:rPr kumimoji="0" lang="en-US" altLang="vi-VN" sz="2800" b="0" i="0" u="none" strike="noStrike" kern="1200" cap="none" spc="0" normalizeH="0" baseline="0" noProof="0" dirty="0" err="1">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rPr>
                  <a:t>Dáng</a:t>
                </a:r>
                <a:r>
                  <a:rPr kumimoji="0" lang="en-US" altLang="vi-VN" sz="2800" b="0" i="0" u="none" strike="noStrike" kern="1200" cap="none" spc="0" normalizeH="0" baseline="0" noProof="0" dirty="0">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vi-VN" sz="2800" b="0" i="0" u="none" strike="noStrike" kern="1200" cap="none" spc="0" normalizeH="0" baseline="0" noProof="0" dirty="0" err="1">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rPr>
                  <a:t>đi</a:t>
                </a:r>
                <a:r>
                  <a:rPr kumimoji="0" lang="en-US" altLang="vi-VN" sz="2800" b="0" i="0" u="none" strike="noStrike" kern="1200" cap="none" spc="0" normalizeH="0" baseline="0" noProof="0" dirty="0">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vi-VN" sz="2800" b="0" i="0" u="none" strike="noStrike" kern="1200" cap="none" spc="0" normalizeH="0" baseline="0" noProof="0" dirty="0" err="1">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rPr>
                  <a:t>chưa</a:t>
                </a:r>
                <a:r>
                  <a:rPr kumimoji="0" lang="en-US" altLang="vi-VN" sz="2800" b="0" i="0" u="none" strike="noStrike" kern="1200" cap="none" spc="0" normalizeH="0" baseline="0" noProof="0" dirty="0">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vi-VN" sz="2800" b="0" i="0" u="none" strike="noStrike" kern="1200" cap="none" spc="0" normalizeH="0" baseline="0" noProof="0" dirty="0" err="1">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rPr>
                  <a:t>vững</a:t>
                </a:r>
                <a:r>
                  <a:rPr kumimoji="0" lang="en-US" altLang="vi-VN" sz="2800" b="0" i="0" u="none" strike="noStrike" kern="1200" cap="none" spc="0" normalizeH="0" baseline="0" noProof="0" dirty="0">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vi-VN" sz="2800" b="0" i="0" u="none" strike="noStrike" kern="1200" cap="none" spc="0" normalizeH="0" baseline="0" noProof="0" dirty="0" err="1">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altLang="vi-VN" sz="2800" b="0" i="0" u="none" strike="noStrike" kern="1200" cap="none" spc="0" normalizeH="0" baseline="0" noProof="0" dirty="0">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vi-VN" sz="2800" b="0" i="0" u="none" strike="noStrike" kern="1200" cap="none" spc="0" normalizeH="0" baseline="0" noProof="0" dirty="0" err="1">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rPr>
                  <a:t>em</a:t>
                </a:r>
                <a:r>
                  <a:rPr kumimoji="0" lang="en-US" altLang="vi-VN" sz="2800" b="0" i="0" u="none" strike="noStrike" kern="1200" cap="none" spc="0" normalizeH="0" baseline="0" noProof="0" dirty="0">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vi-VN" sz="2800" b="0" i="0" u="none" strike="noStrike" kern="1200" cap="none" spc="0" normalizeH="0" baseline="0" noProof="0" dirty="0" err="1">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rPr>
                  <a:t>bé</a:t>
                </a:r>
                <a:endParaRPr kumimoji="0" lang="en-US" altLang="vi-VN" sz="2800" b="0" i="0" u="none" strike="noStrike" kern="1200" cap="none" spc="0" normalizeH="0" baseline="0" noProof="0" dirty="0">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endParaRPr>
              </a:p>
            </p:txBody>
          </p:sp>
        </p:grpSp>
        <p:cxnSp>
          <p:nvCxnSpPr>
            <p:cNvPr id="54" name="10"/>
            <p:cNvCxnSpPr/>
            <p:nvPr/>
          </p:nvCxnSpPr>
          <p:spPr>
            <a:xfrm>
              <a:off x="5078941" y="1024608"/>
              <a:ext cx="1426280" cy="0"/>
            </a:xfrm>
            <a:prstGeom prst="line">
              <a:avLst/>
            </a:prstGeom>
            <a:ln w="19050">
              <a:solidFill>
                <a:srgbClr val="339183"/>
              </a:solidFill>
              <a:prstDash val="dash"/>
            </a:ln>
          </p:spPr>
          <p:style>
            <a:lnRef idx="1">
              <a:schemeClr val="accent3"/>
            </a:lnRef>
            <a:fillRef idx="0">
              <a:schemeClr val="accent3"/>
            </a:fillRef>
            <a:effectRef idx="0">
              <a:schemeClr val="accent3"/>
            </a:effectRef>
            <a:fontRef idx="minor">
              <a:schemeClr val="tx1"/>
            </a:fontRef>
          </p:style>
        </p:cxnSp>
      </p:grpSp>
      <p:pic>
        <p:nvPicPr>
          <p:cNvPr id="5" name="Picture 4"/>
          <p:cNvPicPr>
            <a:picLocks noChangeAspect="1"/>
          </p:cNvPicPr>
          <p:nvPr/>
        </p:nvPicPr>
        <p:blipFill>
          <a:blip r:embed="rId7"/>
          <a:stretch>
            <a:fillRect/>
          </a:stretch>
        </p:blipFill>
        <p:spPr>
          <a:xfrm>
            <a:off x="11285220" y="95250"/>
            <a:ext cx="906780" cy="84836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wipe(left)">
                                      <p:cBhvr>
                                        <p:cTn id="13" dur="500"/>
                                        <p:tgtEl>
                                          <p:spTgt spid="28"/>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wipe(left)">
                                      <p:cBhvr>
                                        <p:cTn id="18"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p:nvPr/>
        </p:nvSpPr>
        <p:spPr>
          <a:xfrm>
            <a:off x="2775098" y="138430"/>
            <a:ext cx="5644367"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5B9BD5">
                    <a:lumMod val="75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Em</a:t>
            </a:r>
            <a:r>
              <a:rPr kumimoji="0" lang="en-US" sz="4000" b="1" i="0" u="none" strike="noStrike" kern="1200" cap="none" spc="0" normalizeH="0" baseline="0" noProof="0" dirty="0">
                <a:ln>
                  <a:noFill/>
                </a:ln>
                <a:solidFill>
                  <a:srgbClr val="5B9BD5">
                    <a:lumMod val="75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5B9BD5">
                    <a:lumMod val="75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mang</a:t>
            </a:r>
            <a:r>
              <a:rPr kumimoji="0" lang="en-US" sz="4000" b="1" i="0" u="none" strike="noStrike" kern="1200" cap="none" spc="0" normalizeH="0" baseline="0" noProof="0" dirty="0">
                <a:ln>
                  <a:noFill/>
                </a:ln>
                <a:solidFill>
                  <a:srgbClr val="5B9BD5">
                    <a:lumMod val="75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5B9BD5">
                    <a:lumMod val="75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về</a:t>
            </a:r>
            <a:r>
              <a:rPr kumimoji="0" lang="en-US" sz="4000" b="1" i="0" u="none" strike="noStrike" kern="1200" cap="none" spc="0" normalizeH="0" baseline="0" noProof="0" dirty="0">
                <a:ln>
                  <a:noFill/>
                </a:ln>
                <a:solidFill>
                  <a:srgbClr val="5B9BD5">
                    <a:lumMod val="75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5B9BD5">
                    <a:lumMod val="75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yêu</a:t>
            </a:r>
            <a:r>
              <a:rPr kumimoji="0" lang="en-US" sz="4000" b="1" i="0" u="none" strike="noStrike" kern="1200" cap="none" spc="0" normalizeH="0" baseline="0" noProof="0" dirty="0">
                <a:ln>
                  <a:noFill/>
                </a:ln>
                <a:solidFill>
                  <a:srgbClr val="5B9BD5">
                    <a:lumMod val="75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5B9BD5">
                    <a:lumMod val="75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thương</a:t>
            </a:r>
            <a:endParaRPr kumimoji="0" lang="en-US" sz="4000" b="1" i="0" u="none" strike="noStrike" kern="1200" cap="none" spc="0" normalizeH="0" baseline="0" noProof="0" dirty="0">
              <a:ln>
                <a:noFill/>
              </a:ln>
              <a:solidFill>
                <a:srgbClr val="5B9BD5">
                  <a:lumMod val="75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 name="TextBox 2">
            <a:extLst>
              <a:ext uri="{FF2B5EF4-FFF2-40B4-BE49-F238E27FC236}">
                <a16:creationId xmlns:a16="http://schemas.microsoft.com/office/drawing/2014/main" id="{D0E02854-4F4C-4E8F-B991-F4B60D2F089F}"/>
              </a:ext>
            </a:extLst>
          </p:cNvPr>
          <p:cNvSpPr txBox="1"/>
          <p:nvPr/>
        </p:nvSpPr>
        <p:spPr>
          <a:xfrm>
            <a:off x="251637" y="1426566"/>
            <a:ext cx="3939607" cy="489364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Mẹ</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mẹ</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ơi</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em</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bé</a:t>
            </a: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Từ</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đâu</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đến</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nhà</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ta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Nụ</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cười</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như</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tia</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nắng</a:t>
            </a: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Bàn</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tay</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như</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nụ</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hoa</a:t>
            </a: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Bước</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chân</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đi</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lẫm</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chẫm</a:t>
            </a: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Tiếng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cười</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vang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sân</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nhà</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Hay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bé</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từ</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sao</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xuống</a:t>
            </a: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Hay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từ</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biển</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bước</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lên</a:t>
            </a: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Hay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bé</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trong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quả</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nhãn</a:t>
            </a: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Ông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trồng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cạnh</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hàng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hiên</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8" name="TextBox 7">
            <a:extLst>
              <a:ext uri="{FF2B5EF4-FFF2-40B4-BE49-F238E27FC236}">
                <a16:creationId xmlns:a16="http://schemas.microsoft.com/office/drawing/2014/main" id="{CC3DD3ED-C7F1-46B7-A163-A11F71034BB5}"/>
              </a:ext>
            </a:extLst>
          </p:cNvPr>
          <p:cNvSpPr txBox="1"/>
          <p:nvPr/>
        </p:nvSpPr>
        <p:spPr>
          <a:xfrm>
            <a:off x="4677302" y="2241734"/>
            <a:ext cx="4195856" cy="37856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Hay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bé</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theo</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cơn</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gió</a:t>
            </a: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Nằm</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cuộn</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tròn</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trong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mây</a:t>
            </a: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Rồi</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biến</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thành</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giọt</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nước</a:t>
            </a: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Rơi</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xuống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nhà</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mình</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đây</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Mỗi</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sáng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em</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thức</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giấc</a:t>
            </a: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như</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thể</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mây</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hoa</a:t>
            </a: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Cùng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nắng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vàng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biển</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rộng</a:t>
            </a: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Mang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yêu</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thương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vào</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nhà</a:t>
            </a: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(Minh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Đăng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p:txBody>
      </p:sp>
      <p:pic>
        <p:nvPicPr>
          <p:cNvPr id="7" name="Picture 6">
            <a:extLst>
              <a:ext uri="{FF2B5EF4-FFF2-40B4-BE49-F238E27FC236}">
                <a16:creationId xmlns:a16="http://schemas.microsoft.com/office/drawing/2014/main" id="{2402D7C2-03A0-4757-824D-16C11982A9ED}"/>
              </a:ext>
            </a:extLst>
          </p:cNvPr>
          <p:cNvPicPr>
            <a:picLocks noChangeAspect="1"/>
          </p:cNvPicPr>
          <p:nvPr/>
        </p:nvPicPr>
        <p:blipFill>
          <a:blip r:embed="rId3"/>
          <a:stretch>
            <a:fillRect/>
          </a:stretch>
        </p:blipFill>
        <p:spPr>
          <a:xfrm>
            <a:off x="8646671" y="189946"/>
            <a:ext cx="3461036" cy="2708158"/>
          </a:xfrm>
          <a:prstGeom prst="rect">
            <a:avLst/>
          </a:prstGeom>
        </p:spPr>
      </p:pic>
      <p:cxnSp>
        <p:nvCxnSpPr>
          <p:cNvPr id="9" name="Straight Connector 8">
            <a:extLst>
              <a:ext uri="{FF2B5EF4-FFF2-40B4-BE49-F238E27FC236}">
                <a16:creationId xmlns:a16="http://schemas.microsoft.com/office/drawing/2014/main" id="{9204E8D6-2041-4278-809B-125F100CC638}"/>
              </a:ext>
            </a:extLst>
          </p:cNvPr>
          <p:cNvCxnSpPr/>
          <p:nvPr/>
        </p:nvCxnSpPr>
        <p:spPr>
          <a:xfrm flipH="1">
            <a:off x="2844900" y="1380218"/>
            <a:ext cx="76200" cy="440086"/>
          </a:xfrm>
          <a:prstGeom prst="line">
            <a:avLst/>
          </a:prstGeom>
          <a:ln w="38100">
            <a:solidFill>
              <a:srgbClr val="ED2F6A"/>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8D0D46E-3F1E-42CD-8F64-C6166E82458F}"/>
              </a:ext>
            </a:extLst>
          </p:cNvPr>
          <p:cNvCxnSpPr/>
          <p:nvPr/>
        </p:nvCxnSpPr>
        <p:spPr>
          <a:xfrm flipH="1">
            <a:off x="2942239" y="1731381"/>
            <a:ext cx="76200" cy="440086"/>
          </a:xfrm>
          <a:prstGeom prst="line">
            <a:avLst/>
          </a:prstGeom>
          <a:ln w="38100">
            <a:solidFill>
              <a:srgbClr val="ED2F6A"/>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7C9CF8C-A9EB-4C1F-848F-13BCF8EFFD3F}"/>
              </a:ext>
            </a:extLst>
          </p:cNvPr>
          <p:cNvCxnSpPr/>
          <p:nvPr/>
        </p:nvCxnSpPr>
        <p:spPr>
          <a:xfrm flipH="1">
            <a:off x="3271848" y="2171467"/>
            <a:ext cx="76200" cy="440086"/>
          </a:xfrm>
          <a:prstGeom prst="line">
            <a:avLst/>
          </a:prstGeom>
          <a:ln w="38100">
            <a:solidFill>
              <a:srgbClr val="ED2F6A"/>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E786C71-89C7-49EA-8A69-0EF4219E890B}"/>
              </a:ext>
            </a:extLst>
          </p:cNvPr>
          <p:cNvCxnSpPr/>
          <p:nvPr/>
        </p:nvCxnSpPr>
        <p:spPr>
          <a:xfrm flipH="1">
            <a:off x="3068944" y="2611553"/>
            <a:ext cx="76200" cy="440086"/>
          </a:xfrm>
          <a:prstGeom prst="line">
            <a:avLst/>
          </a:prstGeom>
          <a:ln w="38100">
            <a:solidFill>
              <a:srgbClr val="ED2F6A"/>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90FDBEE8-2585-4920-BAA8-9FEA757384F5}"/>
              </a:ext>
            </a:extLst>
          </p:cNvPr>
          <p:cNvCxnSpPr/>
          <p:nvPr/>
        </p:nvCxnSpPr>
        <p:spPr>
          <a:xfrm flipH="1">
            <a:off x="3631202" y="2831596"/>
            <a:ext cx="76200" cy="440086"/>
          </a:xfrm>
          <a:prstGeom prst="line">
            <a:avLst/>
          </a:prstGeom>
          <a:ln w="38100">
            <a:solidFill>
              <a:srgbClr val="ED2F6A"/>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91F512EE-85E9-4E87-A7A0-768E9043E4EF}"/>
              </a:ext>
            </a:extLst>
          </p:cNvPr>
          <p:cNvCxnSpPr/>
          <p:nvPr/>
        </p:nvCxnSpPr>
        <p:spPr>
          <a:xfrm flipH="1">
            <a:off x="3854105" y="3271682"/>
            <a:ext cx="76200" cy="440086"/>
          </a:xfrm>
          <a:prstGeom prst="line">
            <a:avLst/>
          </a:prstGeom>
          <a:ln w="38100">
            <a:solidFill>
              <a:srgbClr val="ED2F6A"/>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5485A0A8-EBC3-4620-81C9-881E1AF1F917}"/>
              </a:ext>
            </a:extLst>
          </p:cNvPr>
          <p:cNvCxnSpPr/>
          <p:nvPr/>
        </p:nvCxnSpPr>
        <p:spPr>
          <a:xfrm flipH="1">
            <a:off x="3248649" y="3940324"/>
            <a:ext cx="76200" cy="440086"/>
          </a:xfrm>
          <a:prstGeom prst="line">
            <a:avLst/>
          </a:prstGeom>
          <a:ln w="38100">
            <a:solidFill>
              <a:srgbClr val="ED2F6A"/>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48BD22B-48D7-4590-A4CC-F198D873BAF3}"/>
              </a:ext>
            </a:extLst>
          </p:cNvPr>
          <p:cNvCxnSpPr/>
          <p:nvPr/>
        </p:nvCxnSpPr>
        <p:spPr>
          <a:xfrm flipH="1">
            <a:off x="3283561" y="4353657"/>
            <a:ext cx="76200" cy="440086"/>
          </a:xfrm>
          <a:prstGeom prst="line">
            <a:avLst/>
          </a:prstGeom>
          <a:ln w="38100">
            <a:solidFill>
              <a:srgbClr val="ED2F6A"/>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076C7DC0-C926-428C-8949-A212DE326DB0}"/>
              </a:ext>
            </a:extLst>
          </p:cNvPr>
          <p:cNvCxnSpPr/>
          <p:nvPr/>
        </p:nvCxnSpPr>
        <p:spPr>
          <a:xfrm flipH="1">
            <a:off x="3513263" y="4709462"/>
            <a:ext cx="76200" cy="440086"/>
          </a:xfrm>
          <a:prstGeom prst="line">
            <a:avLst/>
          </a:prstGeom>
          <a:ln w="38100">
            <a:solidFill>
              <a:srgbClr val="ED2F6A"/>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DC6BC01D-465F-4DDA-B96B-49573AAFC6CD}"/>
              </a:ext>
            </a:extLst>
          </p:cNvPr>
          <p:cNvCxnSpPr/>
          <p:nvPr/>
        </p:nvCxnSpPr>
        <p:spPr>
          <a:xfrm flipH="1">
            <a:off x="4026196" y="5132054"/>
            <a:ext cx="76200" cy="440086"/>
          </a:xfrm>
          <a:prstGeom prst="line">
            <a:avLst/>
          </a:prstGeom>
          <a:ln w="38100">
            <a:solidFill>
              <a:srgbClr val="ED2F6A"/>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E0A816-FB25-4955-96CB-100F2F6E0420}"/>
              </a:ext>
            </a:extLst>
          </p:cNvPr>
          <p:cNvCxnSpPr/>
          <p:nvPr/>
        </p:nvCxnSpPr>
        <p:spPr>
          <a:xfrm flipH="1">
            <a:off x="7641289" y="2128948"/>
            <a:ext cx="76200" cy="440086"/>
          </a:xfrm>
          <a:prstGeom prst="line">
            <a:avLst/>
          </a:prstGeom>
          <a:ln w="38100">
            <a:solidFill>
              <a:srgbClr val="ED2F6A"/>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8501FB7-CAE8-48CE-BBC4-A08735DAC595}"/>
              </a:ext>
            </a:extLst>
          </p:cNvPr>
          <p:cNvCxnSpPr/>
          <p:nvPr/>
        </p:nvCxnSpPr>
        <p:spPr>
          <a:xfrm flipH="1">
            <a:off x="8365544" y="2536072"/>
            <a:ext cx="76200" cy="440086"/>
          </a:xfrm>
          <a:prstGeom prst="line">
            <a:avLst/>
          </a:prstGeom>
          <a:ln w="38100">
            <a:solidFill>
              <a:srgbClr val="ED2F6A"/>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B8F2AA7A-9E09-451E-8192-3D943424343A}"/>
              </a:ext>
            </a:extLst>
          </p:cNvPr>
          <p:cNvCxnSpPr/>
          <p:nvPr/>
        </p:nvCxnSpPr>
        <p:spPr>
          <a:xfrm flipH="1">
            <a:off x="8158557" y="3018534"/>
            <a:ext cx="76200" cy="440086"/>
          </a:xfrm>
          <a:prstGeom prst="line">
            <a:avLst/>
          </a:prstGeom>
          <a:ln w="38100">
            <a:solidFill>
              <a:srgbClr val="ED2F6A"/>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6EE0904-C9F2-4982-9A37-9BCA20EF5516}"/>
              </a:ext>
            </a:extLst>
          </p:cNvPr>
          <p:cNvCxnSpPr/>
          <p:nvPr/>
        </p:nvCxnSpPr>
        <p:spPr>
          <a:xfrm flipH="1">
            <a:off x="8273917" y="3341033"/>
            <a:ext cx="76200" cy="440086"/>
          </a:xfrm>
          <a:prstGeom prst="line">
            <a:avLst/>
          </a:prstGeom>
          <a:ln w="38100">
            <a:solidFill>
              <a:srgbClr val="ED2F6A"/>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7C586401-2A0F-45FB-9BC3-C9037EB79AB8}"/>
              </a:ext>
            </a:extLst>
          </p:cNvPr>
          <p:cNvCxnSpPr/>
          <p:nvPr/>
        </p:nvCxnSpPr>
        <p:spPr>
          <a:xfrm flipH="1">
            <a:off x="7995128" y="4014422"/>
            <a:ext cx="76200" cy="440086"/>
          </a:xfrm>
          <a:prstGeom prst="line">
            <a:avLst/>
          </a:prstGeom>
          <a:ln w="38100">
            <a:solidFill>
              <a:srgbClr val="ED2F6A"/>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E4E7CBCA-F759-4018-9926-86C3A15EDA7A}"/>
              </a:ext>
            </a:extLst>
          </p:cNvPr>
          <p:cNvCxnSpPr/>
          <p:nvPr/>
        </p:nvCxnSpPr>
        <p:spPr>
          <a:xfrm flipH="1">
            <a:off x="7714169" y="4454508"/>
            <a:ext cx="76200" cy="440086"/>
          </a:xfrm>
          <a:prstGeom prst="line">
            <a:avLst/>
          </a:prstGeom>
          <a:ln w="38100">
            <a:solidFill>
              <a:srgbClr val="ED2F6A"/>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BF00576B-FE0C-4C8A-80C6-35AFCD0C6CF8}"/>
              </a:ext>
            </a:extLst>
          </p:cNvPr>
          <p:cNvCxnSpPr/>
          <p:nvPr/>
        </p:nvCxnSpPr>
        <p:spPr>
          <a:xfrm flipH="1">
            <a:off x="8428488" y="4773780"/>
            <a:ext cx="76200" cy="440086"/>
          </a:xfrm>
          <a:prstGeom prst="line">
            <a:avLst/>
          </a:prstGeom>
          <a:ln w="38100">
            <a:solidFill>
              <a:srgbClr val="ED2F6A"/>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9D19497B-06E2-4051-89FD-2CCD51A9B02D}"/>
              </a:ext>
            </a:extLst>
          </p:cNvPr>
          <p:cNvCxnSpPr/>
          <p:nvPr/>
        </p:nvCxnSpPr>
        <p:spPr>
          <a:xfrm flipH="1">
            <a:off x="8470717" y="5188038"/>
            <a:ext cx="76200" cy="440086"/>
          </a:xfrm>
          <a:prstGeom prst="line">
            <a:avLst/>
          </a:prstGeom>
          <a:ln w="38100">
            <a:solidFill>
              <a:srgbClr val="ED2F6A"/>
            </a:solidFill>
          </a:ln>
        </p:spPr>
        <p:style>
          <a:lnRef idx="1">
            <a:schemeClr val="accent1"/>
          </a:lnRef>
          <a:fillRef idx="0">
            <a:schemeClr val="accent1"/>
          </a:fillRef>
          <a:effectRef idx="0">
            <a:schemeClr val="accent1"/>
          </a:effectRef>
          <a:fontRef idx="minor">
            <a:schemeClr val="tx1"/>
          </a:fontRef>
        </p:style>
      </p:cxnSp>
      <p:sp>
        <p:nvSpPr>
          <p:cNvPr id="31" name="Cloud 30">
            <a:extLst>
              <a:ext uri="{FF2B5EF4-FFF2-40B4-BE49-F238E27FC236}">
                <a16:creationId xmlns:a16="http://schemas.microsoft.com/office/drawing/2014/main" id="{66F330EB-C33A-4DFA-AA07-A156396750D6}"/>
              </a:ext>
            </a:extLst>
          </p:cNvPr>
          <p:cNvSpPr/>
          <p:nvPr/>
        </p:nvSpPr>
        <p:spPr>
          <a:xfrm>
            <a:off x="9027679" y="5213866"/>
            <a:ext cx="3164321" cy="1274609"/>
          </a:xfrm>
          <a:prstGeom prst="cloud">
            <a:avLst/>
          </a:prstGeom>
        </p:spPr>
        <p:style>
          <a:lnRef idx="2">
            <a:schemeClr val="accent2">
              <a:shade val="50000"/>
            </a:schemeClr>
          </a:lnRef>
          <a:fillRef idx="1">
            <a:schemeClr val="accent2"/>
          </a:fillRef>
          <a:effectRef idx="0">
            <a:schemeClr val="accent2"/>
          </a:effectRef>
          <a:fontRef idx="minor">
            <a:schemeClr val="lt1"/>
          </a:fontRef>
        </p:style>
        <p:txBody>
          <a:bodyPr lIns="91403" tIns="45702" rIns="91403" bIns="45702"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noProof="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Đọc</a:t>
            </a:r>
            <a:r>
              <a:rPr lang="en-US" sz="2000" b="1" noProof="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sz="2000" b="1" noProof="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câu</a:t>
            </a:r>
            <a:r>
              <a:rPr lang="en-US" sz="2000" b="1" noProof="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sz="2000" b="1" noProof="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nối</a:t>
            </a:r>
            <a:r>
              <a:rPr lang="en-US" sz="2000" b="1" noProof="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sz="2000" b="1" noProof="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tiếp</a:t>
            </a:r>
            <a:endParaRPr kumimoji="0" lang="en-US" sz="20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492832906"/>
      </p:ext>
    </p:extLst>
  </p:cSld>
  <p:clrMapOvr>
    <a:masterClrMapping/>
  </p:clrMapOvr>
  <p:transition spd="slow" advClick="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500"/>
                                        <p:tgtEl>
                                          <p:spTgt spid="2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500"/>
                                        <p:tgtEl>
                                          <p:spTgt spid="21"/>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fade">
                                      <p:cBhvr>
                                        <p:cTn id="52" dur="500"/>
                                        <p:tgtEl>
                                          <p:spTgt spid="22"/>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500"/>
                                        <p:tgtEl>
                                          <p:spTgt spid="23"/>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24"/>
                                        </p:tgtEl>
                                        <p:attrNameLst>
                                          <p:attrName>style.visibility</p:attrName>
                                        </p:attrNameLst>
                                      </p:cBhvr>
                                      <p:to>
                                        <p:strVal val="visible"/>
                                      </p:to>
                                    </p:set>
                                    <p:animEffect transition="in" filter="fade">
                                      <p:cBhvr>
                                        <p:cTn id="62" dur="500"/>
                                        <p:tgtEl>
                                          <p:spTgt spid="24"/>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fade">
                                      <p:cBhvr>
                                        <p:cTn id="67" dur="500"/>
                                        <p:tgtEl>
                                          <p:spTgt spid="25"/>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500"/>
                                        <p:tgtEl>
                                          <p:spTgt spid="26"/>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fade">
                                      <p:cBhvr>
                                        <p:cTn id="77" dur="500"/>
                                        <p:tgtEl>
                                          <p:spTgt spid="27"/>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fade">
                                      <p:cBhvr>
                                        <p:cTn id="82" dur="500"/>
                                        <p:tgtEl>
                                          <p:spTgt spid="28"/>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fade">
                                      <p:cBhvr>
                                        <p:cTn id="87" dur="500"/>
                                        <p:tgtEl>
                                          <p:spTgt spid="29"/>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nodeType="click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500"/>
                                        <p:tgtEl>
                                          <p:spTgt spid="30"/>
                                        </p:tgtEl>
                                      </p:cBhvr>
                                    </p:animEffect>
                                  </p:childTnLst>
                                </p:cTn>
                              </p:par>
                            </p:childTnLst>
                          </p:cTn>
                        </p:par>
                      </p:childTnLst>
                    </p:cTn>
                  </p:par>
                  <p:par>
                    <p:cTn id="93" fill="hold">
                      <p:stCondLst>
                        <p:cond delay="indefinite"/>
                      </p:stCondLst>
                      <p:childTnLst>
                        <p:par>
                          <p:cTn id="94" fill="hold">
                            <p:stCondLst>
                              <p:cond delay="0"/>
                            </p:stCondLst>
                            <p:childTnLst>
                              <p:par>
                                <p:cTn id="95" presetID="16" presetClass="entr" presetSubtype="21" fill="hold" grpId="1" nodeType="clickEffect">
                                  <p:stCondLst>
                                    <p:cond delay="0"/>
                                  </p:stCondLst>
                                  <p:childTnLst>
                                    <p:set>
                                      <p:cBhvr>
                                        <p:cTn id="96" dur="1" fill="hold">
                                          <p:stCondLst>
                                            <p:cond delay="0"/>
                                          </p:stCondLst>
                                        </p:cTn>
                                        <p:tgtEl>
                                          <p:spTgt spid="31"/>
                                        </p:tgtEl>
                                        <p:attrNameLst>
                                          <p:attrName>style.visibility</p:attrName>
                                        </p:attrNameLst>
                                      </p:cBhvr>
                                      <p:to>
                                        <p:strVal val="visible"/>
                                      </p:to>
                                    </p:set>
                                    <p:animEffect transition="in" filter="barn(inVertical)">
                                      <p:cBhvr>
                                        <p:cTn id="9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1"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p:nvPr/>
        </p:nvSpPr>
        <p:spPr>
          <a:xfrm>
            <a:off x="2775098" y="138430"/>
            <a:ext cx="5644367"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5B9BD5">
                    <a:lumMod val="75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Em</a:t>
            </a:r>
            <a:r>
              <a:rPr kumimoji="0" lang="en-US" sz="4000" b="1" i="0" u="none" strike="noStrike" kern="1200" cap="none" spc="0" normalizeH="0" baseline="0" noProof="0" dirty="0">
                <a:ln>
                  <a:noFill/>
                </a:ln>
                <a:solidFill>
                  <a:srgbClr val="5B9BD5">
                    <a:lumMod val="75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5B9BD5">
                    <a:lumMod val="75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mang</a:t>
            </a:r>
            <a:r>
              <a:rPr kumimoji="0" lang="en-US" sz="4000" b="1" i="0" u="none" strike="noStrike" kern="1200" cap="none" spc="0" normalizeH="0" baseline="0" noProof="0" dirty="0">
                <a:ln>
                  <a:noFill/>
                </a:ln>
                <a:solidFill>
                  <a:srgbClr val="5B9BD5">
                    <a:lumMod val="75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5B9BD5">
                    <a:lumMod val="75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về</a:t>
            </a:r>
            <a:r>
              <a:rPr kumimoji="0" lang="en-US" sz="4000" b="1" i="0" u="none" strike="noStrike" kern="1200" cap="none" spc="0" normalizeH="0" baseline="0" noProof="0" dirty="0">
                <a:ln>
                  <a:noFill/>
                </a:ln>
                <a:solidFill>
                  <a:srgbClr val="5B9BD5">
                    <a:lumMod val="75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5B9BD5">
                    <a:lumMod val="75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yêu</a:t>
            </a:r>
            <a:r>
              <a:rPr kumimoji="0" lang="en-US" sz="4000" b="1" i="0" u="none" strike="noStrike" kern="1200" cap="none" spc="0" normalizeH="0" baseline="0" noProof="0" dirty="0">
                <a:ln>
                  <a:noFill/>
                </a:ln>
                <a:solidFill>
                  <a:srgbClr val="5B9BD5">
                    <a:lumMod val="75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5B9BD5">
                    <a:lumMod val="75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thương</a:t>
            </a:r>
            <a:endParaRPr kumimoji="0" lang="en-US" sz="4000" b="1" i="0" u="none" strike="noStrike" kern="1200" cap="none" spc="0" normalizeH="0" baseline="0" noProof="0" dirty="0">
              <a:ln>
                <a:noFill/>
              </a:ln>
              <a:solidFill>
                <a:srgbClr val="5B9BD5">
                  <a:lumMod val="75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 name="TextBox 2">
            <a:extLst>
              <a:ext uri="{FF2B5EF4-FFF2-40B4-BE49-F238E27FC236}">
                <a16:creationId xmlns:a16="http://schemas.microsoft.com/office/drawing/2014/main" id="{D0E02854-4F4C-4E8F-B991-F4B60D2F089F}"/>
              </a:ext>
            </a:extLst>
          </p:cNvPr>
          <p:cNvSpPr txBox="1"/>
          <p:nvPr/>
        </p:nvSpPr>
        <p:spPr>
          <a:xfrm>
            <a:off x="457200" y="1508759"/>
            <a:ext cx="3970810" cy="489364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Mẹ</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mẹ</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ơi</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em</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bé</a:t>
            </a: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Từ</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đâu</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đến</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nhà</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ta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Nụ</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cười</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như</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tia</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nắng</a:t>
            </a: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Bàn</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tay</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như</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nụ</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hoa</a:t>
            </a: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Bước</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chân</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đi</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lẫm</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chẫm</a:t>
            </a: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Tiếng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cười</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vang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sân</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nhà</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Hay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bé</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từ</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sao</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xuống</a:t>
            </a: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Hay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từ</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biển</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bước</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lên</a:t>
            </a: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Hay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bé</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trong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quả</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nhãn</a:t>
            </a: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Ông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trồng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cạnh</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hàng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hiên</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8" name="TextBox 7">
            <a:extLst>
              <a:ext uri="{FF2B5EF4-FFF2-40B4-BE49-F238E27FC236}">
                <a16:creationId xmlns:a16="http://schemas.microsoft.com/office/drawing/2014/main" id="{CC3DD3ED-C7F1-46B7-A163-A11F71034BB5}"/>
              </a:ext>
            </a:extLst>
          </p:cNvPr>
          <p:cNvSpPr txBox="1"/>
          <p:nvPr/>
        </p:nvSpPr>
        <p:spPr>
          <a:xfrm>
            <a:off x="4731540" y="2214370"/>
            <a:ext cx="4195856" cy="37856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Hay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bé</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theo</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cơn</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gió</a:t>
            </a: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Nằm</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cuộn</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tròn</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trong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mây</a:t>
            </a: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Rồi</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biến</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thành</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giọt</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nước</a:t>
            </a: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Rơi</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xuống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nhà</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mình</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đây</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Mỗi</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sáng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em</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thức</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giấc</a:t>
            </a: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như</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thể</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mây</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hoa</a:t>
            </a: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Cùng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nắng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vàng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biển</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rộng</a:t>
            </a: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Mang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yêu</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thương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vào</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nhà</a:t>
            </a: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(Minh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Đăng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p:txBody>
      </p:sp>
      <p:pic>
        <p:nvPicPr>
          <p:cNvPr id="7" name="Picture 6">
            <a:extLst>
              <a:ext uri="{FF2B5EF4-FFF2-40B4-BE49-F238E27FC236}">
                <a16:creationId xmlns:a16="http://schemas.microsoft.com/office/drawing/2014/main" id="{2402D7C2-03A0-4757-824D-16C11982A9ED}"/>
              </a:ext>
            </a:extLst>
          </p:cNvPr>
          <p:cNvPicPr>
            <a:picLocks noChangeAspect="1"/>
          </p:cNvPicPr>
          <p:nvPr/>
        </p:nvPicPr>
        <p:blipFill>
          <a:blip r:embed="rId3"/>
          <a:stretch>
            <a:fillRect/>
          </a:stretch>
        </p:blipFill>
        <p:spPr>
          <a:xfrm>
            <a:off x="8419465" y="144788"/>
            <a:ext cx="3529380" cy="2643861"/>
          </a:xfrm>
          <a:prstGeom prst="rect">
            <a:avLst/>
          </a:prstGeom>
        </p:spPr>
      </p:pic>
      <p:sp>
        <p:nvSpPr>
          <p:cNvPr id="12" name="Cloud 11">
            <a:extLst>
              <a:ext uri="{FF2B5EF4-FFF2-40B4-BE49-F238E27FC236}">
                <a16:creationId xmlns:a16="http://schemas.microsoft.com/office/drawing/2014/main" id="{4500622B-2505-413E-BAD3-162E61F415A1}"/>
              </a:ext>
            </a:extLst>
          </p:cNvPr>
          <p:cNvSpPr/>
          <p:nvPr/>
        </p:nvSpPr>
        <p:spPr>
          <a:xfrm>
            <a:off x="9230926" y="5403754"/>
            <a:ext cx="2775217" cy="998652"/>
          </a:xfrm>
          <a:prstGeom prst="cloud">
            <a:avLst/>
          </a:prstGeom>
        </p:spPr>
        <p:style>
          <a:lnRef idx="2">
            <a:schemeClr val="accent2">
              <a:shade val="50000"/>
            </a:schemeClr>
          </a:lnRef>
          <a:fillRef idx="1">
            <a:schemeClr val="accent2"/>
          </a:fillRef>
          <a:effectRef idx="0">
            <a:schemeClr val="accent2"/>
          </a:effectRef>
          <a:fontRef idx="minor">
            <a:schemeClr val="lt1"/>
          </a:fontRef>
        </p:style>
        <p:txBody>
          <a:bodyPr lIns="91403" tIns="45702" rIns="91403" bIns="45702"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Đọc</a:t>
            </a:r>
            <a:r>
              <a:rPr lang="en-US" sz="2000" b="1"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sz="2000" b="1"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nối</a:t>
            </a:r>
            <a:r>
              <a:rPr lang="en-US" sz="2000" b="1"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sz="2000" b="1"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tiếp</a:t>
            </a:r>
            <a:r>
              <a:rPr lang="en-US" sz="2000" b="1"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sz="2000" b="1"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đoạn</a:t>
            </a:r>
            <a:endParaRPr kumimoji="0" lang="en-US" sz="20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9" name="Picture 3">
            <a:extLst>
              <a:ext uri="{FF2B5EF4-FFF2-40B4-BE49-F238E27FC236}">
                <a16:creationId xmlns:a16="http://schemas.microsoft.com/office/drawing/2014/main" id="{62A58FDF-36D1-45DB-898F-618811ADB4EA}"/>
              </a:ext>
            </a:extLst>
          </p:cNvPr>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53670" y="1095153"/>
            <a:ext cx="527050" cy="263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3">
            <a:extLst>
              <a:ext uri="{FF2B5EF4-FFF2-40B4-BE49-F238E27FC236}">
                <a16:creationId xmlns:a16="http://schemas.microsoft.com/office/drawing/2014/main" id="{3EED9072-B076-4AC3-9991-E736E857C824}"/>
              </a:ext>
            </a:extLst>
          </p:cNvPr>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35725" y="3639002"/>
            <a:ext cx="527050" cy="1943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3">
            <a:extLst>
              <a:ext uri="{FF2B5EF4-FFF2-40B4-BE49-F238E27FC236}">
                <a16:creationId xmlns:a16="http://schemas.microsoft.com/office/drawing/2014/main" id="{EFC5D5F6-0E07-4454-8A35-F84528D706B4}"/>
              </a:ext>
            </a:extLst>
          </p:cNvPr>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417627" y="1817103"/>
            <a:ext cx="527050" cy="1943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3">
            <a:extLst>
              <a:ext uri="{FF2B5EF4-FFF2-40B4-BE49-F238E27FC236}">
                <a16:creationId xmlns:a16="http://schemas.microsoft.com/office/drawing/2014/main" id="{73466248-618D-4132-AE3C-0F3BC1E47221}"/>
              </a:ext>
            </a:extLst>
          </p:cNvPr>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497951" y="3714493"/>
            <a:ext cx="527050" cy="1943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26898498"/>
      </p:ext>
    </p:extLst>
  </p:cSld>
  <p:clrMapOvr>
    <a:masterClrMapping/>
  </p:clrMapOvr>
  <p:transition spd="med" advClick="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1"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ppt_x"/>
                                          </p:val>
                                        </p:tav>
                                        <p:tav tm="100000">
                                          <p:val>
                                            <p:strVal val="#ppt_x"/>
                                          </p:val>
                                        </p:tav>
                                      </p:tavLst>
                                    </p:anim>
                                    <p:anim calcmode="lin" valueType="num">
                                      <p:cBhvr additive="base">
                                        <p:cTn id="25"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additive="base">
                                        <p:cTn id="30" dur="500" fill="hold"/>
                                        <p:tgtEl>
                                          <p:spTgt spid="14"/>
                                        </p:tgtEl>
                                        <p:attrNameLst>
                                          <p:attrName>ppt_x</p:attrName>
                                        </p:attrNameLst>
                                      </p:cBhvr>
                                      <p:tavLst>
                                        <p:tav tm="0">
                                          <p:val>
                                            <p:strVal val="#ppt_x"/>
                                          </p:val>
                                        </p:tav>
                                        <p:tav tm="100000">
                                          <p:val>
                                            <p:strVal val="#ppt_x"/>
                                          </p:val>
                                        </p:tav>
                                      </p:tavLst>
                                    </p:anim>
                                    <p:anim calcmode="lin" valueType="num">
                                      <p:cBhvr additive="base">
                                        <p:cTn id="31"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1_Default Design">
  <a:themeElements>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C0D7F5"/>
      </a:accent5>
      <a:accent6>
        <a:srgbClr val="AC4744"/>
      </a:accent6>
      <a:hlink>
        <a:srgbClr val="0066CC"/>
      </a:hlink>
      <a:folHlink>
        <a:srgbClr val="800080"/>
      </a:folHlink>
    </a:clrScheme>
    <a:fontScheme name="">
      <a:majorFont>
        <a:latin typeface="Arial"/>
        <a:ea typeface="Arial"/>
        <a:cs typeface=""/>
      </a:majorFont>
      <a:minorFont>
        <a:latin typeface="Arial"/>
        <a:ea typeface="Arial"/>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C0D7F5"/>
        </a:accent5>
        <a:accent6>
          <a:srgbClr val="AC4744"/>
        </a:accent6>
        <a:hlink>
          <a:srgbClr val="0066CC"/>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4_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7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417</TotalTime>
  <Words>1487</Words>
  <Application>Microsoft Office PowerPoint</Application>
  <PresentationFormat>Widescreen</PresentationFormat>
  <Paragraphs>249</Paragraphs>
  <Slides>32</Slides>
  <Notes>18</Notes>
  <HiddenSlides>0</HiddenSlides>
  <MMClips>0</MMClips>
  <ScaleCrop>false</ScaleCrop>
  <HeadingPairs>
    <vt:vector size="6" baseType="variant">
      <vt:variant>
        <vt:lpstr>Fonts Used</vt:lpstr>
      </vt:variant>
      <vt:variant>
        <vt:i4>13</vt:i4>
      </vt:variant>
      <vt:variant>
        <vt:lpstr>Theme</vt:lpstr>
      </vt:variant>
      <vt:variant>
        <vt:i4>10</vt:i4>
      </vt:variant>
      <vt:variant>
        <vt:lpstr>Slide Titles</vt:lpstr>
      </vt:variant>
      <vt:variant>
        <vt:i4>32</vt:i4>
      </vt:variant>
    </vt:vector>
  </HeadingPairs>
  <TitlesOfParts>
    <vt:vector size="55" baseType="lpstr">
      <vt:lpstr>等线</vt:lpstr>
      <vt:lpstr>Microsoft YaHei</vt:lpstr>
      <vt:lpstr>黑体</vt:lpstr>
      <vt:lpstr>SimSun</vt:lpstr>
      <vt:lpstr>SimSun</vt:lpstr>
      <vt:lpstr>Arial</vt:lpstr>
      <vt:lpstr>Arial Rounded MT Bold</vt:lpstr>
      <vt:lpstr>Arial-Rounded</vt:lpstr>
      <vt:lpstr>Calibri</vt:lpstr>
      <vt:lpstr>Calibri Light</vt:lpstr>
      <vt:lpstr>HP001 4 hang 1 ô ly</vt:lpstr>
      <vt:lpstr>Times New Roman</vt:lpstr>
      <vt:lpstr>Verdana</vt:lpstr>
      <vt:lpstr>1_Office Theme</vt:lpstr>
      <vt:lpstr>2_Office Theme</vt:lpstr>
      <vt:lpstr>2_Office 主题​​</vt:lpstr>
      <vt:lpstr>3_Office Theme</vt:lpstr>
      <vt:lpstr>6_Office Theme</vt:lpstr>
      <vt:lpstr>4_Office Theme</vt:lpstr>
      <vt:lpstr>5_Office Theme</vt:lpstr>
      <vt:lpstr>7_Office Theme</vt:lpstr>
      <vt:lpstr>9_Office Theme</vt:lpstr>
      <vt:lpstr>1_Default Design</vt:lpstr>
      <vt:lpstr>Chào mừng các em đến với tiết Tiếng Việt - Lớp 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 Tìm thêm các từ ngữ tả em bé.</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 Viết 3-4 câu kể về một việc người thân đã làm cho em</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Chào mừng các em đến với tiết Tiếng Việt - Lớp 2</dc:title>
  <dc:creator>tran thao</dc:creator>
  <cp:lastModifiedBy>My Hanh</cp:lastModifiedBy>
  <cp:revision>37</cp:revision>
  <dcterms:created xsi:type="dcterms:W3CDTF">2021-05-27T05:55:52Z</dcterms:created>
  <dcterms:modified xsi:type="dcterms:W3CDTF">2022-01-11T03:44:59Z</dcterms:modified>
</cp:coreProperties>
</file>