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72" r:id="rId3"/>
    <p:sldId id="270" r:id="rId4"/>
    <p:sldId id="257" r:id="rId5"/>
    <p:sldId id="265" r:id="rId6"/>
    <p:sldId id="258" r:id="rId7"/>
    <p:sldId id="259" r:id="rId8"/>
    <p:sldId id="260" r:id="rId9"/>
    <p:sldId id="261" r:id="rId10"/>
    <p:sldId id="27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75"/>
    <a:srgbClr val="DB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7498-8A70-4C45-80EF-92B339FF35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F5B9-916C-4077-8E2D-A4DA3640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32804" indent="-243386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973544" indent="-194709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62962" indent="-194709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752379" indent="-194709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141796" indent="-194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531214" indent="-194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2920631" indent="-194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310049" indent="-194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843900">
              <a:defRPr/>
            </a:pPr>
            <a:fld id="{498B7595-0590-4A8B-AE2D-553E68EDFCE5}" type="slidenum">
              <a:rPr lang="zh-CN" altLang="en-US" sz="11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843900">
                <a:defRPr/>
              </a:pPr>
              <a:t>2</a:t>
            </a:fld>
            <a:endParaRPr lang="zh-CN" altLang="en-US" sz="11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F5B9-916C-4077-8E2D-A4DA3640D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3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409795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8392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027907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18656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09680379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E66-DE6E-4F8F-9866-525F189144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3001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E7CA4A-2D59-1246-AD20-6BD21A28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r="1250"/>
          <a:stretch/>
        </p:blipFill>
        <p:spPr>
          <a:xfrm>
            <a:off x="3906066" y="475009"/>
            <a:ext cx="1088390" cy="1088390"/>
          </a:xfrm>
          <a:custGeom>
            <a:avLst/>
            <a:gdLst/>
            <a:ahLst/>
            <a:cxnLst/>
            <a:rect l="l" t="t" r="r" b="b"/>
            <a:pathLst>
              <a:path w="6547392" h="6547392">
                <a:moveTo>
                  <a:pt x="3273696" y="0"/>
                </a:moveTo>
                <a:cubicBezTo>
                  <a:pt x="5081708" y="0"/>
                  <a:pt x="6547392" y="1465684"/>
                  <a:pt x="6547392" y="3273696"/>
                </a:cubicBezTo>
                <a:cubicBezTo>
                  <a:pt x="6547392" y="5081708"/>
                  <a:pt x="5081708" y="6547392"/>
                  <a:pt x="3273696" y="6547392"/>
                </a:cubicBezTo>
                <a:cubicBezTo>
                  <a:pt x="1465684" y="6547392"/>
                  <a:pt x="0" y="5081708"/>
                  <a:pt x="0" y="3273696"/>
                </a:cubicBezTo>
                <a:cubicBezTo>
                  <a:pt x="0" y="1465684"/>
                  <a:pt x="1465684" y="0"/>
                  <a:pt x="3273696" y="0"/>
                </a:cubicBezTo>
                <a:close/>
              </a:path>
            </a:pathLst>
          </a:cu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ADAC660-FCBF-2A43-9C4E-DAAA0040E4DA}"/>
              </a:ext>
            </a:extLst>
          </p:cNvPr>
          <p:cNvSpPr txBox="1"/>
          <p:nvPr/>
        </p:nvSpPr>
        <p:spPr>
          <a:xfrm>
            <a:off x="2033791" y="140682"/>
            <a:ext cx="491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685800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KHUÊ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54167AB-C215-D343-9A50-258199562010}"/>
              </a:ext>
            </a:extLst>
          </p:cNvPr>
          <p:cNvSpPr txBox="1"/>
          <p:nvPr/>
        </p:nvSpPr>
        <p:spPr>
          <a:xfrm>
            <a:off x="1932881" y="1483994"/>
            <a:ext cx="535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>
                <a:solidFill>
                  <a:srgbClr val="96D1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 – </a:t>
            </a:r>
            <a:r>
              <a:rPr lang="en-US" sz="2400" b="1" dirty="0">
                <a:solidFill>
                  <a:srgbClr val="96D1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EA6A28-D115-B14B-8A1E-15E63819C0BB}"/>
              </a:ext>
            </a:extLst>
          </p:cNvPr>
          <p:cNvSpPr txBox="1"/>
          <p:nvPr/>
        </p:nvSpPr>
        <p:spPr>
          <a:xfrm>
            <a:off x="3857081" y="1941142"/>
            <a:ext cx="312808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250" dirty="0" err="1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Môn</a:t>
            </a:r>
            <a:r>
              <a:rPr lang="en-US" sz="2250">
                <a:solidFill>
                  <a:srgbClr val="002060"/>
                </a:solidFill>
                <a:latin typeface="Trebuchet MS" panose="020B0603020202020204"/>
                <a:cs typeface="Times New Roman" panose="02020603050405020304" pitchFamily="18" charset="0"/>
              </a:rPr>
              <a:t>: Toán</a:t>
            </a:r>
            <a:endParaRPr lang="en-US" sz="2250" dirty="0">
              <a:solidFill>
                <a:srgbClr val="002060"/>
              </a:solidFill>
              <a:latin typeface="Trebuchet MS" panose="020B0603020202020204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6F9E9FC-09D9-AB49-904A-8D38E75AACAA}"/>
              </a:ext>
            </a:extLst>
          </p:cNvPr>
          <p:cNvSpPr txBox="1"/>
          <p:nvPr/>
        </p:nvSpPr>
        <p:spPr>
          <a:xfrm>
            <a:off x="1353329" y="2322763"/>
            <a:ext cx="6437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GB" sz="3000" b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Ôn tập các phép tính trong phạm vi 10</a:t>
            </a:r>
            <a:endParaRPr lang="en-US" sz="3000" b="1" dirty="0">
              <a:solidFill>
                <a:srgbClr val="FF0000"/>
              </a:solidFill>
              <a:latin typeface="UTM Silk Scrip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FD7525-CAC2-7A4B-98B3-DD9729C0C489}"/>
              </a:ext>
            </a:extLst>
          </p:cNvPr>
          <p:cNvSpPr txBox="1"/>
          <p:nvPr/>
        </p:nvSpPr>
        <p:spPr>
          <a:xfrm>
            <a:off x="2894002" y="3036094"/>
            <a:ext cx="31984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250" b="1" i="1" dirty="0" err="1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50" b="1" i="1" dirty="0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i="1" dirty="0" err="1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50" b="1" i="1" dirty="0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50" b="1" i="1" dirty="0" err="1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50" b="1" i="1" dirty="0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67737ED-DDD8-DA4D-B4EB-7CB0AF6DC86C}"/>
              </a:ext>
            </a:extLst>
          </p:cNvPr>
          <p:cNvSpPr txBox="1"/>
          <p:nvPr/>
        </p:nvSpPr>
        <p:spPr>
          <a:xfrm>
            <a:off x="2338905" y="3705617"/>
            <a:ext cx="408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lang="en-US" b="1" i="1" u="sng" dirty="0">
                <a:solidFill>
                  <a:srgbClr val="42B05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to1doankhue@gmail.com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D87D54-E342-014A-840C-B6E7897EA992}"/>
              </a:ext>
            </a:extLst>
          </p:cNvPr>
          <p:cNvSpPr txBox="1"/>
          <p:nvPr/>
        </p:nvSpPr>
        <p:spPr>
          <a:xfrm>
            <a:off x="1447801" y="4024283"/>
            <a:ext cx="60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014052-E1A5-9A43-B4F7-A7DE609FB10F}"/>
              </a:ext>
            </a:extLst>
          </p:cNvPr>
          <p:cNvSpPr txBox="1"/>
          <p:nvPr/>
        </p:nvSpPr>
        <p:spPr>
          <a:xfrm>
            <a:off x="3009746" y="4749185"/>
            <a:ext cx="319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1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1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4083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17860" y="22623"/>
            <a:ext cx="9161860" cy="512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9870" y="1648420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10 </a:t>
            </a:r>
          </a:p>
          <a:p>
            <a:pPr algn="ctr"/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90 + 91)</a:t>
            </a:r>
          </a:p>
        </p:txBody>
      </p:sp>
    </p:spTree>
    <p:extLst>
      <p:ext uri="{BB962C8B-B14F-4D97-AF65-F5344CB8AC3E}">
        <p14:creationId xmlns:p14="http://schemas.microsoft.com/office/powerpoint/2010/main" val="393684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50331" y="1897976"/>
            <a:ext cx="9131307" cy="2846550"/>
            <a:chOff x="25869" y="1291965"/>
            <a:chExt cx="9131307" cy="28465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0963">
              <a:off x="25869" y="1291965"/>
              <a:ext cx="1198754" cy="9819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1154971" y="1532693"/>
              <a:ext cx="1021247" cy="87518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461">
              <a:off x="2127720" y="1723862"/>
              <a:ext cx="1026863" cy="93377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3107184" y="1929144"/>
              <a:ext cx="1064506" cy="87518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1726">
              <a:off x="4090805" y="2126608"/>
              <a:ext cx="1102358" cy="92609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5814">
              <a:off x="5136251" y="2323518"/>
              <a:ext cx="1052335" cy="9337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4564">
              <a:off x="6133466" y="2631479"/>
              <a:ext cx="1016098" cy="87518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1328">
              <a:off x="7072878" y="2904346"/>
              <a:ext cx="1085739" cy="9260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0833">
              <a:off x="8117404" y="3204740"/>
              <a:ext cx="1039772" cy="93377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 rot="757400">
            <a:off x="441113" y="1954530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8-1</a:t>
            </a:r>
          </a:p>
        </p:txBody>
      </p:sp>
      <p:sp>
        <p:nvSpPr>
          <p:cNvPr id="45" name="Rectangle 44"/>
          <p:cNvSpPr/>
          <p:nvPr/>
        </p:nvSpPr>
        <p:spPr>
          <a:xfrm rot="423433">
            <a:off x="1502828" y="2242527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6+2</a:t>
            </a:r>
          </a:p>
        </p:txBody>
      </p:sp>
      <p:sp>
        <p:nvSpPr>
          <p:cNvPr id="46" name="Rectangle 45"/>
          <p:cNvSpPr/>
          <p:nvPr/>
        </p:nvSpPr>
        <p:spPr>
          <a:xfrm rot="757400">
            <a:off x="2524488" y="241566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5+2</a:t>
            </a:r>
          </a:p>
        </p:txBody>
      </p:sp>
      <p:sp>
        <p:nvSpPr>
          <p:cNvPr id="47" name="Rectangle 46"/>
          <p:cNvSpPr/>
          <p:nvPr/>
        </p:nvSpPr>
        <p:spPr>
          <a:xfrm rot="591219">
            <a:off x="3501018" y="2596853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9-1</a:t>
            </a:r>
          </a:p>
        </p:txBody>
      </p:sp>
      <p:sp>
        <p:nvSpPr>
          <p:cNvPr id="48" name="Rectangle 47"/>
          <p:cNvSpPr/>
          <p:nvPr/>
        </p:nvSpPr>
        <p:spPr>
          <a:xfrm rot="757400">
            <a:off x="4505688" y="279666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0+4</a:t>
            </a:r>
          </a:p>
        </p:txBody>
      </p:sp>
      <p:sp>
        <p:nvSpPr>
          <p:cNvPr id="49" name="Rectangle 48"/>
          <p:cNvSpPr/>
          <p:nvPr/>
        </p:nvSpPr>
        <p:spPr>
          <a:xfrm rot="1040111">
            <a:off x="5513828" y="3101881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4+4</a:t>
            </a:r>
          </a:p>
        </p:txBody>
      </p:sp>
      <p:sp>
        <p:nvSpPr>
          <p:cNvPr id="50" name="Rectangle 49"/>
          <p:cNvSpPr/>
          <p:nvPr/>
        </p:nvSpPr>
        <p:spPr>
          <a:xfrm rot="757400">
            <a:off x="6486888" y="3365290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9-2</a:t>
            </a:r>
          </a:p>
        </p:txBody>
      </p:sp>
      <p:sp>
        <p:nvSpPr>
          <p:cNvPr id="51" name="Rectangle 50"/>
          <p:cNvSpPr/>
          <p:nvPr/>
        </p:nvSpPr>
        <p:spPr>
          <a:xfrm rot="971574">
            <a:off x="7524346" y="3670090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3+2</a:t>
            </a:r>
          </a:p>
        </p:txBody>
      </p:sp>
      <p:sp>
        <p:nvSpPr>
          <p:cNvPr id="2" name="Oval 1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6328" y="230139"/>
            <a:ext cx="79252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Những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phép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nào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có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8?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81268" y="2964786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15631" y="3214801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75662" y="3359831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16109" y="3596860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20779" y="3783422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75648" y="4050629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04190" y="4179882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73515" y="4542149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Oval 2"/>
          <p:cNvSpPr/>
          <p:nvPr/>
        </p:nvSpPr>
        <p:spPr>
          <a:xfrm>
            <a:off x="2121450" y="2424136"/>
            <a:ext cx="887001" cy="680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160183" y="2796314"/>
            <a:ext cx="887001" cy="680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172993" y="3339970"/>
            <a:ext cx="887001" cy="680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2" grpId="0"/>
      <p:bldP spid="55" grpId="0"/>
      <p:bldP spid="56" grpId="0"/>
      <p:bldP spid="57" grpId="0"/>
      <p:bldP spid="58" grpId="0"/>
      <p:bldP spid="3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18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524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401545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30849"/>
            <a:ext cx="1140986" cy="1286827"/>
          </a:xfrm>
          <a:prstGeom prst="rect">
            <a:avLst/>
          </a:prstGeom>
        </p:spPr>
      </p:pic>
      <p:pic>
        <p:nvPicPr>
          <p:cNvPr id="9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88194" y="216497"/>
            <a:ext cx="6326275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Tìm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354042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7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095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125" y="3712447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10 - 3</a:t>
            </a:r>
          </a:p>
        </p:txBody>
      </p:sp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258" y="403450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1690" y="3702034"/>
            <a:ext cx="1832150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6 + 3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14" y="3951923"/>
            <a:ext cx="1140986" cy="12868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0" y="3712445"/>
            <a:ext cx="1832150" cy="5922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8 - 4</a:t>
            </a:r>
          </a:p>
        </p:txBody>
      </p:sp>
      <p:pic>
        <p:nvPicPr>
          <p:cNvPr id="1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62800" y="3712446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 + 2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9799" y="2051810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11939" y="1730126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6744" y="1741339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3837" y="6128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10 – 3 =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7390" y="135746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5 + 2 = 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23595" y="1434006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6 + 3 = 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265" y="16871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8 – 4 = 4</a:t>
            </a:r>
          </a:p>
        </p:txBody>
      </p:sp>
    </p:spTree>
    <p:extLst>
      <p:ext uri="{BB962C8B-B14F-4D97-AF65-F5344CB8AC3E}">
        <p14:creationId xmlns:p14="http://schemas.microsoft.com/office/powerpoint/2010/main" val="35121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6786E-6 L -0.4125 -0.26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30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2769E-7 L 0.29167 -0.31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55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3758E-6 L -0.38194 -0.32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62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8133E-6 L 0.48855 -0.349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174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0" y="2343150"/>
            <a:ext cx="1340140" cy="1276350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5384496" y="2643488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9" y="-50686"/>
            <a:ext cx="1669613" cy="1716825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4144581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8" y="1059673"/>
            <a:ext cx="1347581" cy="1285255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1717675" y="129385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914167"/>
            <a:ext cx="1006819" cy="1026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1"/>
            <a:ext cx="1006819" cy="1026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7981" y="3914167"/>
            <a:ext cx="1006819" cy="102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4781" y="3908592"/>
            <a:ext cx="1006819" cy="102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67150"/>
            <a:ext cx="1083719" cy="112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9208"/>
            <a:ext cx="1083719" cy="1120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2604"/>
            <a:ext cx="1083719" cy="1120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67150"/>
            <a:ext cx="1083719" cy="1120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343150"/>
            <a:ext cx="1276350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343150"/>
            <a:ext cx="1276350" cy="12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8" y="2374900"/>
            <a:ext cx="1340140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53" y="991762"/>
            <a:ext cx="1347581" cy="12852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164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1345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488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529591" y="4169607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48881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9549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157922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Oval 24"/>
          <p:cNvSpPr/>
          <p:nvPr/>
        </p:nvSpPr>
        <p:spPr>
          <a:xfrm>
            <a:off x="8246119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36296" y="2675238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2963015" y="2665713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5384496" y="2642802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Oval 28"/>
          <p:cNvSpPr/>
          <p:nvPr/>
        </p:nvSpPr>
        <p:spPr>
          <a:xfrm>
            <a:off x="7741854" y="2693001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1720579" y="128401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Oval 30"/>
          <p:cNvSpPr/>
          <p:nvPr/>
        </p:nvSpPr>
        <p:spPr>
          <a:xfrm>
            <a:off x="6583877" y="1216103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144580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9959" y="3486150"/>
            <a:ext cx="24342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37729" y="3486150"/>
            <a:ext cx="27093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51659" y="3486150"/>
            <a:ext cx="37254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429000" y="3486150"/>
            <a:ext cx="364059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" idx="0"/>
          </p:cNvCxnSpPr>
          <p:nvPr/>
        </p:nvCxnSpPr>
        <p:spPr>
          <a:xfrm flipV="1">
            <a:off x="5151609" y="3486150"/>
            <a:ext cx="311063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0"/>
          </p:cNvCxnSpPr>
          <p:nvPr/>
        </p:nvCxnSpPr>
        <p:spPr>
          <a:xfrm flipH="1" flipV="1">
            <a:off x="5954941" y="3486150"/>
            <a:ext cx="263468" cy="4271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0"/>
          </p:cNvCxnSpPr>
          <p:nvPr/>
        </p:nvCxnSpPr>
        <p:spPr>
          <a:xfrm flipV="1">
            <a:off x="7421390" y="3486150"/>
            <a:ext cx="320464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0"/>
          </p:cNvCxnSpPr>
          <p:nvPr/>
        </p:nvCxnSpPr>
        <p:spPr>
          <a:xfrm flipH="1" flipV="1">
            <a:off x="8246119" y="3486150"/>
            <a:ext cx="242071" cy="4224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121819" y="2052674"/>
            <a:ext cx="486841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638425" y="2052674"/>
            <a:ext cx="485775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0"/>
          </p:cNvCxnSpPr>
          <p:nvPr/>
        </p:nvCxnSpPr>
        <p:spPr>
          <a:xfrm flipV="1">
            <a:off x="5715000" y="1885950"/>
            <a:ext cx="766877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4" idx="0"/>
          </p:cNvCxnSpPr>
          <p:nvPr/>
        </p:nvCxnSpPr>
        <p:spPr>
          <a:xfrm flipH="1" flipV="1">
            <a:off x="7421390" y="1885950"/>
            <a:ext cx="650968" cy="488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638425" y="991762"/>
            <a:ext cx="1180034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5307140" y="991762"/>
            <a:ext cx="999513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66328" y="230139"/>
            <a:ext cx="1295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5661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4 + 3          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76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7 – 2           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196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8400" y="1657350"/>
            <a:ext cx="26670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8          10 - 2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183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9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183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328" y="230139"/>
            <a:ext cx="2591272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&gt;, &lt;,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0560" y="2876550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7421" y="2876549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2876548"/>
            <a:ext cx="487575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92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-1179445" y="43583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7908" y="46631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11555" y="45107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18081" y="4730723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2697224"/>
            <a:ext cx="1755913" cy="2596902"/>
            <a:chOff x="0" y="2697224"/>
            <a:chExt cx="1755913" cy="2596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7224"/>
              <a:ext cx="1755913" cy="2596902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43851" y="3059822"/>
              <a:ext cx="640222" cy="646331"/>
              <a:chOff x="743851" y="3059822"/>
              <a:chExt cx="640222" cy="646331"/>
            </a:xfrm>
          </p:grpSpPr>
          <p:sp>
            <p:nvSpPr>
              <p:cNvPr id="35" name="Oval 34"/>
              <p:cNvSpPr/>
              <p:nvPr/>
            </p:nvSpPr>
            <p:spPr>
              <a:xfrm rot="1323910">
                <a:off x="743851" y="316264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9855" y="3059822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2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558422" y="3162649"/>
            <a:ext cx="1755913" cy="2596902"/>
            <a:chOff x="1558422" y="3162649"/>
            <a:chExt cx="1755913" cy="25969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8422" y="3162649"/>
              <a:ext cx="1755913" cy="259690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 rot="19920180">
              <a:off x="1975263" y="3626219"/>
              <a:ext cx="640222" cy="4759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352561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/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94004" y="2763864"/>
            <a:ext cx="1755913" cy="2596902"/>
            <a:chOff x="3394004" y="2763864"/>
            <a:chExt cx="1755913" cy="25969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04" y="2763864"/>
              <a:ext cx="1755913" cy="2596902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103621" y="3148348"/>
              <a:ext cx="640222" cy="646331"/>
              <a:chOff x="4103621" y="3148348"/>
              <a:chExt cx="640222" cy="646331"/>
            </a:xfrm>
          </p:grpSpPr>
          <p:sp>
            <p:nvSpPr>
              <p:cNvPr id="38" name="Oval 37"/>
              <p:cNvSpPr/>
              <p:nvPr/>
            </p:nvSpPr>
            <p:spPr>
              <a:xfrm rot="1323910">
                <a:off x="4103621" y="3239223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33859" y="3148348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5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5178103" y="3136225"/>
            <a:ext cx="1755913" cy="2596902"/>
            <a:chOff x="5178103" y="3136225"/>
            <a:chExt cx="1755913" cy="2596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78103" y="3136225"/>
              <a:ext cx="1755913" cy="2596902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5578920" y="3537894"/>
              <a:ext cx="640222" cy="646331"/>
              <a:chOff x="5578920" y="3537894"/>
              <a:chExt cx="640222" cy="646331"/>
            </a:xfrm>
          </p:grpSpPr>
          <p:sp>
            <p:nvSpPr>
              <p:cNvPr id="36" name="Oval 35"/>
              <p:cNvSpPr/>
              <p:nvPr/>
            </p:nvSpPr>
            <p:spPr>
              <a:xfrm rot="19338377">
                <a:off x="5578920" y="3623110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98754" y="3537894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7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7458" y="3255756"/>
            <a:ext cx="1755913" cy="2596902"/>
            <a:chOff x="6957458" y="3255756"/>
            <a:chExt cx="1755913" cy="25969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458" y="3255756"/>
              <a:ext cx="1755913" cy="2596902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656378" y="3617865"/>
              <a:ext cx="640222" cy="646331"/>
              <a:chOff x="7656378" y="3617865"/>
              <a:chExt cx="640222" cy="646331"/>
            </a:xfrm>
          </p:grpSpPr>
          <p:sp>
            <p:nvSpPr>
              <p:cNvPr id="39" name="Oval 38"/>
              <p:cNvSpPr/>
              <p:nvPr/>
            </p:nvSpPr>
            <p:spPr>
              <a:xfrm rot="1323910">
                <a:off x="7656378" y="372928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91853" y="3617865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8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793781" y="-343532"/>
            <a:ext cx="1270541" cy="1424065"/>
            <a:chOff x="2793782" y="33806"/>
            <a:chExt cx="1270541" cy="1424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2793782" y="33806"/>
              <a:ext cx="1270541" cy="14240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04593" y="67923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3 + 4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5941" y="829396"/>
            <a:ext cx="1280379" cy="1216359"/>
            <a:chOff x="457199" y="1264013"/>
            <a:chExt cx="1280379" cy="12163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264013"/>
              <a:ext cx="1280379" cy="121635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094" y="171147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4 + 0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1024" y="484461"/>
            <a:ext cx="1545396" cy="1713306"/>
            <a:chOff x="2107113" y="1377861"/>
            <a:chExt cx="1545396" cy="17133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7131">
              <a:off x="2107113" y="1377861"/>
              <a:ext cx="1545396" cy="1713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36378" y="2039150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3 + 2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rot="383514">
            <a:off x="3955097" y="684537"/>
            <a:ext cx="1319526" cy="1478969"/>
            <a:chOff x="4709314" y="1432841"/>
            <a:chExt cx="1319526" cy="14789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4709314" y="1432841"/>
              <a:ext cx="1319526" cy="14789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872740" y="2109087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2 + 2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17583" y="-106170"/>
            <a:ext cx="1215179" cy="1279137"/>
            <a:chOff x="5136012" y="103932"/>
            <a:chExt cx="1215179" cy="12791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7229">
              <a:off x="5104033" y="135911"/>
              <a:ext cx="1279137" cy="12151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05150" y="53339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8 - 1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12068" y="-219304"/>
            <a:ext cx="1472292" cy="1505406"/>
            <a:chOff x="6941912" y="137295"/>
            <a:chExt cx="1472292" cy="15054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246" flipH="1">
              <a:off x="6941912" y="137295"/>
              <a:ext cx="1472292" cy="15054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162800" y="69251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5 + 3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98521" y="1032694"/>
            <a:ext cx="1303267" cy="1238103"/>
            <a:chOff x="7108193" y="1738406"/>
            <a:chExt cx="1303267" cy="12381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7290">
              <a:off x="7108193" y="1738406"/>
              <a:ext cx="1303267" cy="123810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9076" y="2313425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8 - 6</a:t>
              </a: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74064"/>
              </p:ext>
            </p:extLst>
          </p:nvPr>
        </p:nvGraphicFramePr>
        <p:xfrm>
          <a:off x="80959" y="140527"/>
          <a:ext cx="8686800" cy="2050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82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Tên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hoa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Số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bướm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đậu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2138358" y="216727"/>
            <a:ext cx="1138241" cy="1117402"/>
            <a:chOff x="2286000" y="1581150"/>
            <a:chExt cx="1276350" cy="127635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581150"/>
              <a:ext cx="1276350" cy="1276350"/>
            </a:xfrm>
            <a:prstGeom prst="rect">
              <a:avLst/>
            </a:prstGeom>
          </p:spPr>
        </p:pic>
        <p:sp>
          <p:nvSpPr>
            <p:cNvPr id="69" name="Oval 68"/>
            <p:cNvSpPr/>
            <p:nvPr/>
          </p:nvSpPr>
          <p:spPr>
            <a:xfrm>
              <a:off x="2593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38859" y="292927"/>
            <a:ext cx="1138241" cy="1117402"/>
            <a:chOff x="6286500" y="1667637"/>
            <a:chExt cx="1276350" cy="127635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0" y="1667637"/>
              <a:ext cx="1276350" cy="1276350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6594171" y="1967975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62509" y="292927"/>
            <a:ext cx="1138241" cy="1117402"/>
            <a:chOff x="5010150" y="1704975"/>
            <a:chExt cx="1276350" cy="127635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150" y="1704975"/>
              <a:ext cx="1276350" cy="1276350"/>
            </a:xfrm>
            <a:prstGeom prst="rect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5317821" y="200986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29009" y="292927"/>
            <a:ext cx="1138241" cy="1117402"/>
            <a:chOff x="3733800" y="1612900"/>
            <a:chExt cx="1276350" cy="127635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612900"/>
              <a:ext cx="1276350" cy="1276350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4041471" y="194498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72359" y="292927"/>
            <a:ext cx="1138241" cy="1117402"/>
            <a:chOff x="7620000" y="1612900"/>
            <a:chExt cx="1276350" cy="127635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612900"/>
              <a:ext cx="1276350" cy="1276350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7927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2" name="Oval 81"/>
          <p:cNvSpPr/>
          <p:nvPr/>
        </p:nvSpPr>
        <p:spPr>
          <a:xfrm>
            <a:off x="2446030" y="14287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3" name="Oval 82"/>
          <p:cNvSpPr/>
          <p:nvPr/>
        </p:nvSpPr>
        <p:spPr>
          <a:xfrm>
            <a:off x="3839551" y="1571165"/>
            <a:ext cx="661007" cy="494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4" name="Oval 83"/>
          <p:cNvSpPr/>
          <p:nvPr/>
        </p:nvSpPr>
        <p:spPr>
          <a:xfrm>
            <a:off x="5170178" y="1588327"/>
            <a:ext cx="661007" cy="4776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Oval 84"/>
          <p:cNvSpPr/>
          <p:nvPr/>
        </p:nvSpPr>
        <p:spPr>
          <a:xfrm>
            <a:off x="6446529" y="1571165"/>
            <a:ext cx="661007" cy="494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6" name="Oval 85"/>
          <p:cNvSpPr/>
          <p:nvPr/>
        </p:nvSpPr>
        <p:spPr>
          <a:xfrm>
            <a:off x="7780029" y="1588327"/>
            <a:ext cx="661007" cy="4776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Oval 86"/>
          <p:cNvSpPr/>
          <p:nvPr/>
        </p:nvSpPr>
        <p:spPr>
          <a:xfrm>
            <a:off x="3876128" y="14311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8" name="Oval 87"/>
          <p:cNvSpPr/>
          <p:nvPr/>
        </p:nvSpPr>
        <p:spPr>
          <a:xfrm>
            <a:off x="5206755" y="14483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6483106" y="14311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/>
          <p:cNvSpPr/>
          <p:nvPr/>
        </p:nvSpPr>
        <p:spPr>
          <a:xfrm>
            <a:off x="7816606" y="14483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8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8537E-6 L -0.69601 0.22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9" y="11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87654E-7 L 0.16024 0.60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6989E-6 L -0.22136 0.29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264E-6 L 0.16597 0.283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8448E-6 L 0.25833 0.5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0626E-6 L 0.03229 0.796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0626E-6 L 0.01997 0.47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05966" y="402431"/>
            <a:ext cx="9767888" cy="4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2805113" y="2980135"/>
            <a:ext cx="4280297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50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4131447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251</Words>
  <Application>Microsoft Office PowerPoint</Application>
  <PresentationFormat>On-screen Show (16:9)</PresentationFormat>
  <Paragraphs>108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UTM Avo</vt:lpstr>
      <vt:lpstr>UTM Silk Script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30</cp:revision>
  <dcterms:created xsi:type="dcterms:W3CDTF">2020-08-23T07:52:11Z</dcterms:created>
  <dcterms:modified xsi:type="dcterms:W3CDTF">2021-09-02T12:52:23Z</dcterms:modified>
</cp:coreProperties>
</file>