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62" r:id="rId3"/>
    <p:sldId id="287" r:id="rId4"/>
    <p:sldId id="288" r:id="rId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990000"/>
    <a:srgbClr val="1A0597"/>
    <a:srgbClr val="0033CC"/>
    <a:srgbClr val="FF6600"/>
    <a:srgbClr val="3333CC"/>
    <a:srgbClr val="CC00FF"/>
    <a:srgbClr val="1404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646" autoAdjust="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0E049-BCC7-4AD7-9878-61D781B68300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9311D-413B-4F4C-952E-A098FAB2A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8B2A7-834F-4624-88E1-BDF42D24E8A7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CBEFE-CB63-48DC-BCFC-5303BBEFC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BD05A-7EA6-44DE-8F0C-B7D60017DEA2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783BC-7867-41C1-A4F0-D9A1F2B3B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0F287-3C0A-4D21-8228-0C2BFE9C91B6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1D2CC-80FE-4F7F-9DE8-3D53B0EE7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4C640-49B9-4F82-B122-B78B6E325DAC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E7EF3-B97E-4E15-A5CE-188D58B3B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81A1C-4E6A-48F6-BAA7-5A73982B911C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442C-54FF-41FF-8867-1C2F4BFCC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514B5-A4F6-499C-AA09-1CB31661D016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BBE90-8CE3-4D94-964F-DDCC8A642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17900-853D-4F85-85D2-BF19368A3264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8D67C-1281-4DD9-BC92-77EC543DF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79BC5-4BEB-4E04-A3AD-002939A00126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6B0A9-0F14-4A32-8930-46C7F013E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04BBF-B463-44EB-9B66-E4956FE4D033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C765E-6DE3-4A87-9CF7-C76E00E1C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A4EBB-E3D5-43D3-A910-03F62E55FFF9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9CB05-7208-469C-9FF9-4BE7E764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61A64C-4F04-4E82-BBC3-31E7DCAE76E3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230441-F1B0-4819-B1C0-DE160E5F5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2590800" y="1447800"/>
            <a:ext cx="37719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LỚP :     3A</a:t>
            </a:r>
          </a:p>
        </p:txBody>
      </p:sp>
      <p:sp>
        <p:nvSpPr>
          <p:cNvPr id="46087" name="WordArt 7"/>
          <p:cNvSpPr>
            <a:spLocks noChangeArrowheads="1" noChangeShapeType="1" noTextEdit="1"/>
          </p:cNvSpPr>
          <p:nvPr/>
        </p:nvSpPr>
        <p:spPr bwMode="auto">
          <a:xfrm>
            <a:off x="2133600" y="2819400"/>
            <a:ext cx="5172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6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Môn: Tập đọc</a:t>
            </a:r>
            <a:endParaRPr lang="en-US" sz="6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052" name="Picture 9" descr="flower1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5203825"/>
            <a:ext cx="157797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0" y="-152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7337425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0" y="5511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3352800" y="-304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7337425" y="2895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2895600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7337425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 animBg="1"/>
      <p:bldP spid="460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1"/>
          <p:cNvSpPr txBox="1">
            <a:spLocks noChangeArrowheads="1"/>
          </p:cNvSpPr>
          <p:nvPr/>
        </p:nvSpPr>
        <p:spPr bwMode="auto">
          <a:xfrm>
            <a:off x="3886200" y="533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18509" name="AutoShape 77"/>
          <p:cNvSpPr>
            <a:spLocks noChangeArrowheads="1"/>
          </p:cNvSpPr>
          <p:nvPr/>
        </p:nvSpPr>
        <p:spPr bwMode="blackWhite">
          <a:xfrm>
            <a:off x="0" y="617220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18512" name="AutoShape 80"/>
          <p:cNvSpPr>
            <a:spLocks noChangeArrowheads="1"/>
          </p:cNvSpPr>
          <p:nvPr/>
        </p:nvSpPr>
        <p:spPr bwMode="gray">
          <a:xfrm>
            <a:off x="3352800" y="1447800"/>
            <a:ext cx="27432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l">
              <a:defRPr/>
            </a:pPr>
            <a:r>
              <a:rPr lang="en-US" sz="2400" b="1"/>
              <a:t>Kiểm tra bài cũ</a:t>
            </a:r>
          </a:p>
        </p:txBody>
      </p:sp>
      <p:sp>
        <p:nvSpPr>
          <p:cNvPr id="18565" name="AutoShape 13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3078" name="Group 134"/>
          <p:cNvGrpSpPr>
            <a:grpSpLocks/>
          </p:cNvGrpSpPr>
          <p:nvPr/>
        </p:nvGrpSpPr>
        <p:grpSpPr bwMode="auto">
          <a:xfrm>
            <a:off x="8153400" y="0"/>
            <a:ext cx="762000" cy="593725"/>
            <a:chOff x="288" y="1200"/>
            <a:chExt cx="478" cy="374"/>
          </a:xfrm>
        </p:grpSpPr>
        <p:grpSp>
          <p:nvGrpSpPr>
            <p:cNvPr id="3083" name="Group 135"/>
            <p:cNvGrpSpPr>
              <a:grpSpLocks/>
            </p:cNvGrpSpPr>
            <p:nvPr/>
          </p:nvGrpSpPr>
          <p:grpSpPr bwMode="auto">
            <a:xfrm>
              <a:off x="288" y="1201"/>
              <a:ext cx="478" cy="373"/>
              <a:chOff x="999" y="3120"/>
              <a:chExt cx="768" cy="933"/>
            </a:xfrm>
          </p:grpSpPr>
          <p:sp>
            <p:nvSpPr>
              <p:cNvPr id="3085" name="AutoShape 136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8569" name="Freeform 137"/>
              <p:cNvSpPr>
                <a:spLocks/>
              </p:cNvSpPr>
              <p:nvPr/>
            </p:nvSpPr>
            <p:spPr bwMode="gray">
              <a:xfrm>
                <a:off x="1047" y="3168"/>
                <a:ext cx="382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600"/>
              </a:p>
            </p:txBody>
          </p:sp>
          <p:sp>
            <p:nvSpPr>
              <p:cNvPr id="18570" name="Text Box 138"/>
              <p:cNvSpPr txBox="1">
                <a:spLocks noChangeArrowheads="1"/>
              </p:cNvSpPr>
              <p:nvPr/>
            </p:nvSpPr>
            <p:spPr bwMode="gray">
              <a:xfrm>
                <a:off x="1281" y="3325"/>
                <a:ext cx="187" cy="72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endPara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endParaRPr>
              </a:p>
            </p:txBody>
          </p:sp>
        </p:grpSp>
        <p:sp>
          <p:nvSpPr>
            <p:cNvPr id="3084" name="Text Box 139"/>
            <p:cNvSpPr txBox="1">
              <a:spLocks noChangeArrowheads="1"/>
            </p:cNvSpPr>
            <p:nvPr/>
          </p:nvSpPr>
          <p:spPr bwMode="auto">
            <a:xfrm>
              <a:off x="406" y="1200"/>
              <a:ext cx="23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endParaRPr lang="en-US" b="1">
                <a:solidFill>
                  <a:srgbClr val="990033"/>
                </a:solidFill>
              </a:endParaRPr>
            </a:p>
          </p:txBody>
        </p:sp>
      </p:grpSp>
      <p:pic>
        <p:nvPicPr>
          <p:cNvPr id="18572" name="Picture 140" descr="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19600"/>
            <a:ext cx="99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73" name="AutoShape 14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52600" y="2362200"/>
            <a:ext cx="3810000" cy="1828800"/>
          </a:xfrm>
          <a:prstGeom prst="cloudCallout">
            <a:avLst>
              <a:gd name="adj1" fmla="val -42625"/>
              <a:gd name="adj2" fmla="val 80037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800000"/>
                </a:solidFill>
              </a:rPr>
              <a:t>Vì sao hai bạn nhỏ giận nhau?</a:t>
            </a:r>
          </a:p>
        </p:txBody>
      </p:sp>
      <p:sp>
        <p:nvSpPr>
          <p:cNvPr id="18574" name="AutoShape 14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52600" y="2362200"/>
            <a:ext cx="3810000" cy="1828800"/>
          </a:xfrm>
          <a:prstGeom prst="cloudCallout">
            <a:avLst>
              <a:gd name="adj1" fmla="val -42625"/>
              <a:gd name="adj2" fmla="val 80037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800000"/>
                </a:solidFill>
              </a:rPr>
              <a:t>Bố đã trách mắng En-ri-cô như thế nào?</a:t>
            </a:r>
          </a:p>
        </p:txBody>
      </p:sp>
      <p:sp>
        <p:nvSpPr>
          <p:cNvPr id="18575" name="AutoShape 14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52600" y="2362200"/>
            <a:ext cx="3962400" cy="1828800"/>
          </a:xfrm>
          <a:prstGeom prst="cloudCallout">
            <a:avLst>
              <a:gd name="adj1" fmla="val -42907"/>
              <a:gd name="adj2" fmla="val 80037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800000"/>
                </a:solidFill>
              </a:rPr>
              <a:t>Theo em mỗi bạn có điểm gì đáng khen?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8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8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12" grpId="0" animBg="1"/>
      <p:bldP spid="18573" grpId="0" animBg="1"/>
      <p:bldP spid="18573" grpId="1" animBg="1"/>
      <p:bldP spid="18574" grpId="0" animBg="1"/>
      <p:bldP spid="18574" grpId="1" animBg="1"/>
      <p:bldP spid="185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886200" y="30163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048000" y="6096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Khi mẹ vắng nhà</a:t>
            </a:r>
          </a:p>
        </p:txBody>
      </p:sp>
      <p:sp>
        <p:nvSpPr>
          <p:cNvPr id="4101" name="Text Box 21"/>
          <p:cNvSpPr txBox="1">
            <a:spLocks noChangeArrowheads="1"/>
          </p:cNvSpPr>
          <p:nvPr/>
        </p:nvSpPr>
        <p:spPr bwMode="auto">
          <a:xfrm>
            <a:off x="5638800" y="10668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Trần Đăng Khoa</a:t>
            </a:r>
            <a:endParaRPr lang="en-US" sz="2400" b="1">
              <a:solidFill>
                <a:srgbClr val="140476"/>
              </a:solidFill>
            </a:endParaRPr>
          </a:p>
        </p:txBody>
      </p:sp>
      <p:sp>
        <p:nvSpPr>
          <p:cNvPr id="48159" name="Rectangle 31"/>
          <p:cNvSpPr>
            <a:spLocks noChangeArrowheads="1"/>
          </p:cNvSpPr>
          <p:nvPr/>
        </p:nvSpPr>
        <p:spPr bwMode="auto">
          <a:xfrm>
            <a:off x="1447800" y="1308100"/>
            <a:ext cx="6858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 i="1"/>
              <a:t> Khi mẹ vắng nhà, em luộc khoai</a:t>
            </a:r>
          </a:p>
          <a:p>
            <a:pPr algn="l"/>
            <a:r>
              <a:rPr lang="en-US" sz="2400" b="1" i="1"/>
              <a:t>Khi mẹ vắng nhà, em cùng chị giã </a:t>
            </a:r>
          </a:p>
          <a:p>
            <a:pPr algn="l"/>
            <a:r>
              <a:rPr lang="en-US" sz="2400" b="1" i="1"/>
              <a:t>Khi mẹ vắng nhà, em thổi cơm</a:t>
            </a:r>
          </a:p>
          <a:p>
            <a:pPr algn="l"/>
            <a:r>
              <a:rPr lang="en-US" sz="2400" b="1" i="1"/>
              <a:t>Khi mẹ vắng nhà, em nhỏ cỏ vườn</a:t>
            </a:r>
          </a:p>
          <a:p>
            <a:pPr algn="l"/>
            <a:r>
              <a:rPr lang="en-US" sz="2400" b="1" i="1"/>
              <a:t>Khi mẹ vắng nhà, em quét sân và quét cổng</a:t>
            </a:r>
          </a:p>
          <a:p>
            <a:pPr algn="l"/>
            <a:endParaRPr lang="en-US" sz="2400" b="1" i="1"/>
          </a:p>
          <a:p>
            <a:pPr algn="l"/>
            <a:r>
              <a:rPr lang="en-US" sz="2400" b="1" i="1"/>
              <a:t>Sớm mẹ về, thấy khoai đã chín</a:t>
            </a:r>
          </a:p>
          <a:p>
            <a:pPr algn="l"/>
            <a:r>
              <a:rPr lang="en-US" sz="2400" b="1" i="1"/>
              <a:t>Buổi mẹ về, gạo đã trắng tinh</a:t>
            </a:r>
          </a:p>
          <a:p>
            <a:pPr algn="l"/>
            <a:r>
              <a:rPr lang="en-US" sz="2400" b="1" i="1"/>
              <a:t>Trưa mẹ về, cơm dẻo và ngon</a:t>
            </a:r>
          </a:p>
          <a:p>
            <a:pPr algn="l"/>
            <a:r>
              <a:rPr lang="en-US" sz="2400" b="1" i="1"/>
              <a:t>Chiều mẹ về, cỏ đã quang vườn</a:t>
            </a:r>
          </a:p>
          <a:p>
            <a:pPr algn="l"/>
            <a:r>
              <a:rPr lang="en-US" sz="2400" b="1" i="1"/>
              <a:t>Tối mẹ về, cổng nhà sạch sẽ</a:t>
            </a:r>
          </a:p>
        </p:txBody>
      </p:sp>
      <p:pic>
        <p:nvPicPr>
          <p:cNvPr id="4103" name="Picture 49" descr="Star-05-june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6096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886200" y="30163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048000" y="6096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Khi mẹ vắng nhà</a:t>
            </a:r>
          </a:p>
        </p:txBody>
      </p:sp>
      <p:sp>
        <p:nvSpPr>
          <p:cNvPr id="5125" name="Text Box 21"/>
          <p:cNvSpPr txBox="1">
            <a:spLocks noChangeArrowheads="1"/>
          </p:cNvSpPr>
          <p:nvPr/>
        </p:nvSpPr>
        <p:spPr bwMode="auto">
          <a:xfrm>
            <a:off x="5638800" y="1066800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solidFill>
                  <a:srgbClr val="140476"/>
                </a:solidFill>
              </a:rPr>
              <a:t>Trần Đăng Khoa</a:t>
            </a:r>
            <a:endParaRPr lang="en-US" sz="2400" b="1">
              <a:solidFill>
                <a:srgbClr val="140476"/>
              </a:solidFill>
            </a:endParaRPr>
          </a:p>
        </p:txBody>
      </p:sp>
      <p:sp>
        <p:nvSpPr>
          <p:cNvPr id="48159" name="Rectangle 31"/>
          <p:cNvSpPr>
            <a:spLocks noChangeArrowheads="1"/>
          </p:cNvSpPr>
          <p:nvPr/>
        </p:nvSpPr>
        <p:spPr bwMode="auto">
          <a:xfrm>
            <a:off x="1447800" y="1524000"/>
            <a:ext cx="68580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 i="1"/>
              <a:t>…….</a:t>
            </a:r>
          </a:p>
          <a:p>
            <a:pPr algn="l"/>
            <a:endParaRPr lang="en-US" sz="2400" b="1" i="1"/>
          </a:p>
          <a:p>
            <a:pPr algn="l"/>
            <a:r>
              <a:rPr lang="en-US" sz="2400" b="1" i="1"/>
              <a:t>Mẹ bảo em: Dạo này ngoan thế!</a:t>
            </a:r>
          </a:p>
          <a:p>
            <a:pPr algn="l"/>
            <a:r>
              <a:rPr lang="en-US" sz="2400" b="1" i="1"/>
              <a:t>- Không, mẹ ơi! Con đã ngoan đâu!</a:t>
            </a:r>
          </a:p>
          <a:p>
            <a:pPr algn="l"/>
            <a:r>
              <a:rPr lang="en-US" sz="2400" b="1" i="1"/>
              <a:t>Áo mẹ mưa bạc đầu</a:t>
            </a:r>
          </a:p>
          <a:p>
            <a:pPr algn="l"/>
            <a:r>
              <a:rPr lang="en-US" sz="2400" b="1" i="1"/>
              <a:t>Đầu mẹ nắng cháy tóc</a:t>
            </a:r>
          </a:p>
          <a:p>
            <a:pPr algn="l"/>
            <a:r>
              <a:rPr lang="en-US" sz="2400" b="1" i="1"/>
              <a:t>Mẹ ngày đem khó nhọc</a:t>
            </a:r>
          </a:p>
          <a:p>
            <a:pPr algn="l"/>
            <a:r>
              <a:rPr lang="en-US" sz="2400" b="1" i="1"/>
              <a:t>Con chưa ngoan, chưa ngoan!</a:t>
            </a:r>
          </a:p>
        </p:txBody>
      </p:sp>
      <p:pic>
        <p:nvPicPr>
          <p:cNvPr id="5127" name="Picture 49" descr="Star-05-june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6096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9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187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 Theme</vt:lpstr>
      <vt:lpstr>Slide 1</vt:lpstr>
      <vt:lpstr>Slide 2</vt:lpstr>
      <vt:lpstr>Slide 3</vt:lpstr>
      <vt:lpstr>Slide 4</vt:lpstr>
    </vt:vector>
  </TitlesOfParts>
  <Company>Uu Viet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CSTeam</cp:lastModifiedBy>
  <cp:revision>54</cp:revision>
  <dcterms:created xsi:type="dcterms:W3CDTF">2008-12-07T16:10:08Z</dcterms:created>
  <dcterms:modified xsi:type="dcterms:W3CDTF">2016-06-29T10:00:58Z</dcterms:modified>
</cp:coreProperties>
</file>