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28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C"/>
    <a:srgbClr val="78C291"/>
    <a:srgbClr val="89CA9F"/>
    <a:srgbClr val="9D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483-F793-46F1-822A-4890A422FB5E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66" y="1555231"/>
            <a:ext cx="5151799" cy="3437893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55222" y="5614653"/>
            <a:ext cx="603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Thao tác sử dụng chất liệu trong môn học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4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12" y="1272108"/>
            <a:ext cx="1598135" cy="1815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51" y="1143223"/>
            <a:ext cx="2706491" cy="1942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46" y="1392093"/>
            <a:ext cx="1612270" cy="2236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2" y="3750129"/>
            <a:ext cx="3416808" cy="1767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"/>
          <a:stretch/>
        </p:blipFill>
        <p:spPr>
          <a:xfrm>
            <a:off x="3809347" y="4008038"/>
            <a:ext cx="4189817" cy="17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36" y="1262701"/>
            <a:ext cx="3610059" cy="4100537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555221" y="5581995"/>
            <a:ext cx="603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Bình nước,</a:t>
            </a: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ranh sáp màu, Tạ Kim Chi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9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476" y="1338943"/>
            <a:ext cx="5269049" cy="3781787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555221" y="5581995"/>
            <a:ext cx="603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Đoàn tàu tí hon,</a:t>
            </a: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ranh sáp màu, Khánh Huyền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17" y="1551059"/>
            <a:ext cx="6806567" cy="3521684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25311" y="5505793"/>
            <a:ext cx="6293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Khu phố em,</a:t>
            </a:r>
          </a:p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Sản phẩm từ giấy bìa, nhóm Hướng Dương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18" y="1119567"/>
            <a:ext cx="3089495" cy="4285130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25311" y="5505793"/>
            <a:ext cx="6293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Lọ hoa,</a:t>
            </a: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ranh xé dán, Mai Lan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mĩ thuật trong học tập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/>
          <a:stretch/>
        </p:blipFill>
        <p:spPr>
          <a:xfrm>
            <a:off x="1129249" y="1948031"/>
            <a:ext cx="6885502" cy="2787254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425311" y="5255422"/>
            <a:ext cx="6293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Cây và con vật, </a:t>
            </a:r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đất nặn, Thúy Ngân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5026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về đồ vật thường thấy ở gia đình em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3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" y="20030"/>
            <a:ext cx="9137041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có ở quanh em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7379"/>
            <a:ext cx="4147458" cy="1723240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6913" y="2860910"/>
            <a:ext cx="347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Tranh ghép gốm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bảo tàng Hùng Vương, Phú Thọ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26" y="614207"/>
            <a:ext cx="3080646" cy="4493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069" y="5257904"/>
            <a:ext cx="5209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>Tượng đài “Giao bưu – Thông tin Quảng Trị”,</a:t>
            </a:r>
          </a:p>
          <a:p>
            <a:pPr algn="ctr"/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hất liệu đá, nhà điêu khắc Nguyễn Xuân Tiên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4048">
            <a:off x="4972424" y="3342411"/>
            <a:ext cx="3115165" cy="31151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38726" y="5904235"/>
            <a:ext cx="244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latin typeface="Arial" panose="020B0604020202020204" pitchFamily="34" charset="0"/>
                <a:cs typeface="Arial" panose="020B0604020202020204" pitchFamily="34" charset="0"/>
              </a:rPr>
              <a:t>Đèn ông sao</a:t>
            </a:r>
            <a:endParaRPr lang="en-US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 có ở quanh em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14343" y="703829"/>
            <a:ext cx="2029349" cy="2831369"/>
            <a:chOff x="814343" y="703829"/>
            <a:chExt cx="2029349" cy="2831369"/>
          </a:xfrm>
        </p:grpSpPr>
        <p:sp>
          <p:nvSpPr>
            <p:cNvPr id="25" name="Rectangle 24"/>
            <p:cNvSpPr/>
            <p:nvPr/>
          </p:nvSpPr>
          <p:spPr>
            <a:xfrm>
              <a:off x="814343" y="905365"/>
              <a:ext cx="1964033" cy="228403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838201" y="703829"/>
              <a:ext cx="2005491" cy="2831369"/>
              <a:chOff x="838201" y="703829"/>
              <a:chExt cx="2005491" cy="283136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012" y="703829"/>
                <a:ext cx="1913250" cy="255099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838201" y="3135088"/>
                <a:ext cx="20054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Chậu hoa cảnh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76743" y="3697851"/>
            <a:ext cx="2053977" cy="2760135"/>
            <a:chOff x="776743" y="3697851"/>
            <a:chExt cx="2053977" cy="2760135"/>
          </a:xfrm>
        </p:grpSpPr>
        <p:sp>
          <p:nvSpPr>
            <p:cNvPr id="28" name="Rectangle 27"/>
            <p:cNvSpPr/>
            <p:nvPr/>
          </p:nvSpPr>
          <p:spPr>
            <a:xfrm>
              <a:off x="776743" y="3766247"/>
              <a:ext cx="1964033" cy="2284035"/>
            </a:xfrm>
            <a:prstGeom prst="rect">
              <a:avLst/>
            </a:prstGeom>
            <a:solidFill>
              <a:srgbClr val="0097CC"/>
            </a:solidFill>
            <a:ln>
              <a:solidFill>
                <a:srgbClr val="009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5229" y="3697851"/>
              <a:ext cx="2005491" cy="2760135"/>
              <a:chOff x="825229" y="3697851"/>
              <a:chExt cx="2005491" cy="276013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7657" y="3697851"/>
                <a:ext cx="1109960" cy="242863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25229" y="6057876"/>
                <a:ext cx="20054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Túi vải</a:t>
                </a:r>
                <a:endParaRPr lang="en-US" sz="2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027908" y="1685290"/>
            <a:ext cx="2039009" cy="2677304"/>
            <a:chOff x="3027908" y="1685290"/>
            <a:chExt cx="2039009" cy="2677304"/>
          </a:xfrm>
        </p:grpSpPr>
        <p:sp>
          <p:nvSpPr>
            <p:cNvPr id="29" name="Rectangle 28"/>
            <p:cNvSpPr/>
            <p:nvPr/>
          </p:nvSpPr>
          <p:spPr>
            <a:xfrm>
              <a:off x="3069366" y="1685290"/>
              <a:ext cx="1964033" cy="228403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962" y="2206914"/>
              <a:ext cx="1906955" cy="15593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027908" y="3962484"/>
              <a:ext cx="2005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Cái cốc</a:t>
              </a:r>
              <a:endParaRPr lang="en-US" sz="2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95059" y="4553497"/>
            <a:ext cx="3951514" cy="1904489"/>
            <a:chOff x="3995059" y="4553497"/>
            <a:chExt cx="3951514" cy="19044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059" y="4553497"/>
              <a:ext cx="3951514" cy="14967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802999" y="6057876"/>
              <a:ext cx="2005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Bộ ấm chén</a:t>
              </a:r>
              <a:endParaRPr lang="en-US" sz="2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18533" y="703829"/>
            <a:ext cx="2579914" cy="3399311"/>
            <a:chOff x="5518533" y="703829"/>
            <a:chExt cx="2579914" cy="339931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8533" y="703829"/>
              <a:ext cx="2579914" cy="28554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805744" y="3703030"/>
              <a:ext cx="2005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Bộ bàn ghế</a:t>
              </a:r>
              <a:endParaRPr lang="en-US" sz="20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2"/>
          <a:stretch/>
        </p:blipFill>
        <p:spPr>
          <a:xfrm>
            <a:off x="748676" y="740893"/>
            <a:ext cx="7183575" cy="5104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6004" y="5908566"/>
            <a:ext cx="442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Đồ dùng trong môn học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47" y="1323214"/>
            <a:ext cx="2847288" cy="1898957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14" y="1292971"/>
            <a:ext cx="2805295" cy="1959442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09" y="3577177"/>
            <a:ext cx="2759326" cy="2019926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99" y="3577177"/>
            <a:ext cx="3026927" cy="2019926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808380" y="5952110"/>
            <a:ext cx="55272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smtClean="0">
                <a:latin typeface="Arial" panose="020B0604020202020204" pitchFamily="34" charset="0"/>
                <a:cs typeface="Arial" panose="020B0604020202020204" pitchFamily="34" charset="0"/>
              </a:rPr>
              <a:t>Thao tác sử dụng chất liệu trong môn học</a:t>
            </a:r>
            <a:endParaRPr lang="en-US" sz="2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30" y="1388527"/>
            <a:ext cx="5654672" cy="3771302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55222" y="5614653"/>
            <a:ext cx="603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Thao tác sử dụng chất liệu trong môn học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16" y="1388527"/>
            <a:ext cx="5399300" cy="3771302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55222" y="5614653"/>
            <a:ext cx="603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Thao tác sử dụng chất liệu trong môn học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2196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dùng học tập trong môn Mĩ thuật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866" y="1388527"/>
            <a:ext cx="5151799" cy="3771302"/>
          </a:xfrm>
          <a:prstGeom prst="roundRect">
            <a:avLst/>
          </a:prstGeom>
          <a:ln w="19050">
            <a:solidFill>
              <a:srgbClr val="0097CC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555222" y="5614653"/>
            <a:ext cx="603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>
                <a:latin typeface="Arial" panose="020B0604020202020204" pitchFamily="34" charset="0"/>
                <a:cs typeface="Arial" panose="020B0604020202020204" pitchFamily="34" charset="0"/>
              </a:rPr>
              <a:t>Thao tác sử dụng chất liệu trong môn học</a:t>
            </a:r>
            <a:endParaRPr lang="en-U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264</Words>
  <Application>Microsoft Office PowerPoint</Application>
  <PresentationFormat>On-screen Show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TrangDTT</cp:lastModifiedBy>
  <cp:revision>68</cp:revision>
  <dcterms:created xsi:type="dcterms:W3CDTF">2020-01-06T02:02:13Z</dcterms:created>
  <dcterms:modified xsi:type="dcterms:W3CDTF">2020-07-06T08:34:21Z</dcterms:modified>
</cp:coreProperties>
</file>