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BB2A3"/>
    <a:srgbClr val="F9A5BD"/>
    <a:srgbClr val="3333CC"/>
    <a:srgbClr val="FF3399"/>
    <a:srgbClr val="FFFF66"/>
    <a:srgbClr val="A5D7F9"/>
    <a:srgbClr val="FF3300"/>
    <a:srgbClr val="E8B6C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C49747E-85D3-4866-9663-312BC39F1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F442C3D-13A1-41CE-8387-8911246322E5}" type="slidenum">
              <a:rPr lang="en-US"/>
              <a:pPr/>
              <a:t>1</a:t>
            </a:fld>
            <a:endParaRPr lang="en-US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67D7481-D42F-42CC-86C9-57954F8CDB77}" type="slidenum">
              <a:rPr lang="en-US"/>
              <a:pPr/>
              <a:t>2</a:t>
            </a:fld>
            <a:endParaRPr 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FE4177-CCE0-4CF2-A59F-897278FCDD30}" type="slidenum">
              <a:rPr lang="en-US"/>
              <a:pPr/>
              <a:t>3</a:t>
            </a:fld>
            <a:endParaRPr lang="en-US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4DF09F5-611B-4CD9-A4B8-173AD39951E4}" type="slidenum">
              <a:rPr lang="en-US"/>
              <a:pPr/>
              <a:t>4</a:t>
            </a:fld>
            <a:endParaRPr 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329B48-3359-4169-AD0B-1A22EE7C19C9}" type="slidenum">
              <a:rPr lang="en-US"/>
              <a:pPr/>
              <a:t>5</a:t>
            </a:fld>
            <a:endParaRPr lang="en-US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DE56DEC-A2E8-41AD-8E6E-03BA43E7DDC4}" type="slidenum">
              <a:rPr lang="en-US"/>
              <a:pPr/>
              <a:t>6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91EB04-8154-4EF9-9042-4F63E904CD42}" type="slidenum">
              <a:rPr lang="en-US"/>
              <a:pPr/>
              <a:t>7</a:t>
            </a:fld>
            <a:endParaRPr lang="en-US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057D21-EB16-49A4-B993-3207287954E9}" type="slidenum">
              <a:rPr lang="en-US"/>
              <a:pPr/>
              <a:t>8</a:t>
            </a:fld>
            <a:endParaRPr 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1B833-51C3-4D40-88AF-53DA1DA44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D6C5C-D027-4EC9-A32B-EA0309251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8B564-97F8-4118-B1AA-7D47747FD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BAA8B-71F6-4B6D-B7FF-ADF9332B4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4A2E5-379C-4D0A-AFA9-54DC1E282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7FED2-60F9-47DC-8B03-6A855908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5E72D-DB29-4A10-AA53-61F4C1605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E3096-115D-4667-A1EC-BE90099A1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87B5D-95EB-4DD8-B4A1-3704ACBC2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D9B05-DE90-4DBE-9666-F964C7DD0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94629-7424-41BE-A43C-878D23ADF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42B5DB5-E066-4E34-BC72-4014F1172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DO%20DUC%20HUNG\Desktop\Ai%20yeu%20Bac%20Ho%20Chi%20Minh%20hon%20chung%20em%20nhi%20dong%20-%20Dang%20cap%20nhat%20%5bNCT%203291614379%5d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Pictur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1752600" y="3240088"/>
            <a:ext cx="5776913" cy="87471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Bài: Kính yêu Bác Hồ (Tiết 1)</a:t>
            </a:r>
          </a:p>
        </p:txBody>
      </p:sp>
      <p:pic>
        <p:nvPicPr>
          <p:cNvPr id="2055" name="Ai yeu Bac Ho Chi Minh hon chung em nhi dong - Dang cap nhat [NCT 3291614379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228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438400" y="2057400"/>
            <a:ext cx="495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3333CC"/>
                </a:solidFill>
              </a:rPr>
              <a:t>MÔN: ĐẠO ĐỨC</a:t>
            </a: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1828800" y="762000"/>
            <a:ext cx="601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3300"/>
                </a:solidFill>
              </a:rPr>
              <a:t>THIẾT KẾ BÀI GIẢNG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4182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4" descr="Kinh_yeu_Bac_H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0"/>
            <a:ext cx="53514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4" descr="Kinh_yeu_Bac_Ho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25" y="928688"/>
            <a:ext cx="3609975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14600" y="5607050"/>
            <a:ext cx="3962400" cy="830263"/>
          </a:xfrm>
          <a:prstGeom prst="rect">
            <a:avLst/>
          </a:prstGeom>
          <a:solidFill>
            <a:srgbClr val="A5D7F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</a:rPr>
              <a:t>Bác Hồ đón các cháu thiếu nhi ở Phủ Chủ Tịch.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4" descr="Kinh_yeu_Bac_Ho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990600"/>
            <a:ext cx="35607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590800" y="5638800"/>
            <a:ext cx="3962400" cy="830263"/>
          </a:xfrm>
          <a:prstGeom prst="rect">
            <a:avLst/>
          </a:prstGeom>
          <a:solidFill>
            <a:srgbClr val="A5D7F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</a:rPr>
              <a:t>Bác Hồ vui chơi cùng các cháu thiếu nhi.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4" descr="Kinh_yeu_Bac_Ho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990600"/>
            <a:ext cx="35861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819400" y="5638800"/>
            <a:ext cx="3581400" cy="830263"/>
          </a:xfrm>
          <a:prstGeom prst="rect">
            <a:avLst/>
          </a:prstGeom>
          <a:solidFill>
            <a:srgbClr val="A5D7F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</a:rPr>
              <a:t>Bác Hồ ôm hôn một em bé.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4" descr="Kinh_yeu_Bac_Ho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914400"/>
            <a:ext cx="37274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667000" y="5562600"/>
            <a:ext cx="3810000" cy="830263"/>
          </a:xfrm>
          <a:prstGeom prst="rect">
            <a:avLst/>
          </a:prstGeom>
          <a:solidFill>
            <a:srgbClr val="A5D7F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</a:rPr>
              <a:t>Bác Hồ chia kẹo cho các cháu thiếu nhi.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609600" y="19050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99"/>
                </a:solidFill>
              </a:rPr>
              <a:t>- Qua câu chuyện, em thấy tình cảm của Bác Hồ và các cháu thiếu nhi như thế nào?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609600" y="31242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99"/>
                </a:solidFill>
              </a:rPr>
              <a:t>- Thiếu nhi cần phải làm gì để tỏ lòng kính yêu Bác Hồ?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133600" y="639763"/>
            <a:ext cx="5410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</a:rPr>
              <a:t>Các cháu vào đây với Bác.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2286000" y="639763"/>
            <a:ext cx="441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</a:rPr>
              <a:t>Năm điều Bác Hồ dạy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600200" y="1600200"/>
            <a:ext cx="62484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>
                <a:solidFill>
                  <a:srgbClr val="FF3399"/>
                </a:solidFill>
              </a:rPr>
              <a:t>Yêu Tổ quốc, yêu đồng bào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>
                <a:solidFill>
                  <a:srgbClr val="FF3399"/>
                </a:solidFill>
              </a:rPr>
              <a:t> Học tập tốt, lao động tốt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>
                <a:solidFill>
                  <a:srgbClr val="FF3399"/>
                </a:solidFill>
              </a:rPr>
              <a:t> Đoàn kết tốt, kỉ luật tốt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>
                <a:solidFill>
                  <a:srgbClr val="FF3399"/>
                </a:solidFill>
              </a:rPr>
              <a:t> Giữ gìn vệ sinh thật tốt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>
                <a:solidFill>
                  <a:srgbClr val="FF3399"/>
                </a:solidFill>
              </a:rPr>
              <a:t> Khiêm tốn, thật thà, dũng cảm.</a:t>
            </a:r>
          </a:p>
          <a:p>
            <a:pPr marL="342900" indent="-342900">
              <a:spcBef>
                <a:spcPct val="50000"/>
              </a:spcBef>
            </a:pPr>
            <a:endParaRPr lang="en-US" sz="320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154</Words>
  <Application>Microsoft Office PowerPoint</Application>
  <PresentationFormat>On-screen Show (4:3)</PresentationFormat>
  <Paragraphs>24</Paragraphs>
  <Slides>8</Slides>
  <Notes>8</Notes>
  <HiddenSlides>0</HiddenSlides>
  <MMClips>1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 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 DUC HUNG</dc:creator>
  <cp:lastModifiedBy>CSTeam</cp:lastModifiedBy>
  <cp:revision>7</cp:revision>
  <dcterms:created xsi:type="dcterms:W3CDTF">2007-01-10T15:01:09Z</dcterms:created>
  <dcterms:modified xsi:type="dcterms:W3CDTF">2016-06-29T09:52:55Z</dcterms:modified>
</cp:coreProperties>
</file>