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7" r:id="rId2"/>
    <p:sldMasterId id="2147483659" r:id="rId3"/>
    <p:sldMasterId id="2147483663" r:id="rId4"/>
  </p:sldMasterIdLst>
  <p:notesMasterIdLst>
    <p:notesMasterId r:id="rId25"/>
  </p:notesMasterIdLst>
  <p:sldIdLst>
    <p:sldId id="276" r:id="rId5"/>
    <p:sldId id="258" r:id="rId6"/>
    <p:sldId id="260" r:id="rId7"/>
    <p:sldId id="259" r:id="rId8"/>
    <p:sldId id="261" r:id="rId9"/>
    <p:sldId id="262" r:id="rId10"/>
    <p:sldId id="264" r:id="rId11"/>
    <p:sldId id="265" r:id="rId12"/>
    <p:sldId id="275" r:id="rId13"/>
    <p:sldId id="267" r:id="rId14"/>
    <p:sldId id="280" r:id="rId15"/>
    <p:sldId id="282" r:id="rId16"/>
    <p:sldId id="277" r:id="rId17"/>
    <p:sldId id="269" r:id="rId18"/>
    <p:sldId id="270" r:id="rId19"/>
    <p:sldId id="272" r:id="rId20"/>
    <p:sldId id="281" r:id="rId21"/>
    <p:sldId id="271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99FF66"/>
    <a:srgbClr val="66FFFF"/>
    <a:srgbClr val="FFFF66"/>
    <a:srgbClr val="FFFF00"/>
    <a:srgbClr val="0000FF"/>
    <a:srgbClr val="0033CC"/>
    <a:srgbClr val="993300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62368EB-D5D1-41B2-BDDD-4F0EA7BA8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426E8-B8C1-4E61-960B-97E395247DA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CC4AC-E98E-470E-8A4B-4B22AD780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4C087-764C-4DDC-B527-EB920C0E0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28EF7-6792-4DBA-B69A-F7FB2F3E4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EF47D-FF9F-4931-BD7D-4417A1974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44083 w 64000"/>
                <a:gd name="T1" fmla="*/ 2368 h 64000"/>
                <a:gd name="T2" fmla="*/ 64000 w 64000"/>
                <a:gd name="T3" fmla="*/ 32000 h 64000"/>
                <a:gd name="T4" fmla="*/ 44083 w 64000"/>
                <a:gd name="T5" fmla="*/ 61631 h 64000"/>
                <a:gd name="T6" fmla="*/ 44083 w 64000"/>
                <a:gd name="T7" fmla="*/ 61631 h 64000"/>
                <a:gd name="T8" fmla="*/ 44082 w 64000"/>
                <a:gd name="T9" fmla="*/ 61631 h 64000"/>
                <a:gd name="T10" fmla="*/ 44083 w 64000"/>
                <a:gd name="T11" fmla="*/ 61632 h 64000"/>
                <a:gd name="T12" fmla="*/ 44083 w 64000"/>
                <a:gd name="T13" fmla="*/ 2368 h 64000"/>
                <a:gd name="T14" fmla="*/ 44082 w 64000"/>
                <a:gd name="T15" fmla="*/ 2368 h 64000"/>
                <a:gd name="T16" fmla="*/ 44083 w 64000"/>
                <a:gd name="T17" fmla="*/ 236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50994 w 64000"/>
                <a:gd name="T1" fmla="*/ 6246 h 64000"/>
                <a:gd name="T2" fmla="*/ 64000 w 64000"/>
                <a:gd name="T3" fmla="*/ 32000 h 64000"/>
                <a:gd name="T4" fmla="*/ 50994 w 64000"/>
                <a:gd name="T5" fmla="*/ 57753 h 64000"/>
                <a:gd name="T6" fmla="*/ 50994 w 64000"/>
                <a:gd name="T7" fmla="*/ 57753 h 64000"/>
                <a:gd name="T8" fmla="*/ 50993 w 64000"/>
                <a:gd name="T9" fmla="*/ 57753 h 64000"/>
                <a:gd name="T10" fmla="*/ 50994 w 64000"/>
                <a:gd name="T11" fmla="*/ 57754 h 64000"/>
                <a:gd name="T12" fmla="*/ 50994 w 64000"/>
                <a:gd name="T13" fmla="*/ 6246 h 64000"/>
                <a:gd name="T14" fmla="*/ 50993 w 64000"/>
                <a:gd name="T15" fmla="*/ 6246 h 64000"/>
                <a:gd name="T16" fmla="*/ 50994 w 64000"/>
                <a:gd name="T17" fmla="*/ 62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34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7CF1B-40DD-400D-8E1E-0DEA0C95C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02CAE-186A-4F60-A445-6349091F6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81FDC-EF55-43A0-856D-7DF4125C9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7115-E430-49F5-9D13-573A86EEA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78FA7-F647-43B5-8AEB-D7D5C7A13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C5667-3167-403F-935C-D60377507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46064-8AE8-43C4-BF1F-4628469EC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98055-DB95-42E5-B133-6F8272ACF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FA672-AB72-4DEC-8609-80EB7B916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08EAA-8761-4C9F-B98B-8A4F43AFB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AAC8D-A76D-4348-8D22-C29592D4A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D0111-C41D-476F-8064-B02A2B585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65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09826-D790-45A3-90F0-34B8ED2F2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2DBFC-A3FD-411B-AFA1-3D5049D71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7F99B-8112-4A42-8D36-87ABAC733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EF5C2-BA26-4E4C-8212-D85586557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D45F7-AA77-480F-A2FB-64E8273F7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1F820-2617-4957-9AFF-BB720F72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FDE4B-AF7B-4918-952D-6E688ECC5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1EB13-2262-4A88-9A29-A35D3AF2A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DAF0E-E8C9-40A7-865A-BC2640CE2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01788-23A7-4C05-BA58-A89414584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671FC-A108-4E02-9589-8516314D3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C34B0-1B4F-4F00-8112-A75C4EDFA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3413" y="798513"/>
            <a:ext cx="7542213" cy="6029325"/>
            <a:chOff x="-384" y="480"/>
            <a:chExt cx="4751" cy="379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19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33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2 w 3271"/>
                    <a:gd name="T1" fmla="*/ 1990 h 3075"/>
                    <a:gd name="T2" fmla="*/ 186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09 w 3271"/>
                    <a:gd name="T13" fmla="*/ 216 h 3075"/>
                    <a:gd name="T14" fmla="*/ 508 w 3271"/>
                    <a:gd name="T15" fmla="*/ 42 h 3075"/>
                    <a:gd name="T16" fmla="*/ 891 w 3271"/>
                    <a:gd name="T17" fmla="*/ 6 h 3075"/>
                    <a:gd name="T18" fmla="*/ 1334 w 3271"/>
                    <a:gd name="T19" fmla="*/ 102 h 3075"/>
                    <a:gd name="T20" fmla="*/ 1806 w 3271"/>
                    <a:gd name="T21" fmla="*/ 324 h 3075"/>
                    <a:gd name="T22" fmla="*/ 2272 w 3271"/>
                    <a:gd name="T23" fmla="*/ 659 h 3075"/>
                    <a:gd name="T24" fmla="*/ 2769 w 3271"/>
                    <a:gd name="T25" fmla="*/ 1187 h 3075"/>
                    <a:gd name="T26" fmla="*/ 3085 w 3271"/>
                    <a:gd name="T27" fmla="*/ 1702 h 3075"/>
                    <a:gd name="T28" fmla="*/ 3205 w 3271"/>
                    <a:gd name="T29" fmla="*/ 2008 h 3075"/>
                    <a:gd name="T30" fmla="*/ 3259 w 3271"/>
                    <a:gd name="T31" fmla="*/ 2302 h 3075"/>
                    <a:gd name="T32" fmla="*/ 3253 w 3271"/>
                    <a:gd name="T33" fmla="*/ 2565 h 3075"/>
                    <a:gd name="T34" fmla="*/ 3187 w 3271"/>
                    <a:gd name="T35" fmla="*/ 2781 h 3075"/>
                    <a:gd name="T36" fmla="*/ 3068 w 3271"/>
                    <a:gd name="T37" fmla="*/ 2961 h 3075"/>
                    <a:gd name="T38" fmla="*/ 2918 w 3271"/>
                    <a:gd name="T39" fmla="*/ 3075 h 3075"/>
                    <a:gd name="T40" fmla="*/ 3068 w 3271"/>
                    <a:gd name="T41" fmla="*/ 2967 h 3075"/>
                    <a:gd name="T42" fmla="*/ 3193 w 3271"/>
                    <a:gd name="T43" fmla="*/ 2787 h 3075"/>
                    <a:gd name="T44" fmla="*/ 3259 w 3271"/>
                    <a:gd name="T45" fmla="*/ 2565 h 3075"/>
                    <a:gd name="T46" fmla="*/ 3265 w 3271"/>
                    <a:gd name="T47" fmla="*/ 2302 h 3075"/>
                    <a:gd name="T48" fmla="*/ 3211 w 3271"/>
                    <a:gd name="T49" fmla="*/ 2008 h 3075"/>
                    <a:gd name="T50" fmla="*/ 3091 w 3271"/>
                    <a:gd name="T51" fmla="*/ 1702 h 3075"/>
                    <a:gd name="T52" fmla="*/ 2775 w 3271"/>
                    <a:gd name="T53" fmla="*/ 1181 h 3075"/>
                    <a:gd name="T54" fmla="*/ 2278 w 3271"/>
                    <a:gd name="T55" fmla="*/ 653 h 3075"/>
                    <a:gd name="T56" fmla="*/ 1806 w 3271"/>
                    <a:gd name="T57" fmla="*/ 318 h 3075"/>
                    <a:gd name="T58" fmla="*/ 1334 w 3271"/>
                    <a:gd name="T59" fmla="*/ 96 h 3075"/>
                    <a:gd name="T60" fmla="*/ 891 w 3271"/>
                    <a:gd name="T61" fmla="*/ 0 h 3075"/>
                    <a:gd name="T62" fmla="*/ 502 w 3271"/>
                    <a:gd name="T63" fmla="*/ 36 h 3075"/>
                    <a:gd name="T64" fmla="*/ 204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0 w 3271"/>
                    <a:gd name="T75" fmla="*/ 1474 h 3075"/>
                    <a:gd name="T76" fmla="*/ 353 w 3271"/>
                    <a:gd name="T77" fmla="*/ 1786 h 3075"/>
                    <a:gd name="T78" fmla="*/ 849 w 3271"/>
                    <a:gd name="T79" fmla="*/ 2380 h 3075"/>
                    <a:gd name="T80" fmla="*/ 1244 w 3271"/>
                    <a:gd name="T81" fmla="*/ 2709 h 3075"/>
                    <a:gd name="T82" fmla="*/ 1656 w 3271"/>
                    <a:gd name="T83" fmla="*/ 2961 h 3075"/>
                    <a:gd name="T84" fmla="*/ 1937 w 3271"/>
                    <a:gd name="T85" fmla="*/ 3075 h 3075"/>
                    <a:gd name="T86" fmla="*/ 1525 w 3271"/>
                    <a:gd name="T87" fmla="*/ 2889 h 3075"/>
                    <a:gd name="T88" fmla="*/ 1118 w 3271"/>
                    <a:gd name="T89" fmla="*/ 2607 h 3075"/>
                    <a:gd name="T90" fmla="*/ 849 w 3271"/>
                    <a:gd name="T91" fmla="*/ 2380 h 307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34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35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46 w 3952"/>
                      <a:gd name="T1" fmla="*/ 2860 h 3501"/>
                      <a:gd name="T2" fmla="*/ 3910 w 3952"/>
                      <a:gd name="T3" fmla="*/ 2614 h 3501"/>
                      <a:gd name="T4" fmla="*/ 3839 w 3952"/>
                      <a:gd name="T5" fmla="*/ 2368 h 3501"/>
                      <a:gd name="T6" fmla="*/ 3731 w 3952"/>
                      <a:gd name="T7" fmla="*/ 2110 h 3501"/>
                      <a:gd name="T8" fmla="*/ 3593 w 3952"/>
                      <a:gd name="T9" fmla="*/ 1853 h 3501"/>
                      <a:gd name="T10" fmla="*/ 3432 w 3952"/>
                      <a:gd name="T11" fmla="*/ 1595 h 3501"/>
                      <a:gd name="T12" fmla="*/ 3241 w 3952"/>
                      <a:gd name="T13" fmla="*/ 1343 h 3501"/>
                      <a:gd name="T14" fmla="*/ 3025 w 3952"/>
                      <a:gd name="T15" fmla="*/ 1103 h 3501"/>
                      <a:gd name="T16" fmla="*/ 2721 w 3952"/>
                      <a:gd name="T17" fmla="*/ 815 h 3501"/>
                      <a:gd name="T18" fmla="*/ 2332 w 3952"/>
                      <a:gd name="T19" fmla="*/ 522 h 3501"/>
                      <a:gd name="T20" fmla="*/ 1943 w 3952"/>
                      <a:gd name="T21" fmla="*/ 288 h 3501"/>
                      <a:gd name="T22" fmla="*/ 1555 w 3952"/>
                      <a:gd name="T23" fmla="*/ 126 h 3501"/>
                      <a:gd name="T24" fmla="*/ 1184 w 3952"/>
                      <a:gd name="T25" fmla="*/ 24 h 3501"/>
                      <a:gd name="T26" fmla="*/ 837 w 3952"/>
                      <a:gd name="T27" fmla="*/ 0 h 3501"/>
                      <a:gd name="T28" fmla="*/ 526 w 3952"/>
                      <a:gd name="T29" fmla="*/ 48 h 3501"/>
                      <a:gd name="T30" fmla="*/ 263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69 w 3952"/>
                      <a:gd name="T39" fmla="*/ 174 h 3501"/>
                      <a:gd name="T40" fmla="*/ 526 w 3952"/>
                      <a:gd name="T41" fmla="*/ 48 h 3501"/>
                      <a:gd name="T42" fmla="*/ 837 w 3952"/>
                      <a:gd name="T43" fmla="*/ 6 h 3501"/>
                      <a:gd name="T44" fmla="*/ 1184 w 3952"/>
                      <a:gd name="T45" fmla="*/ 30 h 3501"/>
                      <a:gd name="T46" fmla="*/ 1555 w 3952"/>
                      <a:gd name="T47" fmla="*/ 132 h 3501"/>
                      <a:gd name="T48" fmla="*/ 1943 w 3952"/>
                      <a:gd name="T49" fmla="*/ 294 h 3501"/>
                      <a:gd name="T50" fmla="*/ 2332 w 3952"/>
                      <a:gd name="T51" fmla="*/ 528 h 3501"/>
                      <a:gd name="T52" fmla="*/ 2715 w 3952"/>
                      <a:gd name="T53" fmla="*/ 821 h 3501"/>
                      <a:gd name="T54" fmla="*/ 3127 w 3952"/>
                      <a:gd name="T55" fmla="*/ 1223 h 3501"/>
                      <a:gd name="T56" fmla="*/ 3336 w 3952"/>
                      <a:gd name="T57" fmla="*/ 1469 h 3501"/>
                      <a:gd name="T58" fmla="*/ 3510 w 3952"/>
                      <a:gd name="T59" fmla="*/ 1727 h 3501"/>
                      <a:gd name="T60" fmla="*/ 3665 w 3952"/>
                      <a:gd name="T61" fmla="*/ 1984 h 3501"/>
                      <a:gd name="T62" fmla="*/ 3785 w 3952"/>
                      <a:gd name="T63" fmla="*/ 2236 h 3501"/>
                      <a:gd name="T64" fmla="*/ 3875 w 3952"/>
                      <a:gd name="T65" fmla="*/ 2494 h 3501"/>
                      <a:gd name="T66" fmla="*/ 3934 w 3952"/>
                      <a:gd name="T67" fmla="*/ 2740 h 3501"/>
                      <a:gd name="T68" fmla="*/ 3952 w 3952"/>
                      <a:gd name="T69" fmla="*/ 2973 h 3501"/>
                      <a:gd name="T70" fmla="*/ 3922 w 3952"/>
                      <a:gd name="T71" fmla="*/ 3255 h 3501"/>
                      <a:gd name="T72" fmla="*/ 3833 w 3952"/>
                      <a:gd name="T73" fmla="*/ 3501 h 3501"/>
                      <a:gd name="T74" fmla="*/ 3886 w 3952"/>
                      <a:gd name="T75" fmla="*/ 3387 h 3501"/>
                      <a:gd name="T76" fmla="*/ 3946 w 3952"/>
                      <a:gd name="T77" fmla="*/ 3123 h 3501"/>
                      <a:gd name="T78" fmla="*/ 3952 w 3952"/>
                      <a:gd name="T79" fmla="*/ 2973 h 350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6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6 w 3791"/>
                      <a:gd name="T1" fmla="*/ 2416 h 3363"/>
                      <a:gd name="T2" fmla="*/ 419 w 3791"/>
                      <a:gd name="T3" fmla="*/ 2062 h 3363"/>
                      <a:gd name="T4" fmla="*/ 215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39 w 3791"/>
                      <a:gd name="T15" fmla="*/ 246 h 3363"/>
                      <a:gd name="T16" fmla="*/ 580 w 3791"/>
                      <a:gd name="T17" fmla="*/ 48 h 3363"/>
                      <a:gd name="T18" fmla="*/ 1028 w 3791"/>
                      <a:gd name="T19" fmla="*/ 6 h 3363"/>
                      <a:gd name="T20" fmla="*/ 1543 w 3791"/>
                      <a:gd name="T21" fmla="*/ 120 h 3363"/>
                      <a:gd name="T22" fmla="*/ 2087 w 3791"/>
                      <a:gd name="T23" fmla="*/ 378 h 3363"/>
                      <a:gd name="T24" fmla="*/ 2631 w 3791"/>
                      <a:gd name="T25" fmla="*/ 773 h 3363"/>
                      <a:gd name="T26" fmla="*/ 3115 w 3791"/>
                      <a:gd name="T27" fmla="*/ 1265 h 3363"/>
                      <a:gd name="T28" fmla="*/ 3378 w 3791"/>
                      <a:gd name="T29" fmla="*/ 1625 h 3363"/>
                      <a:gd name="T30" fmla="*/ 3582 w 3791"/>
                      <a:gd name="T31" fmla="*/ 1984 h 3363"/>
                      <a:gd name="T32" fmla="*/ 3719 w 3791"/>
                      <a:gd name="T33" fmla="*/ 2344 h 3363"/>
                      <a:gd name="T34" fmla="*/ 3785 w 3791"/>
                      <a:gd name="T35" fmla="*/ 2686 h 3363"/>
                      <a:gd name="T36" fmla="*/ 3749 w 3791"/>
                      <a:gd name="T37" fmla="*/ 3105 h 3363"/>
                      <a:gd name="T38" fmla="*/ 3629 w 3791"/>
                      <a:gd name="T39" fmla="*/ 3363 h 3363"/>
                      <a:gd name="T40" fmla="*/ 3779 w 3791"/>
                      <a:gd name="T41" fmla="*/ 2967 h 3363"/>
                      <a:gd name="T42" fmla="*/ 3791 w 3791"/>
                      <a:gd name="T43" fmla="*/ 2794 h 3363"/>
                      <a:gd name="T44" fmla="*/ 3749 w 3791"/>
                      <a:gd name="T45" fmla="*/ 2458 h 3363"/>
                      <a:gd name="T46" fmla="*/ 3635 w 3791"/>
                      <a:gd name="T47" fmla="*/ 2104 h 3363"/>
                      <a:gd name="T48" fmla="*/ 3456 w 3791"/>
                      <a:gd name="T49" fmla="*/ 1739 h 3363"/>
                      <a:gd name="T50" fmla="*/ 3211 w 3791"/>
                      <a:gd name="T51" fmla="*/ 1385 h 3363"/>
                      <a:gd name="T52" fmla="*/ 2804 w 3791"/>
                      <a:gd name="T53" fmla="*/ 929 h 3363"/>
                      <a:gd name="T54" fmla="*/ 2272 w 3791"/>
                      <a:gd name="T55" fmla="*/ 492 h 3363"/>
                      <a:gd name="T56" fmla="*/ 1722 w 3791"/>
                      <a:gd name="T57" fmla="*/ 192 h 3363"/>
                      <a:gd name="T58" fmla="*/ 1190 w 3791"/>
                      <a:gd name="T59" fmla="*/ 24 h 3363"/>
                      <a:gd name="T60" fmla="*/ 717 w 3791"/>
                      <a:gd name="T61" fmla="*/ 12 h 3363"/>
                      <a:gd name="T62" fmla="*/ 335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1 w 3791"/>
                      <a:gd name="T73" fmla="*/ 1583 h 3363"/>
                      <a:gd name="T74" fmla="*/ 341 w 3791"/>
                      <a:gd name="T75" fmla="*/ 1942 h 3363"/>
                      <a:gd name="T76" fmla="*/ 580 w 3791"/>
                      <a:gd name="T77" fmla="*/ 2302 h 3363"/>
                      <a:gd name="T78" fmla="*/ 987 w 3791"/>
                      <a:gd name="T79" fmla="*/ 2758 h 3363"/>
                      <a:gd name="T80" fmla="*/ 1596 w 3791"/>
                      <a:gd name="T81" fmla="*/ 3237 h 3363"/>
                      <a:gd name="T82" fmla="*/ 1596 w 3791"/>
                      <a:gd name="T83" fmla="*/ 3237 h 3363"/>
                      <a:gd name="T84" fmla="*/ 993 w 3791"/>
                      <a:gd name="T85" fmla="*/ 2758 h 33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7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38 w 3527"/>
                      <a:gd name="T1" fmla="*/ 2146 h 3225"/>
                      <a:gd name="T2" fmla="*/ 317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7 w 3527"/>
                      <a:gd name="T15" fmla="*/ 150 h 3225"/>
                      <a:gd name="T16" fmla="*/ 669 w 3527"/>
                      <a:gd name="T17" fmla="*/ 12 h 3225"/>
                      <a:gd name="T18" fmla="*/ 1112 w 3527"/>
                      <a:gd name="T19" fmla="*/ 24 h 3225"/>
                      <a:gd name="T20" fmla="*/ 1608 w 3527"/>
                      <a:gd name="T21" fmla="*/ 174 h 3225"/>
                      <a:gd name="T22" fmla="*/ 2116 w 3527"/>
                      <a:gd name="T23" fmla="*/ 456 h 3225"/>
                      <a:gd name="T24" fmla="*/ 2613 w 3527"/>
                      <a:gd name="T25" fmla="*/ 857 h 3225"/>
                      <a:gd name="T26" fmla="*/ 3073 w 3527"/>
                      <a:gd name="T27" fmla="*/ 1391 h 3225"/>
                      <a:gd name="T28" fmla="*/ 3276 w 3527"/>
                      <a:gd name="T29" fmla="*/ 1726 h 3225"/>
                      <a:gd name="T30" fmla="*/ 3426 w 3527"/>
                      <a:gd name="T31" fmla="*/ 2062 h 3225"/>
                      <a:gd name="T32" fmla="*/ 3509 w 3527"/>
                      <a:gd name="T33" fmla="*/ 2386 h 3225"/>
                      <a:gd name="T34" fmla="*/ 3521 w 3527"/>
                      <a:gd name="T35" fmla="*/ 2680 h 3225"/>
                      <a:gd name="T36" fmla="*/ 3474 w 3527"/>
                      <a:gd name="T37" fmla="*/ 2931 h 3225"/>
                      <a:gd name="T38" fmla="*/ 3360 w 3527"/>
                      <a:gd name="T39" fmla="*/ 3141 h 3225"/>
                      <a:gd name="T40" fmla="*/ 3282 w 3527"/>
                      <a:gd name="T41" fmla="*/ 3225 h 3225"/>
                      <a:gd name="T42" fmla="*/ 3312 w 3527"/>
                      <a:gd name="T43" fmla="*/ 3201 h 3225"/>
                      <a:gd name="T44" fmla="*/ 3444 w 3527"/>
                      <a:gd name="T45" fmla="*/ 3009 h 3225"/>
                      <a:gd name="T46" fmla="*/ 3515 w 3527"/>
                      <a:gd name="T47" fmla="*/ 2769 h 3225"/>
                      <a:gd name="T48" fmla="*/ 3521 w 3527"/>
                      <a:gd name="T49" fmla="*/ 2488 h 3225"/>
                      <a:gd name="T50" fmla="*/ 3462 w 3527"/>
                      <a:gd name="T51" fmla="*/ 2170 h 3225"/>
                      <a:gd name="T52" fmla="*/ 3336 w 3527"/>
                      <a:gd name="T53" fmla="*/ 1834 h 3225"/>
                      <a:gd name="T54" fmla="*/ 3145 w 3527"/>
                      <a:gd name="T55" fmla="*/ 1499 h 3225"/>
                      <a:gd name="T56" fmla="*/ 2816 w 3527"/>
                      <a:gd name="T57" fmla="*/ 1061 h 3225"/>
                      <a:gd name="T58" fmla="*/ 2284 w 3527"/>
                      <a:gd name="T59" fmla="*/ 575 h 3225"/>
                      <a:gd name="T60" fmla="*/ 1775 w 3527"/>
                      <a:gd name="T61" fmla="*/ 252 h 3225"/>
                      <a:gd name="T62" fmla="*/ 1273 w 3527"/>
                      <a:gd name="T63" fmla="*/ 60 h 3225"/>
                      <a:gd name="T64" fmla="*/ 807 w 3527"/>
                      <a:gd name="T65" fmla="*/ 0 h 3225"/>
                      <a:gd name="T66" fmla="*/ 418 w 3527"/>
                      <a:gd name="T67" fmla="*/ 84 h 3225"/>
                      <a:gd name="T68" fmla="*/ 167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1 w 3527"/>
                      <a:gd name="T79" fmla="*/ 1708 h 3225"/>
                      <a:gd name="T80" fmla="*/ 454 w 3527"/>
                      <a:gd name="T81" fmla="*/ 2038 h 3225"/>
                      <a:gd name="T82" fmla="*/ 914 w 3527"/>
                      <a:gd name="T83" fmla="*/ 2572 h 3225"/>
                      <a:gd name="T84" fmla="*/ 1255 w 3527"/>
                      <a:gd name="T85" fmla="*/ 2865 h 3225"/>
                      <a:gd name="T86" fmla="*/ 1608 w 3527"/>
                      <a:gd name="T87" fmla="*/ 3099 h 3225"/>
                      <a:gd name="T88" fmla="*/ 1853 w 3527"/>
                      <a:gd name="T89" fmla="*/ 3225 h 3225"/>
                      <a:gd name="T90" fmla="*/ 1494 w 3527"/>
                      <a:gd name="T91" fmla="*/ 3027 h 3225"/>
                      <a:gd name="T92" fmla="*/ 1142 w 3527"/>
                      <a:gd name="T93" fmla="*/ 2769 h 322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grpSp>
                <p:nvGrpSpPr>
                  <p:cNvPr id="3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39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45 w 4251"/>
                        <a:gd name="T1" fmla="*/ 3237 h 3794"/>
                        <a:gd name="T2" fmla="*/ 4203 w 4251"/>
                        <a:gd name="T3" fmla="*/ 2961 h 3794"/>
                        <a:gd name="T4" fmla="*/ 4120 w 4251"/>
                        <a:gd name="T5" fmla="*/ 2679 h 3794"/>
                        <a:gd name="T6" fmla="*/ 4000 w 4251"/>
                        <a:gd name="T7" fmla="*/ 2391 h 3794"/>
                        <a:gd name="T8" fmla="*/ 3845 w 4251"/>
                        <a:gd name="T9" fmla="*/ 2098 h 3794"/>
                        <a:gd name="T10" fmla="*/ 3659 w 4251"/>
                        <a:gd name="T11" fmla="*/ 1810 h 3794"/>
                        <a:gd name="T12" fmla="*/ 3438 w 4251"/>
                        <a:gd name="T13" fmla="*/ 1528 h 3794"/>
                        <a:gd name="T14" fmla="*/ 3193 w 4251"/>
                        <a:gd name="T15" fmla="*/ 1252 h 3794"/>
                        <a:gd name="T16" fmla="*/ 2858 w 4251"/>
                        <a:gd name="T17" fmla="*/ 935 h 3794"/>
                        <a:gd name="T18" fmla="*/ 2434 w 4251"/>
                        <a:gd name="T19" fmla="*/ 605 h 3794"/>
                        <a:gd name="T20" fmla="*/ 1991 w 4251"/>
                        <a:gd name="T21" fmla="*/ 341 h 3794"/>
                        <a:gd name="T22" fmla="*/ 1549 w 4251"/>
                        <a:gd name="T23" fmla="*/ 143 h 3794"/>
                        <a:gd name="T24" fmla="*/ 1124 w 4251"/>
                        <a:gd name="T25" fmla="*/ 35 h 3794"/>
                        <a:gd name="T26" fmla="*/ 741 w 4251"/>
                        <a:gd name="T27" fmla="*/ 0 h 3794"/>
                        <a:gd name="T28" fmla="*/ 401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3 w 4251"/>
                        <a:gd name="T35" fmla="*/ 101 h 3794"/>
                        <a:gd name="T36" fmla="*/ 586 w 4251"/>
                        <a:gd name="T37" fmla="*/ 18 h 3794"/>
                        <a:gd name="T38" fmla="*/ 957 w 4251"/>
                        <a:gd name="T39" fmla="*/ 18 h 3794"/>
                        <a:gd name="T40" fmla="*/ 1357 w 4251"/>
                        <a:gd name="T41" fmla="*/ 95 h 3794"/>
                        <a:gd name="T42" fmla="*/ 1782 w 4251"/>
                        <a:gd name="T43" fmla="*/ 245 h 3794"/>
                        <a:gd name="T44" fmla="*/ 2212 w 4251"/>
                        <a:gd name="T45" fmla="*/ 467 h 3794"/>
                        <a:gd name="T46" fmla="*/ 2643 w 4251"/>
                        <a:gd name="T47" fmla="*/ 761 h 3794"/>
                        <a:gd name="T48" fmla="*/ 3061 w 4251"/>
                        <a:gd name="T49" fmla="*/ 1120 h 3794"/>
                        <a:gd name="T50" fmla="*/ 3318 w 4251"/>
                        <a:gd name="T51" fmla="*/ 1390 h 3794"/>
                        <a:gd name="T52" fmla="*/ 3552 w 4251"/>
                        <a:gd name="T53" fmla="*/ 1666 h 3794"/>
                        <a:gd name="T54" fmla="*/ 3755 w 4251"/>
                        <a:gd name="T55" fmla="*/ 1954 h 3794"/>
                        <a:gd name="T56" fmla="*/ 3922 w 4251"/>
                        <a:gd name="T57" fmla="*/ 2247 h 3794"/>
                        <a:gd name="T58" fmla="*/ 4060 w 4251"/>
                        <a:gd name="T59" fmla="*/ 2535 h 3794"/>
                        <a:gd name="T60" fmla="*/ 4162 w 4251"/>
                        <a:gd name="T61" fmla="*/ 2823 h 3794"/>
                        <a:gd name="T62" fmla="*/ 4221 w 4251"/>
                        <a:gd name="T63" fmla="*/ 3105 h 3794"/>
                        <a:gd name="T64" fmla="*/ 4245 w 4251"/>
                        <a:gd name="T65" fmla="*/ 3368 h 3794"/>
                        <a:gd name="T66" fmla="*/ 4233 w 4251"/>
                        <a:gd name="T67" fmla="*/ 3590 h 3794"/>
                        <a:gd name="T68" fmla="*/ 4185 w 4251"/>
                        <a:gd name="T69" fmla="*/ 3794 h 3794"/>
                        <a:gd name="T70" fmla="*/ 4215 w 4251"/>
                        <a:gd name="T71" fmla="*/ 3692 h 3794"/>
                        <a:gd name="T72" fmla="*/ 4245 w 4251"/>
                        <a:gd name="T73" fmla="*/ 3482 h 3794"/>
                        <a:gd name="T74" fmla="*/ 4251 w 4251"/>
                        <a:gd name="T75" fmla="*/ 3368 h 379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40" name="Group 166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1 w 4108"/>
                          <a:gd name="T1" fmla="*/ 186 h 3657"/>
                          <a:gd name="T2" fmla="*/ 442 w 4108"/>
                          <a:gd name="T3" fmla="*/ 54 h 3657"/>
                          <a:gd name="T4" fmla="*/ 771 w 4108"/>
                          <a:gd name="T5" fmla="*/ 6 h 3657"/>
                          <a:gd name="T6" fmla="*/ 1136 w 4108"/>
                          <a:gd name="T7" fmla="*/ 36 h 3657"/>
                          <a:gd name="T8" fmla="*/ 1537 w 4108"/>
                          <a:gd name="T9" fmla="*/ 144 h 3657"/>
                          <a:gd name="T10" fmla="*/ 1949 w 4108"/>
                          <a:gd name="T11" fmla="*/ 324 h 3657"/>
                          <a:gd name="T12" fmla="*/ 2368 w 4108"/>
                          <a:gd name="T13" fmla="*/ 570 h 3657"/>
                          <a:gd name="T14" fmla="*/ 2780 w 4108"/>
                          <a:gd name="T15" fmla="*/ 888 h 3657"/>
                          <a:gd name="T16" fmla="*/ 3103 w 4108"/>
                          <a:gd name="T17" fmla="*/ 1193 h 3657"/>
                          <a:gd name="T18" fmla="*/ 3336 w 4108"/>
                          <a:gd name="T19" fmla="*/ 1451 h 3657"/>
                          <a:gd name="T20" fmla="*/ 3540 w 4108"/>
                          <a:gd name="T21" fmla="*/ 1721 h 3657"/>
                          <a:gd name="T22" fmla="*/ 3719 w 4108"/>
                          <a:gd name="T23" fmla="*/ 1997 h 3657"/>
                          <a:gd name="T24" fmla="*/ 3863 w 4108"/>
                          <a:gd name="T25" fmla="*/ 2272 h 3657"/>
                          <a:gd name="T26" fmla="*/ 3976 w 4108"/>
                          <a:gd name="T27" fmla="*/ 2548 h 3657"/>
                          <a:gd name="T28" fmla="*/ 4060 w 4108"/>
                          <a:gd name="T29" fmla="*/ 2818 h 3657"/>
                          <a:gd name="T30" fmla="*/ 4102 w 4108"/>
                          <a:gd name="T31" fmla="*/ 3070 h 3657"/>
                          <a:gd name="T32" fmla="*/ 4102 w 4108"/>
                          <a:gd name="T33" fmla="*/ 3321 h 3657"/>
                          <a:gd name="T34" fmla="*/ 4060 w 4108"/>
                          <a:gd name="T35" fmla="*/ 3549 h 3657"/>
                          <a:gd name="T36" fmla="*/ 4030 w 4108"/>
                          <a:gd name="T37" fmla="*/ 3657 h 3657"/>
                          <a:gd name="T38" fmla="*/ 4090 w 4108"/>
                          <a:gd name="T39" fmla="*/ 3447 h 3657"/>
                          <a:gd name="T40" fmla="*/ 4108 w 4108"/>
                          <a:gd name="T41" fmla="*/ 3213 h 3657"/>
                          <a:gd name="T42" fmla="*/ 4102 w 4108"/>
                          <a:gd name="T43" fmla="*/ 3070 h 3657"/>
                          <a:gd name="T44" fmla="*/ 4060 w 4108"/>
                          <a:gd name="T45" fmla="*/ 2812 h 3657"/>
                          <a:gd name="T46" fmla="*/ 3982 w 4108"/>
                          <a:gd name="T47" fmla="*/ 2548 h 3657"/>
                          <a:gd name="T48" fmla="*/ 3869 w 4108"/>
                          <a:gd name="T49" fmla="*/ 2272 h 3657"/>
                          <a:gd name="T50" fmla="*/ 3725 w 4108"/>
                          <a:gd name="T51" fmla="*/ 1997 h 3657"/>
                          <a:gd name="T52" fmla="*/ 3546 w 4108"/>
                          <a:gd name="T53" fmla="*/ 1721 h 3657"/>
                          <a:gd name="T54" fmla="*/ 3342 w 4108"/>
                          <a:gd name="T55" fmla="*/ 1451 h 3657"/>
                          <a:gd name="T56" fmla="*/ 3109 w 4108"/>
                          <a:gd name="T57" fmla="*/ 1187 h 3657"/>
                          <a:gd name="T58" fmla="*/ 2792 w 4108"/>
                          <a:gd name="T59" fmla="*/ 888 h 3657"/>
                          <a:gd name="T60" fmla="*/ 2386 w 4108"/>
                          <a:gd name="T61" fmla="*/ 576 h 3657"/>
                          <a:gd name="T62" fmla="*/ 1967 w 4108"/>
                          <a:gd name="T63" fmla="*/ 330 h 3657"/>
                          <a:gd name="T64" fmla="*/ 1543 w 4108"/>
                          <a:gd name="T65" fmla="*/ 144 h 3657"/>
                          <a:gd name="T66" fmla="*/ 1130 w 4108"/>
                          <a:gd name="T67" fmla="*/ 30 h 3657"/>
                          <a:gd name="T68" fmla="*/ 753 w 4108"/>
                          <a:gd name="T69" fmla="*/ 0 h 3657"/>
                          <a:gd name="T70" fmla="*/ 431 w 4108"/>
                          <a:gd name="T71" fmla="*/ 54 h 3657"/>
                          <a:gd name="T72" fmla="*/ 161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42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3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4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5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6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7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8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9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0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1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2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3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4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5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6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7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8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59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0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1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2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3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4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5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6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7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8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69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0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1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2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3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4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5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6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7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78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09 w 1537"/>
                            <a:gd name="T1" fmla="*/ 1264 h 1768"/>
                            <a:gd name="T2" fmla="*/ 1058 w 1537"/>
                            <a:gd name="T3" fmla="*/ 1402 h 1768"/>
                            <a:gd name="T4" fmla="*/ 1214 w 1537"/>
                            <a:gd name="T5" fmla="*/ 1528 h 1768"/>
                            <a:gd name="T6" fmla="*/ 1369 w 1537"/>
                            <a:gd name="T7" fmla="*/ 1654 h 1768"/>
                            <a:gd name="T8" fmla="*/ 1531 w 1537"/>
                            <a:gd name="T9" fmla="*/ 1768 h 1768"/>
                            <a:gd name="T10" fmla="*/ 1537 w 1537"/>
                            <a:gd name="T11" fmla="*/ 1768 h 1768"/>
                            <a:gd name="T12" fmla="*/ 1375 w 1537"/>
                            <a:gd name="T13" fmla="*/ 1654 h 1768"/>
                            <a:gd name="T14" fmla="*/ 1220 w 1537"/>
                            <a:gd name="T15" fmla="*/ 1534 h 1768"/>
                            <a:gd name="T16" fmla="*/ 1064 w 1537"/>
                            <a:gd name="T17" fmla="*/ 1402 h 1768"/>
                            <a:gd name="T18" fmla="*/ 915 w 1537"/>
                            <a:gd name="T19" fmla="*/ 1258 h 1768"/>
                            <a:gd name="T20" fmla="*/ 765 w 1537"/>
                            <a:gd name="T21" fmla="*/ 1115 h 1768"/>
                            <a:gd name="T22" fmla="*/ 628 w 1537"/>
                            <a:gd name="T23" fmla="*/ 959 h 1768"/>
                            <a:gd name="T24" fmla="*/ 496 w 1537"/>
                            <a:gd name="T25" fmla="*/ 803 h 1768"/>
                            <a:gd name="T26" fmla="*/ 377 w 1537"/>
                            <a:gd name="T27" fmla="*/ 647 h 1768"/>
                            <a:gd name="T28" fmla="*/ 269 w 1537"/>
                            <a:gd name="T29" fmla="*/ 485 h 1768"/>
                            <a:gd name="T30" fmla="*/ 167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7 w 1537"/>
                            <a:gd name="T41" fmla="*/ 335 h 1768"/>
                            <a:gd name="T42" fmla="*/ 269 w 1537"/>
                            <a:gd name="T43" fmla="*/ 491 h 1768"/>
                            <a:gd name="T44" fmla="*/ 377 w 1537"/>
                            <a:gd name="T45" fmla="*/ 653 h 1768"/>
                            <a:gd name="T46" fmla="*/ 496 w 1537"/>
                            <a:gd name="T47" fmla="*/ 809 h 1768"/>
                            <a:gd name="T48" fmla="*/ 628 w 1537"/>
                            <a:gd name="T49" fmla="*/ 965 h 1768"/>
                            <a:gd name="T50" fmla="*/ 765 w 1537"/>
                            <a:gd name="T51" fmla="*/ 1121 h 1768"/>
                            <a:gd name="T52" fmla="*/ 909 w 1537"/>
                            <a:gd name="T53" fmla="*/ 1264 h 1768"/>
                            <a:gd name="T54" fmla="*/ 909 w 1537"/>
                            <a:gd name="T55" fmla="*/ 1264 h 1768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grpSp>
                      <p:nvGrpSpPr>
                        <p:cNvPr id="79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2" y="1810"/>
                          <a:ext cx="3672" cy="2049"/>
                          <a:chOff x="7" y="1814"/>
                          <a:chExt cx="3672" cy="2049"/>
                        </a:xfrm>
                      </p:grpSpPr>
                      <p:sp>
                        <p:nvSpPr>
                          <p:cNvPr id="116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5" y="2870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17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18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19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20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5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21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22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7" y="1866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23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24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9" y="1537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25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4" y="1358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26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127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8" y="1003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80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81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82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83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84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85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86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87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88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89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0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1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2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3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4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5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6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7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8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99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0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1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2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3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4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5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6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7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8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09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0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1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2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3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4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115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0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21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23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24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5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6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8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0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1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2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6" name="Group 113"/>
            <p:cNvGrpSpPr>
              <a:grpSpLocks/>
            </p:cNvGrpSpPr>
            <p:nvPr userDrawn="1"/>
          </p:nvGrpSpPr>
          <p:grpSpPr bwMode="auto">
            <a:xfrm>
              <a:off x="16" y="1317"/>
              <a:ext cx="3325" cy="2957"/>
              <a:chOff x="16" y="1317"/>
              <a:chExt cx="3325" cy="2957"/>
            </a:xfrm>
          </p:grpSpPr>
          <p:sp>
            <p:nvSpPr>
              <p:cNvPr id="7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3 w 1435"/>
                  <a:gd name="T1" fmla="*/ 1150 h 1618"/>
                  <a:gd name="T2" fmla="*/ 741 w 1435"/>
                  <a:gd name="T3" fmla="*/ 1019 h 1618"/>
                  <a:gd name="T4" fmla="*/ 610 w 1435"/>
                  <a:gd name="T5" fmla="*/ 875 h 1618"/>
                  <a:gd name="T6" fmla="*/ 490 w 1435"/>
                  <a:gd name="T7" fmla="*/ 737 h 1618"/>
                  <a:gd name="T8" fmla="*/ 377 w 1435"/>
                  <a:gd name="T9" fmla="*/ 593 h 1618"/>
                  <a:gd name="T10" fmla="*/ 275 w 1435"/>
                  <a:gd name="T11" fmla="*/ 443 h 1618"/>
                  <a:gd name="T12" fmla="*/ 173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3 w 1435"/>
                  <a:gd name="T23" fmla="*/ 305 h 1618"/>
                  <a:gd name="T24" fmla="*/ 269 w 1435"/>
                  <a:gd name="T25" fmla="*/ 449 h 1618"/>
                  <a:gd name="T26" fmla="*/ 377 w 1435"/>
                  <a:gd name="T27" fmla="*/ 593 h 1618"/>
                  <a:gd name="T28" fmla="*/ 490 w 1435"/>
                  <a:gd name="T29" fmla="*/ 737 h 1618"/>
                  <a:gd name="T30" fmla="*/ 610 w 1435"/>
                  <a:gd name="T31" fmla="*/ 881 h 1618"/>
                  <a:gd name="T32" fmla="*/ 735 w 1435"/>
                  <a:gd name="T33" fmla="*/ 1019 h 1618"/>
                  <a:gd name="T34" fmla="*/ 873 w 1435"/>
                  <a:gd name="T35" fmla="*/ 1150 h 1618"/>
                  <a:gd name="T36" fmla="*/ 1010 w 1435"/>
                  <a:gd name="T37" fmla="*/ 1276 h 1618"/>
                  <a:gd name="T38" fmla="*/ 1148 w 1435"/>
                  <a:gd name="T39" fmla="*/ 1396 h 1618"/>
                  <a:gd name="T40" fmla="*/ 1286 w 1435"/>
                  <a:gd name="T41" fmla="*/ 1510 h 1618"/>
                  <a:gd name="T42" fmla="*/ 1429 w 1435"/>
                  <a:gd name="T43" fmla="*/ 1618 h 1618"/>
                  <a:gd name="T44" fmla="*/ 1435 w 1435"/>
                  <a:gd name="T45" fmla="*/ 1618 h 1618"/>
                  <a:gd name="T46" fmla="*/ 1292 w 1435"/>
                  <a:gd name="T47" fmla="*/ 1510 h 1618"/>
                  <a:gd name="T48" fmla="*/ 1154 w 1435"/>
                  <a:gd name="T49" fmla="*/ 1396 h 1618"/>
                  <a:gd name="T50" fmla="*/ 1010 w 1435"/>
                  <a:gd name="T51" fmla="*/ 1276 h 1618"/>
                  <a:gd name="T52" fmla="*/ 873 w 1435"/>
                  <a:gd name="T53" fmla="*/ 1150 h 1618"/>
                  <a:gd name="T54" fmla="*/ 873 w 1435"/>
                  <a:gd name="T55" fmla="*/ 1150 h 16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57 w 1668"/>
                  <a:gd name="T1" fmla="*/ 1463 h 2014"/>
                  <a:gd name="T2" fmla="*/ 789 w 1668"/>
                  <a:gd name="T3" fmla="*/ 1289 h 2014"/>
                  <a:gd name="T4" fmla="*/ 634 w 1668"/>
                  <a:gd name="T5" fmla="*/ 1115 h 2014"/>
                  <a:gd name="T6" fmla="*/ 490 w 1668"/>
                  <a:gd name="T7" fmla="*/ 929 h 2014"/>
                  <a:gd name="T8" fmla="*/ 365 w 1668"/>
                  <a:gd name="T9" fmla="*/ 743 h 2014"/>
                  <a:gd name="T10" fmla="*/ 251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1 w 1668"/>
                  <a:gd name="T25" fmla="*/ 569 h 2014"/>
                  <a:gd name="T26" fmla="*/ 365 w 1668"/>
                  <a:gd name="T27" fmla="*/ 755 h 2014"/>
                  <a:gd name="T28" fmla="*/ 490 w 1668"/>
                  <a:gd name="T29" fmla="*/ 935 h 2014"/>
                  <a:gd name="T30" fmla="*/ 634 w 1668"/>
                  <a:gd name="T31" fmla="*/ 1115 h 2014"/>
                  <a:gd name="T32" fmla="*/ 789 w 1668"/>
                  <a:gd name="T33" fmla="*/ 1295 h 2014"/>
                  <a:gd name="T34" fmla="*/ 957 w 1668"/>
                  <a:gd name="T35" fmla="*/ 1463 h 2014"/>
                  <a:gd name="T36" fmla="*/ 1130 w 1668"/>
                  <a:gd name="T37" fmla="*/ 1618 h 2014"/>
                  <a:gd name="T38" fmla="*/ 1303 w 1668"/>
                  <a:gd name="T39" fmla="*/ 1762 h 2014"/>
                  <a:gd name="T40" fmla="*/ 1483 w 1668"/>
                  <a:gd name="T41" fmla="*/ 1894 h 2014"/>
                  <a:gd name="T42" fmla="*/ 1662 w 1668"/>
                  <a:gd name="T43" fmla="*/ 2014 h 2014"/>
                  <a:gd name="T44" fmla="*/ 1668 w 1668"/>
                  <a:gd name="T45" fmla="*/ 2014 h 2014"/>
                  <a:gd name="T46" fmla="*/ 1483 w 1668"/>
                  <a:gd name="T47" fmla="*/ 1894 h 2014"/>
                  <a:gd name="T48" fmla="*/ 1303 w 1668"/>
                  <a:gd name="T49" fmla="*/ 1762 h 2014"/>
                  <a:gd name="T50" fmla="*/ 1130 w 1668"/>
                  <a:gd name="T51" fmla="*/ 1618 h 2014"/>
                  <a:gd name="T52" fmla="*/ 957 w 1668"/>
                  <a:gd name="T53" fmla="*/ 1463 h 2014"/>
                  <a:gd name="T54" fmla="*/ 957 w 1668"/>
                  <a:gd name="T55" fmla="*/ 1463 h 20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8" y="2695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3" name="Group 120"/>
              <p:cNvGrpSpPr>
                <a:grpSpLocks noChangeAspect="1"/>
              </p:cNvGrpSpPr>
              <p:nvPr/>
            </p:nvGrpSpPr>
            <p:grpSpPr bwMode="auto">
              <a:xfrm>
                <a:off x="3061" y="1317"/>
                <a:ext cx="260" cy="297"/>
                <a:chOff x="3043" y="1265"/>
                <a:chExt cx="366" cy="424"/>
              </a:xfrm>
            </p:grpSpPr>
            <p:sp>
              <p:nvSpPr>
                <p:cNvPr id="14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1" y="1468"/>
                  <a:ext cx="283" cy="1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5"/>
                  <a:ext cx="226" cy="223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5" y="1365"/>
                  <a:ext cx="162" cy="156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1" cy="198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72830" name="Rectangle 1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973263"/>
          </a:xfrm>
        </p:spPr>
        <p:txBody>
          <a:bodyPr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2831" name="Rectangle 1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8" name="Rectangle 12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" name="Rectangle 1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" name="Rectangle 1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06104BB6-D091-46CF-B763-E559AFA90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010CA-4E44-446D-B5ED-8A78553BE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BA63A-595E-475A-A9D8-2D7FF808B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FD869-407A-4908-B051-18420F817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8FA1C-9F54-45C7-8C07-0262536BC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1FCD4-0B4D-4C43-828B-317AC05B5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D7CA3-0679-4BFC-BA1D-65158E28E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70C25-6E0B-42ED-88EE-57F731D34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9A350-EE4E-42A2-8B10-F1B3923D5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5397A-DCCB-49DC-B162-12CBA5FCE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721D2-34C2-4760-85B6-665AA9526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76164-1A30-4F7D-994D-C30338683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0D17F-F541-4C0A-8744-D9862C3CE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0203A-D0CD-4BC1-8A69-D3C326EF9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5298E-E115-447A-AB22-D1B6D6A43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C3E3D-EA47-4EC6-8023-3A2EFB20C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5FACF-0145-4975-9951-30B390827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1FC3BCC-1255-44BF-843B-8A08A9F16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9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2056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50296 w 64000"/>
                <a:gd name="T1" fmla="*/ 5746 h 64000"/>
                <a:gd name="T2" fmla="*/ 64000 w 64000"/>
                <a:gd name="T3" fmla="*/ 32000 h 64000"/>
                <a:gd name="T4" fmla="*/ 50296 w 64000"/>
                <a:gd name="T5" fmla="*/ 58253 h 64000"/>
                <a:gd name="T6" fmla="*/ 50296 w 64000"/>
                <a:gd name="T7" fmla="*/ 58253 h 64000"/>
                <a:gd name="T8" fmla="*/ 50295 w 64000"/>
                <a:gd name="T9" fmla="*/ 58253 h 64000"/>
                <a:gd name="T10" fmla="*/ 50296 w 64000"/>
                <a:gd name="T11" fmla="*/ 58254 h 64000"/>
                <a:gd name="T12" fmla="*/ 50296 w 64000"/>
                <a:gd name="T13" fmla="*/ 5746 h 64000"/>
                <a:gd name="T14" fmla="*/ 50295 w 64000"/>
                <a:gd name="T15" fmla="*/ 5746 h 64000"/>
                <a:gd name="T16" fmla="*/ 50296 w 64000"/>
                <a:gd name="T17" fmla="*/ 5746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7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50077 w 64000"/>
                <a:gd name="T1" fmla="*/ 5595 h 64000"/>
                <a:gd name="T2" fmla="*/ 64000 w 64000"/>
                <a:gd name="T3" fmla="*/ 32000 h 64000"/>
                <a:gd name="T4" fmla="*/ 50077 w 64000"/>
                <a:gd name="T5" fmla="*/ 58404 h 64000"/>
                <a:gd name="T6" fmla="*/ 50077 w 64000"/>
                <a:gd name="T7" fmla="*/ 58404 h 64000"/>
                <a:gd name="T8" fmla="*/ 50076 w 64000"/>
                <a:gd name="T9" fmla="*/ 58404 h 64000"/>
                <a:gd name="T10" fmla="*/ 50077 w 64000"/>
                <a:gd name="T11" fmla="*/ 58405 h 64000"/>
                <a:gd name="T12" fmla="*/ 50077 w 64000"/>
                <a:gd name="T13" fmla="*/ 5595 h 64000"/>
                <a:gd name="T14" fmla="*/ 50076 w 64000"/>
                <a:gd name="T15" fmla="*/ 5595 h 64000"/>
                <a:gd name="T16" fmla="*/ 50077 w 64000"/>
                <a:gd name="T17" fmla="*/ 559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8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+mn-lt"/>
              </a:defRPr>
            </a:lvl1pPr>
          </a:lstStyle>
          <a:p>
            <a:pPr>
              <a:defRPr/>
            </a:pPr>
            <a:fld id="{9346A4A7-B5B3-4102-B387-483D5B387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080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1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2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4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4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4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4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54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55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10D6D4F-B8BB-499E-AEEA-E96C6142F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555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5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1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-609600" y="762000"/>
            <a:ext cx="7542213" cy="6029325"/>
            <a:chOff x="-384" y="480"/>
            <a:chExt cx="4751" cy="3798"/>
          </a:xfrm>
        </p:grpSpPr>
        <p:grpSp>
          <p:nvGrpSpPr>
            <p:cNvPr id="4104" name="Group 3"/>
            <p:cNvGrpSpPr>
              <a:grpSpLocks/>
            </p:cNvGrpSpPr>
            <p:nvPr/>
          </p:nvGrpSpPr>
          <p:grpSpPr bwMode="auto">
            <a:xfrm>
              <a:off x="-384" y="480"/>
              <a:ext cx="4751" cy="3798"/>
              <a:chOff x="0" y="522"/>
              <a:chExt cx="4751" cy="3798"/>
            </a:xfrm>
          </p:grpSpPr>
          <p:grpSp>
            <p:nvGrpSpPr>
              <p:cNvPr id="4118" name="Group 4"/>
              <p:cNvGrpSpPr>
                <a:grpSpLocks/>
              </p:cNvGrpSpPr>
              <p:nvPr userDrawn="1"/>
            </p:nvGrpSpPr>
            <p:grpSpPr bwMode="auto">
              <a:xfrm>
                <a:off x="0" y="522"/>
                <a:ext cx="4751" cy="3794"/>
                <a:chOff x="0" y="522"/>
                <a:chExt cx="4751" cy="3794"/>
              </a:xfrm>
            </p:grpSpPr>
            <p:sp>
              <p:nvSpPr>
                <p:cNvPr id="4132" name="Freeform 5"/>
                <p:cNvSpPr>
                  <a:spLocks/>
                </p:cNvSpPr>
                <p:nvPr userDrawn="1"/>
              </p:nvSpPr>
              <p:spPr bwMode="hidden">
                <a:xfrm>
                  <a:off x="628" y="1241"/>
                  <a:ext cx="3281" cy="3075"/>
                </a:xfrm>
                <a:custGeom>
                  <a:avLst/>
                  <a:gdLst>
                    <a:gd name="T0" fmla="*/ 502 w 3271"/>
                    <a:gd name="T1" fmla="*/ 1990 h 3075"/>
                    <a:gd name="T2" fmla="*/ 186 w 3271"/>
                    <a:gd name="T3" fmla="*/ 1474 h 3075"/>
                    <a:gd name="T4" fmla="*/ 66 w 3271"/>
                    <a:gd name="T5" fmla="*/ 1169 h 3075"/>
                    <a:gd name="T6" fmla="*/ 12 w 3271"/>
                    <a:gd name="T7" fmla="*/ 875 h 3075"/>
                    <a:gd name="T8" fmla="*/ 18 w 3271"/>
                    <a:gd name="T9" fmla="*/ 611 h 3075"/>
                    <a:gd name="T10" fmla="*/ 84 w 3271"/>
                    <a:gd name="T11" fmla="*/ 389 h 3075"/>
                    <a:gd name="T12" fmla="*/ 209 w 3271"/>
                    <a:gd name="T13" fmla="*/ 216 h 3075"/>
                    <a:gd name="T14" fmla="*/ 508 w 3271"/>
                    <a:gd name="T15" fmla="*/ 42 h 3075"/>
                    <a:gd name="T16" fmla="*/ 891 w 3271"/>
                    <a:gd name="T17" fmla="*/ 6 h 3075"/>
                    <a:gd name="T18" fmla="*/ 1334 w 3271"/>
                    <a:gd name="T19" fmla="*/ 102 h 3075"/>
                    <a:gd name="T20" fmla="*/ 1806 w 3271"/>
                    <a:gd name="T21" fmla="*/ 324 h 3075"/>
                    <a:gd name="T22" fmla="*/ 2272 w 3271"/>
                    <a:gd name="T23" fmla="*/ 659 h 3075"/>
                    <a:gd name="T24" fmla="*/ 2769 w 3271"/>
                    <a:gd name="T25" fmla="*/ 1187 h 3075"/>
                    <a:gd name="T26" fmla="*/ 3085 w 3271"/>
                    <a:gd name="T27" fmla="*/ 1702 h 3075"/>
                    <a:gd name="T28" fmla="*/ 3205 w 3271"/>
                    <a:gd name="T29" fmla="*/ 2008 h 3075"/>
                    <a:gd name="T30" fmla="*/ 3259 w 3271"/>
                    <a:gd name="T31" fmla="*/ 2302 h 3075"/>
                    <a:gd name="T32" fmla="*/ 3253 w 3271"/>
                    <a:gd name="T33" fmla="*/ 2565 h 3075"/>
                    <a:gd name="T34" fmla="*/ 3187 w 3271"/>
                    <a:gd name="T35" fmla="*/ 2781 h 3075"/>
                    <a:gd name="T36" fmla="*/ 3068 w 3271"/>
                    <a:gd name="T37" fmla="*/ 2961 h 3075"/>
                    <a:gd name="T38" fmla="*/ 2918 w 3271"/>
                    <a:gd name="T39" fmla="*/ 3075 h 3075"/>
                    <a:gd name="T40" fmla="*/ 3068 w 3271"/>
                    <a:gd name="T41" fmla="*/ 2967 h 3075"/>
                    <a:gd name="T42" fmla="*/ 3193 w 3271"/>
                    <a:gd name="T43" fmla="*/ 2787 h 3075"/>
                    <a:gd name="T44" fmla="*/ 3259 w 3271"/>
                    <a:gd name="T45" fmla="*/ 2565 h 3075"/>
                    <a:gd name="T46" fmla="*/ 3265 w 3271"/>
                    <a:gd name="T47" fmla="*/ 2302 h 3075"/>
                    <a:gd name="T48" fmla="*/ 3211 w 3271"/>
                    <a:gd name="T49" fmla="*/ 2008 h 3075"/>
                    <a:gd name="T50" fmla="*/ 3091 w 3271"/>
                    <a:gd name="T51" fmla="*/ 1702 h 3075"/>
                    <a:gd name="T52" fmla="*/ 2775 w 3271"/>
                    <a:gd name="T53" fmla="*/ 1181 h 3075"/>
                    <a:gd name="T54" fmla="*/ 2278 w 3271"/>
                    <a:gd name="T55" fmla="*/ 653 h 3075"/>
                    <a:gd name="T56" fmla="*/ 1806 w 3271"/>
                    <a:gd name="T57" fmla="*/ 318 h 3075"/>
                    <a:gd name="T58" fmla="*/ 1334 w 3271"/>
                    <a:gd name="T59" fmla="*/ 96 h 3075"/>
                    <a:gd name="T60" fmla="*/ 891 w 3271"/>
                    <a:gd name="T61" fmla="*/ 0 h 3075"/>
                    <a:gd name="T62" fmla="*/ 502 w 3271"/>
                    <a:gd name="T63" fmla="*/ 36 h 3075"/>
                    <a:gd name="T64" fmla="*/ 204 w 3271"/>
                    <a:gd name="T65" fmla="*/ 210 h 3075"/>
                    <a:gd name="T66" fmla="*/ 78 w 3271"/>
                    <a:gd name="T67" fmla="*/ 389 h 3075"/>
                    <a:gd name="T68" fmla="*/ 12 w 3271"/>
                    <a:gd name="T69" fmla="*/ 611 h 3075"/>
                    <a:gd name="T70" fmla="*/ 6 w 3271"/>
                    <a:gd name="T71" fmla="*/ 875 h 3075"/>
                    <a:gd name="T72" fmla="*/ 60 w 3271"/>
                    <a:gd name="T73" fmla="*/ 1169 h 3075"/>
                    <a:gd name="T74" fmla="*/ 180 w 3271"/>
                    <a:gd name="T75" fmla="*/ 1474 h 3075"/>
                    <a:gd name="T76" fmla="*/ 353 w 3271"/>
                    <a:gd name="T77" fmla="*/ 1786 h 3075"/>
                    <a:gd name="T78" fmla="*/ 849 w 3271"/>
                    <a:gd name="T79" fmla="*/ 2380 h 3075"/>
                    <a:gd name="T80" fmla="*/ 1244 w 3271"/>
                    <a:gd name="T81" fmla="*/ 2709 h 3075"/>
                    <a:gd name="T82" fmla="*/ 1656 w 3271"/>
                    <a:gd name="T83" fmla="*/ 2961 h 3075"/>
                    <a:gd name="T84" fmla="*/ 1937 w 3271"/>
                    <a:gd name="T85" fmla="*/ 3075 h 3075"/>
                    <a:gd name="T86" fmla="*/ 1525 w 3271"/>
                    <a:gd name="T87" fmla="*/ 2889 h 3075"/>
                    <a:gd name="T88" fmla="*/ 1118 w 3271"/>
                    <a:gd name="T89" fmla="*/ 2607 h 3075"/>
                    <a:gd name="T90" fmla="*/ 849 w 3271"/>
                    <a:gd name="T91" fmla="*/ 2380 h 307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271" h="3075">
                      <a:moveTo>
                        <a:pt x="849" y="2380"/>
                      </a:moveTo>
                      <a:lnTo>
                        <a:pt x="664" y="2188"/>
                      </a:lnTo>
                      <a:lnTo>
                        <a:pt x="502" y="1990"/>
                      </a:lnTo>
                      <a:lnTo>
                        <a:pt x="359" y="1786"/>
                      </a:lnTo>
                      <a:lnTo>
                        <a:pt x="239" y="1576"/>
                      </a:lnTo>
                      <a:lnTo>
                        <a:pt x="186" y="1474"/>
                      </a:lnTo>
                      <a:lnTo>
                        <a:pt x="138" y="1373"/>
                      </a:lnTo>
                      <a:lnTo>
                        <a:pt x="102" y="1271"/>
                      </a:lnTo>
                      <a:lnTo>
                        <a:pt x="66" y="1169"/>
                      </a:lnTo>
                      <a:lnTo>
                        <a:pt x="42" y="1067"/>
                      </a:lnTo>
                      <a:lnTo>
                        <a:pt x="24" y="971"/>
                      </a:lnTo>
                      <a:lnTo>
                        <a:pt x="12" y="875"/>
                      </a:lnTo>
                      <a:lnTo>
                        <a:pt x="6" y="779"/>
                      </a:lnTo>
                      <a:lnTo>
                        <a:pt x="6" y="695"/>
                      </a:lnTo>
                      <a:lnTo>
                        <a:pt x="18" y="611"/>
                      </a:lnTo>
                      <a:lnTo>
                        <a:pt x="30" y="533"/>
                      </a:lnTo>
                      <a:lnTo>
                        <a:pt x="54" y="461"/>
                      </a:lnTo>
                      <a:lnTo>
                        <a:pt x="84" y="389"/>
                      </a:lnTo>
                      <a:lnTo>
                        <a:pt x="120" y="330"/>
                      </a:lnTo>
                      <a:lnTo>
                        <a:pt x="162" y="270"/>
                      </a:lnTo>
                      <a:lnTo>
                        <a:pt x="209" y="216"/>
                      </a:lnTo>
                      <a:lnTo>
                        <a:pt x="299" y="144"/>
                      </a:lnTo>
                      <a:lnTo>
                        <a:pt x="395" y="84"/>
                      </a:lnTo>
                      <a:lnTo>
                        <a:pt x="508" y="42"/>
                      </a:lnTo>
                      <a:lnTo>
                        <a:pt x="628" y="18"/>
                      </a:lnTo>
                      <a:lnTo>
                        <a:pt x="754" y="6"/>
                      </a:lnTo>
                      <a:lnTo>
                        <a:pt x="891" y="6"/>
                      </a:lnTo>
                      <a:lnTo>
                        <a:pt x="1035" y="24"/>
                      </a:lnTo>
                      <a:lnTo>
                        <a:pt x="1184" y="60"/>
                      </a:lnTo>
                      <a:lnTo>
                        <a:pt x="1334" y="102"/>
                      </a:lnTo>
                      <a:lnTo>
                        <a:pt x="1489" y="162"/>
                      </a:lnTo>
                      <a:lnTo>
                        <a:pt x="1644" y="240"/>
                      </a:lnTo>
                      <a:lnTo>
                        <a:pt x="1806" y="324"/>
                      </a:lnTo>
                      <a:lnTo>
                        <a:pt x="1961" y="425"/>
                      </a:lnTo>
                      <a:lnTo>
                        <a:pt x="2117" y="533"/>
                      </a:lnTo>
                      <a:lnTo>
                        <a:pt x="2272" y="659"/>
                      </a:lnTo>
                      <a:lnTo>
                        <a:pt x="2422" y="797"/>
                      </a:lnTo>
                      <a:lnTo>
                        <a:pt x="2607" y="989"/>
                      </a:lnTo>
                      <a:lnTo>
                        <a:pt x="2769" y="1187"/>
                      </a:lnTo>
                      <a:lnTo>
                        <a:pt x="2912" y="1391"/>
                      </a:lnTo>
                      <a:lnTo>
                        <a:pt x="3032" y="1600"/>
                      </a:lnTo>
                      <a:lnTo>
                        <a:pt x="3085" y="1702"/>
                      </a:lnTo>
                      <a:lnTo>
                        <a:pt x="3133" y="1804"/>
                      </a:lnTo>
                      <a:lnTo>
                        <a:pt x="3169" y="1906"/>
                      </a:lnTo>
                      <a:lnTo>
                        <a:pt x="3205" y="2008"/>
                      </a:lnTo>
                      <a:lnTo>
                        <a:pt x="3229" y="2110"/>
                      </a:lnTo>
                      <a:lnTo>
                        <a:pt x="3247" y="2206"/>
                      </a:lnTo>
                      <a:lnTo>
                        <a:pt x="3259" y="2302"/>
                      </a:lnTo>
                      <a:lnTo>
                        <a:pt x="3265" y="2398"/>
                      </a:lnTo>
                      <a:lnTo>
                        <a:pt x="3265" y="2482"/>
                      </a:lnTo>
                      <a:lnTo>
                        <a:pt x="3253" y="2565"/>
                      </a:lnTo>
                      <a:lnTo>
                        <a:pt x="3241" y="2643"/>
                      </a:lnTo>
                      <a:lnTo>
                        <a:pt x="3217" y="2715"/>
                      </a:lnTo>
                      <a:lnTo>
                        <a:pt x="3187" y="2781"/>
                      </a:lnTo>
                      <a:lnTo>
                        <a:pt x="3157" y="2847"/>
                      </a:lnTo>
                      <a:lnTo>
                        <a:pt x="3115" y="2907"/>
                      </a:lnTo>
                      <a:lnTo>
                        <a:pt x="3068" y="2961"/>
                      </a:lnTo>
                      <a:lnTo>
                        <a:pt x="2996" y="3021"/>
                      </a:lnTo>
                      <a:lnTo>
                        <a:pt x="2918" y="3075"/>
                      </a:lnTo>
                      <a:lnTo>
                        <a:pt x="2930" y="3075"/>
                      </a:lnTo>
                      <a:lnTo>
                        <a:pt x="3002" y="3027"/>
                      </a:lnTo>
                      <a:lnTo>
                        <a:pt x="3068" y="2967"/>
                      </a:lnTo>
                      <a:lnTo>
                        <a:pt x="3115" y="2913"/>
                      </a:lnTo>
                      <a:lnTo>
                        <a:pt x="3157" y="2853"/>
                      </a:lnTo>
                      <a:lnTo>
                        <a:pt x="3193" y="2787"/>
                      </a:lnTo>
                      <a:lnTo>
                        <a:pt x="3223" y="2721"/>
                      </a:lnTo>
                      <a:lnTo>
                        <a:pt x="3247" y="2643"/>
                      </a:lnTo>
                      <a:lnTo>
                        <a:pt x="3259" y="2565"/>
                      </a:lnTo>
                      <a:lnTo>
                        <a:pt x="3271" y="2482"/>
                      </a:lnTo>
                      <a:lnTo>
                        <a:pt x="3271" y="2398"/>
                      </a:lnTo>
                      <a:lnTo>
                        <a:pt x="3265" y="2302"/>
                      </a:lnTo>
                      <a:lnTo>
                        <a:pt x="3253" y="2206"/>
                      </a:lnTo>
                      <a:lnTo>
                        <a:pt x="3235" y="2110"/>
                      </a:lnTo>
                      <a:lnTo>
                        <a:pt x="3211" y="2008"/>
                      </a:lnTo>
                      <a:lnTo>
                        <a:pt x="3175" y="1906"/>
                      </a:lnTo>
                      <a:lnTo>
                        <a:pt x="3139" y="1804"/>
                      </a:lnTo>
                      <a:lnTo>
                        <a:pt x="3091" y="1702"/>
                      </a:lnTo>
                      <a:lnTo>
                        <a:pt x="3038" y="1594"/>
                      </a:lnTo>
                      <a:lnTo>
                        <a:pt x="2918" y="1391"/>
                      </a:lnTo>
                      <a:lnTo>
                        <a:pt x="2775" y="1181"/>
                      </a:lnTo>
                      <a:lnTo>
                        <a:pt x="2613" y="983"/>
                      </a:lnTo>
                      <a:lnTo>
                        <a:pt x="2428" y="791"/>
                      </a:lnTo>
                      <a:lnTo>
                        <a:pt x="2278" y="653"/>
                      </a:lnTo>
                      <a:lnTo>
                        <a:pt x="2123" y="527"/>
                      </a:lnTo>
                      <a:lnTo>
                        <a:pt x="1967" y="419"/>
                      </a:lnTo>
                      <a:lnTo>
                        <a:pt x="1806" y="318"/>
                      </a:lnTo>
                      <a:lnTo>
                        <a:pt x="1650" y="234"/>
                      </a:lnTo>
                      <a:lnTo>
                        <a:pt x="1489" y="156"/>
                      </a:lnTo>
                      <a:lnTo>
                        <a:pt x="1334" y="96"/>
                      </a:lnTo>
                      <a:lnTo>
                        <a:pt x="1184" y="54"/>
                      </a:lnTo>
                      <a:lnTo>
                        <a:pt x="1035" y="18"/>
                      </a:lnTo>
                      <a:lnTo>
                        <a:pt x="891" y="0"/>
                      </a:lnTo>
                      <a:lnTo>
                        <a:pt x="754" y="0"/>
                      </a:lnTo>
                      <a:lnTo>
                        <a:pt x="622" y="12"/>
                      </a:lnTo>
                      <a:lnTo>
                        <a:pt x="502" y="36"/>
                      </a:lnTo>
                      <a:lnTo>
                        <a:pt x="395" y="78"/>
                      </a:lnTo>
                      <a:lnTo>
                        <a:pt x="293" y="138"/>
                      </a:lnTo>
                      <a:lnTo>
                        <a:pt x="204" y="210"/>
                      </a:lnTo>
                      <a:lnTo>
                        <a:pt x="156" y="264"/>
                      </a:lnTo>
                      <a:lnTo>
                        <a:pt x="114" y="324"/>
                      </a:lnTo>
                      <a:lnTo>
                        <a:pt x="78" y="389"/>
                      </a:lnTo>
                      <a:lnTo>
                        <a:pt x="48" y="461"/>
                      </a:lnTo>
                      <a:lnTo>
                        <a:pt x="30" y="533"/>
                      </a:lnTo>
                      <a:lnTo>
                        <a:pt x="12" y="611"/>
                      </a:lnTo>
                      <a:lnTo>
                        <a:pt x="6" y="695"/>
                      </a:lnTo>
                      <a:lnTo>
                        <a:pt x="0" y="779"/>
                      </a:lnTo>
                      <a:lnTo>
                        <a:pt x="6" y="875"/>
                      </a:lnTo>
                      <a:lnTo>
                        <a:pt x="18" y="971"/>
                      </a:lnTo>
                      <a:lnTo>
                        <a:pt x="36" y="1067"/>
                      </a:lnTo>
                      <a:lnTo>
                        <a:pt x="60" y="1169"/>
                      </a:lnTo>
                      <a:lnTo>
                        <a:pt x="96" y="1271"/>
                      </a:lnTo>
                      <a:lnTo>
                        <a:pt x="132" y="1373"/>
                      </a:lnTo>
                      <a:lnTo>
                        <a:pt x="180" y="1474"/>
                      </a:lnTo>
                      <a:lnTo>
                        <a:pt x="233" y="1582"/>
                      </a:lnTo>
                      <a:lnTo>
                        <a:pt x="287" y="1684"/>
                      </a:lnTo>
                      <a:lnTo>
                        <a:pt x="353" y="1786"/>
                      </a:lnTo>
                      <a:lnTo>
                        <a:pt x="496" y="1990"/>
                      </a:lnTo>
                      <a:lnTo>
                        <a:pt x="664" y="2188"/>
                      </a:lnTo>
                      <a:lnTo>
                        <a:pt x="849" y="2380"/>
                      </a:lnTo>
                      <a:lnTo>
                        <a:pt x="981" y="2500"/>
                      </a:lnTo>
                      <a:lnTo>
                        <a:pt x="1112" y="2607"/>
                      </a:lnTo>
                      <a:lnTo>
                        <a:pt x="1244" y="2709"/>
                      </a:lnTo>
                      <a:lnTo>
                        <a:pt x="1381" y="2805"/>
                      </a:lnTo>
                      <a:lnTo>
                        <a:pt x="1519" y="2889"/>
                      </a:lnTo>
                      <a:lnTo>
                        <a:pt x="1656" y="2961"/>
                      </a:lnTo>
                      <a:lnTo>
                        <a:pt x="1788" y="3021"/>
                      </a:lnTo>
                      <a:lnTo>
                        <a:pt x="1926" y="3075"/>
                      </a:lnTo>
                      <a:lnTo>
                        <a:pt x="1937" y="3075"/>
                      </a:lnTo>
                      <a:lnTo>
                        <a:pt x="1800" y="3021"/>
                      </a:lnTo>
                      <a:lnTo>
                        <a:pt x="1662" y="2961"/>
                      </a:lnTo>
                      <a:lnTo>
                        <a:pt x="1525" y="2889"/>
                      </a:lnTo>
                      <a:lnTo>
                        <a:pt x="1387" y="2805"/>
                      </a:lnTo>
                      <a:lnTo>
                        <a:pt x="1250" y="2709"/>
                      </a:lnTo>
                      <a:lnTo>
                        <a:pt x="1118" y="2607"/>
                      </a:lnTo>
                      <a:lnTo>
                        <a:pt x="981" y="2500"/>
                      </a:lnTo>
                      <a:lnTo>
                        <a:pt x="849" y="23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4133" name="Group 6"/>
                <p:cNvGrpSpPr>
                  <a:grpSpLocks/>
                </p:cNvGrpSpPr>
                <p:nvPr userDrawn="1"/>
              </p:nvGrpSpPr>
              <p:grpSpPr bwMode="auto">
                <a:xfrm>
                  <a:off x="0" y="522"/>
                  <a:ext cx="4751" cy="3794"/>
                  <a:chOff x="0" y="522"/>
                  <a:chExt cx="4751" cy="3794"/>
                </a:xfrm>
              </p:grpSpPr>
              <p:sp>
                <p:nvSpPr>
                  <p:cNvPr id="4134" name="Freeform 7"/>
                  <p:cNvSpPr>
                    <a:spLocks/>
                  </p:cNvSpPr>
                  <p:nvPr userDrawn="1"/>
                </p:nvSpPr>
                <p:spPr bwMode="hidden">
                  <a:xfrm>
                    <a:off x="400" y="815"/>
                    <a:ext cx="3964" cy="3501"/>
                  </a:xfrm>
                  <a:custGeom>
                    <a:avLst/>
                    <a:gdLst>
                      <a:gd name="T0" fmla="*/ 3946 w 3952"/>
                      <a:gd name="T1" fmla="*/ 2860 h 3501"/>
                      <a:gd name="T2" fmla="*/ 3910 w 3952"/>
                      <a:gd name="T3" fmla="*/ 2614 h 3501"/>
                      <a:gd name="T4" fmla="*/ 3839 w 3952"/>
                      <a:gd name="T5" fmla="*/ 2368 h 3501"/>
                      <a:gd name="T6" fmla="*/ 3731 w 3952"/>
                      <a:gd name="T7" fmla="*/ 2110 h 3501"/>
                      <a:gd name="T8" fmla="*/ 3593 w 3952"/>
                      <a:gd name="T9" fmla="*/ 1853 h 3501"/>
                      <a:gd name="T10" fmla="*/ 3432 w 3952"/>
                      <a:gd name="T11" fmla="*/ 1595 h 3501"/>
                      <a:gd name="T12" fmla="*/ 3241 w 3952"/>
                      <a:gd name="T13" fmla="*/ 1343 h 3501"/>
                      <a:gd name="T14" fmla="*/ 3025 w 3952"/>
                      <a:gd name="T15" fmla="*/ 1103 h 3501"/>
                      <a:gd name="T16" fmla="*/ 2721 w 3952"/>
                      <a:gd name="T17" fmla="*/ 815 h 3501"/>
                      <a:gd name="T18" fmla="*/ 2332 w 3952"/>
                      <a:gd name="T19" fmla="*/ 522 h 3501"/>
                      <a:gd name="T20" fmla="*/ 1943 w 3952"/>
                      <a:gd name="T21" fmla="*/ 288 h 3501"/>
                      <a:gd name="T22" fmla="*/ 1555 w 3952"/>
                      <a:gd name="T23" fmla="*/ 126 h 3501"/>
                      <a:gd name="T24" fmla="*/ 1184 w 3952"/>
                      <a:gd name="T25" fmla="*/ 24 h 3501"/>
                      <a:gd name="T26" fmla="*/ 837 w 3952"/>
                      <a:gd name="T27" fmla="*/ 0 h 3501"/>
                      <a:gd name="T28" fmla="*/ 526 w 3952"/>
                      <a:gd name="T29" fmla="*/ 48 h 3501"/>
                      <a:gd name="T30" fmla="*/ 263 w 3952"/>
                      <a:gd name="T31" fmla="*/ 174 h 3501"/>
                      <a:gd name="T32" fmla="*/ 114 w 3952"/>
                      <a:gd name="T33" fmla="*/ 312 h 3501"/>
                      <a:gd name="T34" fmla="*/ 0 w 3952"/>
                      <a:gd name="T35" fmla="*/ 486 h 3501"/>
                      <a:gd name="T36" fmla="*/ 72 w 3952"/>
                      <a:gd name="T37" fmla="*/ 372 h 3501"/>
                      <a:gd name="T38" fmla="*/ 269 w 3952"/>
                      <a:gd name="T39" fmla="*/ 174 h 3501"/>
                      <a:gd name="T40" fmla="*/ 526 w 3952"/>
                      <a:gd name="T41" fmla="*/ 48 h 3501"/>
                      <a:gd name="T42" fmla="*/ 837 w 3952"/>
                      <a:gd name="T43" fmla="*/ 6 h 3501"/>
                      <a:gd name="T44" fmla="*/ 1184 w 3952"/>
                      <a:gd name="T45" fmla="*/ 30 h 3501"/>
                      <a:gd name="T46" fmla="*/ 1555 w 3952"/>
                      <a:gd name="T47" fmla="*/ 132 h 3501"/>
                      <a:gd name="T48" fmla="*/ 1943 w 3952"/>
                      <a:gd name="T49" fmla="*/ 294 h 3501"/>
                      <a:gd name="T50" fmla="*/ 2332 w 3952"/>
                      <a:gd name="T51" fmla="*/ 528 h 3501"/>
                      <a:gd name="T52" fmla="*/ 2715 w 3952"/>
                      <a:gd name="T53" fmla="*/ 821 h 3501"/>
                      <a:gd name="T54" fmla="*/ 3127 w 3952"/>
                      <a:gd name="T55" fmla="*/ 1223 h 3501"/>
                      <a:gd name="T56" fmla="*/ 3336 w 3952"/>
                      <a:gd name="T57" fmla="*/ 1469 h 3501"/>
                      <a:gd name="T58" fmla="*/ 3510 w 3952"/>
                      <a:gd name="T59" fmla="*/ 1727 h 3501"/>
                      <a:gd name="T60" fmla="*/ 3665 w 3952"/>
                      <a:gd name="T61" fmla="*/ 1984 h 3501"/>
                      <a:gd name="T62" fmla="*/ 3785 w 3952"/>
                      <a:gd name="T63" fmla="*/ 2236 h 3501"/>
                      <a:gd name="T64" fmla="*/ 3875 w 3952"/>
                      <a:gd name="T65" fmla="*/ 2494 h 3501"/>
                      <a:gd name="T66" fmla="*/ 3934 w 3952"/>
                      <a:gd name="T67" fmla="*/ 2740 h 3501"/>
                      <a:gd name="T68" fmla="*/ 3952 w 3952"/>
                      <a:gd name="T69" fmla="*/ 2973 h 3501"/>
                      <a:gd name="T70" fmla="*/ 3922 w 3952"/>
                      <a:gd name="T71" fmla="*/ 3255 h 3501"/>
                      <a:gd name="T72" fmla="*/ 3833 w 3952"/>
                      <a:gd name="T73" fmla="*/ 3501 h 3501"/>
                      <a:gd name="T74" fmla="*/ 3886 w 3952"/>
                      <a:gd name="T75" fmla="*/ 3387 h 3501"/>
                      <a:gd name="T76" fmla="*/ 3946 w 3952"/>
                      <a:gd name="T77" fmla="*/ 3123 h 3501"/>
                      <a:gd name="T78" fmla="*/ 3952 w 3952"/>
                      <a:gd name="T79" fmla="*/ 2973 h 3501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952" h="3501">
                        <a:moveTo>
                          <a:pt x="3952" y="2973"/>
                        </a:moveTo>
                        <a:lnTo>
                          <a:pt x="3946" y="2860"/>
                        </a:lnTo>
                        <a:lnTo>
                          <a:pt x="3934" y="2740"/>
                        </a:lnTo>
                        <a:lnTo>
                          <a:pt x="3910" y="2614"/>
                        </a:lnTo>
                        <a:lnTo>
                          <a:pt x="3875" y="2494"/>
                        </a:lnTo>
                        <a:lnTo>
                          <a:pt x="3839" y="2368"/>
                        </a:lnTo>
                        <a:lnTo>
                          <a:pt x="3785" y="2236"/>
                        </a:lnTo>
                        <a:lnTo>
                          <a:pt x="3731" y="2110"/>
                        </a:lnTo>
                        <a:lnTo>
                          <a:pt x="3665" y="1978"/>
                        </a:lnTo>
                        <a:lnTo>
                          <a:pt x="3593" y="1853"/>
                        </a:lnTo>
                        <a:lnTo>
                          <a:pt x="3516" y="1721"/>
                        </a:lnTo>
                        <a:lnTo>
                          <a:pt x="3432" y="1595"/>
                        </a:lnTo>
                        <a:lnTo>
                          <a:pt x="3336" y="1469"/>
                        </a:lnTo>
                        <a:lnTo>
                          <a:pt x="3241" y="1343"/>
                        </a:lnTo>
                        <a:lnTo>
                          <a:pt x="3133" y="1223"/>
                        </a:lnTo>
                        <a:lnTo>
                          <a:pt x="3025" y="1103"/>
                        </a:lnTo>
                        <a:lnTo>
                          <a:pt x="2906" y="983"/>
                        </a:lnTo>
                        <a:lnTo>
                          <a:pt x="2721" y="815"/>
                        </a:lnTo>
                        <a:lnTo>
                          <a:pt x="2529" y="660"/>
                        </a:lnTo>
                        <a:lnTo>
                          <a:pt x="2332" y="522"/>
                        </a:lnTo>
                        <a:lnTo>
                          <a:pt x="2141" y="396"/>
                        </a:lnTo>
                        <a:lnTo>
                          <a:pt x="1943" y="288"/>
                        </a:lnTo>
                        <a:lnTo>
                          <a:pt x="1746" y="198"/>
                        </a:lnTo>
                        <a:lnTo>
                          <a:pt x="1555" y="126"/>
                        </a:lnTo>
                        <a:lnTo>
                          <a:pt x="1363" y="66"/>
                        </a:lnTo>
                        <a:lnTo>
                          <a:pt x="1184" y="24"/>
                        </a:lnTo>
                        <a:lnTo>
                          <a:pt x="1005" y="6"/>
                        </a:lnTo>
                        <a:lnTo>
                          <a:pt x="837" y="0"/>
                        </a:lnTo>
                        <a:lnTo>
                          <a:pt x="676" y="12"/>
                        </a:lnTo>
                        <a:lnTo>
                          <a:pt x="526" y="48"/>
                        </a:lnTo>
                        <a:lnTo>
                          <a:pt x="389" y="102"/>
                        </a:lnTo>
                        <a:lnTo>
                          <a:pt x="263" y="174"/>
                        </a:lnTo>
                        <a:lnTo>
                          <a:pt x="155" y="264"/>
                        </a:lnTo>
                        <a:lnTo>
                          <a:pt x="114" y="312"/>
                        </a:lnTo>
                        <a:lnTo>
                          <a:pt x="72" y="366"/>
                        </a:lnTo>
                        <a:lnTo>
                          <a:pt x="0" y="486"/>
                        </a:lnTo>
                        <a:lnTo>
                          <a:pt x="0" y="498"/>
                        </a:lnTo>
                        <a:lnTo>
                          <a:pt x="72" y="372"/>
                        </a:lnTo>
                        <a:lnTo>
                          <a:pt x="161" y="264"/>
                        </a:lnTo>
                        <a:lnTo>
                          <a:pt x="269" y="174"/>
                        </a:lnTo>
                        <a:lnTo>
                          <a:pt x="395" y="102"/>
                        </a:lnTo>
                        <a:lnTo>
                          <a:pt x="526" y="48"/>
                        </a:lnTo>
                        <a:lnTo>
                          <a:pt x="676" y="18"/>
                        </a:lnTo>
                        <a:lnTo>
                          <a:pt x="837" y="6"/>
                        </a:lnTo>
                        <a:lnTo>
                          <a:pt x="1005" y="6"/>
                        </a:lnTo>
                        <a:lnTo>
                          <a:pt x="1184" y="30"/>
                        </a:lnTo>
                        <a:lnTo>
                          <a:pt x="1363" y="72"/>
                        </a:lnTo>
                        <a:lnTo>
                          <a:pt x="1555" y="132"/>
                        </a:lnTo>
                        <a:lnTo>
                          <a:pt x="1746" y="204"/>
                        </a:lnTo>
                        <a:lnTo>
                          <a:pt x="1943" y="294"/>
                        </a:lnTo>
                        <a:lnTo>
                          <a:pt x="2135" y="402"/>
                        </a:lnTo>
                        <a:lnTo>
                          <a:pt x="2332" y="528"/>
                        </a:lnTo>
                        <a:lnTo>
                          <a:pt x="2523" y="666"/>
                        </a:lnTo>
                        <a:lnTo>
                          <a:pt x="2715" y="821"/>
                        </a:lnTo>
                        <a:lnTo>
                          <a:pt x="2900" y="989"/>
                        </a:lnTo>
                        <a:lnTo>
                          <a:pt x="3127" y="1223"/>
                        </a:lnTo>
                        <a:lnTo>
                          <a:pt x="3235" y="1349"/>
                        </a:lnTo>
                        <a:lnTo>
                          <a:pt x="3336" y="1469"/>
                        </a:lnTo>
                        <a:lnTo>
                          <a:pt x="3426" y="1595"/>
                        </a:lnTo>
                        <a:lnTo>
                          <a:pt x="3510" y="1727"/>
                        </a:lnTo>
                        <a:lnTo>
                          <a:pt x="3593" y="1853"/>
                        </a:lnTo>
                        <a:lnTo>
                          <a:pt x="3665" y="1984"/>
                        </a:lnTo>
                        <a:lnTo>
                          <a:pt x="3731" y="2110"/>
                        </a:lnTo>
                        <a:lnTo>
                          <a:pt x="3785" y="2236"/>
                        </a:lnTo>
                        <a:lnTo>
                          <a:pt x="3833" y="2368"/>
                        </a:lnTo>
                        <a:lnTo>
                          <a:pt x="3875" y="2494"/>
                        </a:lnTo>
                        <a:lnTo>
                          <a:pt x="3910" y="2614"/>
                        </a:lnTo>
                        <a:lnTo>
                          <a:pt x="3934" y="2740"/>
                        </a:lnTo>
                        <a:lnTo>
                          <a:pt x="3946" y="2860"/>
                        </a:lnTo>
                        <a:lnTo>
                          <a:pt x="3952" y="2973"/>
                        </a:lnTo>
                        <a:lnTo>
                          <a:pt x="3946" y="3123"/>
                        </a:lnTo>
                        <a:lnTo>
                          <a:pt x="3922" y="3255"/>
                        </a:lnTo>
                        <a:lnTo>
                          <a:pt x="3886" y="3387"/>
                        </a:lnTo>
                        <a:lnTo>
                          <a:pt x="3833" y="3501"/>
                        </a:lnTo>
                        <a:lnTo>
                          <a:pt x="3886" y="3387"/>
                        </a:lnTo>
                        <a:lnTo>
                          <a:pt x="3928" y="3255"/>
                        </a:lnTo>
                        <a:lnTo>
                          <a:pt x="3946" y="3123"/>
                        </a:lnTo>
                        <a:lnTo>
                          <a:pt x="3952" y="297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35" name="Freeform 8"/>
                  <p:cNvSpPr>
                    <a:spLocks/>
                  </p:cNvSpPr>
                  <p:nvPr userDrawn="1"/>
                </p:nvSpPr>
                <p:spPr bwMode="hidden">
                  <a:xfrm>
                    <a:off x="406" y="953"/>
                    <a:ext cx="3803" cy="3363"/>
                  </a:xfrm>
                  <a:custGeom>
                    <a:avLst/>
                    <a:gdLst>
                      <a:gd name="T0" fmla="*/ 676 w 3791"/>
                      <a:gd name="T1" fmla="*/ 2416 h 3363"/>
                      <a:gd name="T2" fmla="*/ 419 w 3791"/>
                      <a:gd name="T3" fmla="*/ 2062 h 3363"/>
                      <a:gd name="T4" fmla="*/ 215 w 3791"/>
                      <a:gd name="T5" fmla="*/ 1703 h 3363"/>
                      <a:gd name="T6" fmla="*/ 78 w 3791"/>
                      <a:gd name="T7" fmla="*/ 1343 h 3363"/>
                      <a:gd name="T8" fmla="*/ 12 w 3791"/>
                      <a:gd name="T9" fmla="*/ 1001 h 3363"/>
                      <a:gd name="T10" fmla="*/ 18 w 3791"/>
                      <a:gd name="T11" fmla="*/ 701 h 3363"/>
                      <a:gd name="T12" fmla="*/ 96 w 3791"/>
                      <a:gd name="T13" fmla="*/ 450 h 3363"/>
                      <a:gd name="T14" fmla="*/ 239 w 3791"/>
                      <a:gd name="T15" fmla="*/ 246 h 3363"/>
                      <a:gd name="T16" fmla="*/ 580 w 3791"/>
                      <a:gd name="T17" fmla="*/ 48 h 3363"/>
                      <a:gd name="T18" fmla="*/ 1028 w 3791"/>
                      <a:gd name="T19" fmla="*/ 6 h 3363"/>
                      <a:gd name="T20" fmla="*/ 1543 w 3791"/>
                      <a:gd name="T21" fmla="*/ 120 h 3363"/>
                      <a:gd name="T22" fmla="*/ 2087 w 3791"/>
                      <a:gd name="T23" fmla="*/ 378 h 3363"/>
                      <a:gd name="T24" fmla="*/ 2631 w 3791"/>
                      <a:gd name="T25" fmla="*/ 773 h 3363"/>
                      <a:gd name="T26" fmla="*/ 3115 w 3791"/>
                      <a:gd name="T27" fmla="*/ 1265 h 3363"/>
                      <a:gd name="T28" fmla="*/ 3378 w 3791"/>
                      <a:gd name="T29" fmla="*/ 1625 h 3363"/>
                      <a:gd name="T30" fmla="*/ 3582 w 3791"/>
                      <a:gd name="T31" fmla="*/ 1984 h 3363"/>
                      <a:gd name="T32" fmla="*/ 3719 w 3791"/>
                      <a:gd name="T33" fmla="*/ 2344 h 3363"/>
                      <a:gd name="T34" fmla="*/ 3785 w 3791"/>
                      <a:gd name="T35" fmla="*/ 2686 h 3363"/>
                      <a:gd name="T36" fmla="*/ 3749 w 3791"/>
                      <a:gd name="T37" fmla="*/ 3105 h 3363"/>
                      <a:gd name="T38" fmla="*/ 3629 w 3791"/>
                      <a:gd name="T39" fmla="*/ 3363 h 3363"/>
                      <a:gd name="T40" fmla="*/ 3779 w 3791"/>
                      <a:gd name="T41" fmla="*/ 2967 h 3363"/>
                      <a:gd name="T42" fmla="*/ 3791 w 3791"/>
                      <a:gd name="T43" fmla="*/ 2794 h 3363"/>
                      <a:gd name="T44" fmla="*/ 3749 w 3791"/>
                      <a:gd name="T45" fmla="*/ 2458 h 3363"/>
                      <a:gd name="T46" fmla="*/ 3635 w 3791"/>
                      <a:gd name="T47" fmla="*/ 2104 h 3363"/>
                      <a:gd name="T48" fmla="*/ 3456 w 3791"/>
                      <a:gd name="T49" fmla="*/ 1739 h 3363"/>
                      <a:gd name="T50" fmla="*/ 3211 w 3791"/>
                      <a:gd name="T51" fmla="*/ 1385 h 3363"/>
                      <a:gd name="T52" fmla="*/ 2804 w 3791"/>
                      <a:gd name="T53" fmla="*/ 929 h 3363"/>
                      <a:gd name="T54" fmla="*/ 2272 w 3791"/>
                      <a:gd name="T55" fmla="*/ 492 h 3363"/>
                      <a:gd name="T56" fmla="*/ 1722 w 3791"/>
                      <a:gd name="T57" fmla="*/ 192 h 3363"/>
                      <a:gd name="T58" fmla="*/ 1190 w 3791"/>
                      <a:gd name="T59" fmla="*/ 24 h 3363"/>
                      <a:gd name="T60" fmla="*/ 717 w 3791"/>
                      <a:gd name="T61" fmla="*/ 12 h 3363"/>
                      <a:gd name="T62" fmla="*/ 335 w 3791"/>
                      <a:gd name="T63" fmla="*/ 162 h 3363"/>
                      <a:gd name="T64" fmla="*/ 132 w 3791"/>
                      <a:gd name="T65" fmla="*/ 378 h 3363"/>
                      <a:gd name="T66" fmla="*/ 36 w 3791"/>
                      <a:gd name="T67" fmla="*/ 612 h 3363"/>
                      <a:gd name="T68" fmla="*/ 0 w 3791"/>
                      <a:gd name="T69" fmla="*/ 893 h 3363"/>
                      <a:gd name="T70" fmla="*/ 42 w 3791"/>
                      <a:gd name="T71" fmla="*/ 1229 h 3363"/>
                      <a:gd name="T72" fmla="*/ 161 w 3791"/>
                      <a:gd name="T73" fmla="*/ 1583 h 3363"/>
                      <a:gd name="T74" fmla="*/ 341 w 3791"/>
                      <a:gd name="T75" fmla="*/ 1942 h 3363"/>
                      <a:gd name="T76" fmla="*/ 580 w 3791"/>
                      <a:gd name="T77" fmla="*/ 2302 h 3363"/>
                      <a:gd name="T78" fmla="*/ 987 w 3791"/>
                      <a:gd name="T79" fmla="*/ 2758 h 3363"/>
                      <a:gd name="T80" fmla="*/ 1596 w 3791"/>
                      <a:gd name="T81" fmla="*/ 3237 h 3363"/>
                      <a:gd name="T82" fmla="*/ 1596 w 3791"/>
                      <a:gd name="T83" fmla="*/ 3237 h 3363"/>
                      <a:gd name="T84" fmla="*/ 993 w 3791"/>
                      <a:gd name="T85" fmla="*/ 2758 h 3363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3791" h="3363">
                        <a:moveTo>
                          <a:pt x="993" y="2758"/>
                        </a:moveTo>
                        <a:lnTo>
                          <a:pt x="777" y="2536"/>
                        </a:lnTo>
                        <a:lnTo>
                          <a:pt x="676" y="2416"/>
                        </a:lnTo>
                        <a:lnTo>
                          <a:pt x="586" y="2302"/>
                        </a:lnTo>
                        <a:lnTo>
                          <a:pt x="496" y="2182"/>
                        </a:lnTo>
                        <a:lnTo>
                          <a:pt x="419" y="2062"/>
                        </a:lnTo>
                        <a:lnTo>
                          <a:pt x="341" y="1942"/>
                        </a:lnTo>
                        <a:lnTo>
                          <a:pt x="275" y="1822"/>
                        </a:lnTo>
                        <a:lnTo>
                          <a:pt x="215" y="1703"/>
                        </a:lnTo>
                        <a:lnTo>
                          <a:pt x="161" y="1583"/>
                        </a:lnTo>
                        <a:lnTo>
                          <a:pt x="114" y="1463"/>
                        </a:lnTo>
                        <a:lnTo>
                          <a:pt x="78" y="1343"/>
                        </a:lnTo>
                        <a:lnTo>
                          <a:pt x="48" y="1229"/>
                        </a:lnTo>
                        <a:lnTo>
                          <a:pt x="24" y="1115"/>
                        </a:lnTo>
                        <a:lnTo>
                          <a:pt x="12" y="1001"/>
                        </a:lnTo>
                        <a:lnTo>
                          <a:pt x="6" y="893"/>
                        </a:lnTo>
                        <a:lnTo>
                          <a:pt x="12" y="797"/>
                        </a:lnTo>
                        <a:lnTo>
                          <a:pt x="18" y="701"/>
                        </a:lnTo>
                        <a:lnTo>
                          <a:pt x="42" y="612"/>
                        </a:lnTo>
                        <a:lnTo>
                          <a:pt x="66" y="528"/>
                        </a:lnTo>
                        <a:lnTo>
                          <a:pt x="96" y="450"/>
                        </a:lnTo>
                        <a:lnTo>
                          <a:pt x="138" y="378"/>
                        </a:lnTo>
                        <a:lnTo>
                          <a:pt x="185" y="306"/>
                        </a:lnTo>
                        <a:lnTo>
                          <a:pt x="239" y="246"/>
                        </a:lnTo>
                        <a:lnTo>
                          <a:pt x="341" y="162"/>
                        </a:lnTo>
                        <a:lnTo>
                          <a:pt x="454" y="96"/>
                        </a:lnTo>
                        <a:lnTo>
                          <a:pt x="580" y="48"/>
                        </a:lnTo>
                        <a:lnTo>
                          <a:pt x="723" y="18"/>
                        </a:lnTo>
                        <a:lnTo>
                          <a:pt x="867" y="6"/>
                        </a:lnTo>
                        <a:lnTo>
                          <a:pt x="1028" y="6"/>
                        </a:lnTo>
                        <a:lnTo>
                          <a:pt x="1196" y="30"/>
                        </a:lnTo>
                        <a:lnTo>
                          <a:pt x="1363" y="66"/>
                        </a:lnTo>
                        <a:lnTo>
                          <a:pt x="1543" y="120"/>
                        </a:lnTo>
                        <a:lnTo>
                          <a:pt x="1722" y="192"/>
                        </a:lnTo>
                        <a:lnTo>
                          <a:pt x="1901" y="282"/>
                        </a:lnTo>
                        <a:lnTo>
                          <a:pt x="2087" y="378"/>
                        </a:lnTo>
                        <a:lnTo>
                          <a:pt x="2272" y="498"/>
                        </a:lnTo>
                        <a:lnTo>
                          <a:pt x="2451" y="624"/>
                        </a:lnTo>
                        <a:lnTo>
                          <a:pt x="2631" y="773"/>
                        </a:lnTo>
                        <a:lnTo>
                          <a:pt x="2804" y="929"/>
                        </a:lnTo>
                        <a:lnTo>
                          <a:pt x="3019" y="1151"/>
                        </a:lnTo>
                        <a:lnTo>
                          <a:pt x="3115" y="1265"/>
                        </a:lnTo>
                        <a:lnTo>
                          <a:pt x="3211" y="1385"/>
                        </a:lnTo>
                        <a:lnTo>
                          <a:pt x="3295" y="1505"/>
                        </a:lnTo>
                        <a:lnTo>
                          <a:pt x="3378" y="1625"/>
                        </a:lnTo>
                        <a:lnTo>
                          <a:pt x="3450" y="1745"/>
                        </a:lnTo>
                        <a:lnTo>
                          <a:pt x="3522" y="1864"/>
                        </a:lnTo>
                        <a:lnTo>
                          <a:pt x="3582" y="1984"/>
                        </a:lnTo>
                        <a:lnTo>
                          <a:pt x="3635" y="2104"/>
                        </a:lnTo>
                        <a:lnTo>
                          <a:pt x="3677" y="2224"/>
                        </a:lnTo>
                        <a:lnTo>
                          <a:pt x="3719" y="2344"/>
                        </a:lnTo>
                        <a:lnTo>
                          <a:pt x="3749" y="2458"/>
                        </a:lnTo>
                        <a:lnTo>
                          <a:pt x="3773" y="2572"/>
                        </a:lnTo>
                        <a:lnTo>
                          <a:pt x="3785" y="2686"/>
                        </a:lnTo>
                        <a:lnTo>
                          <a:pt x="3791" y="2794"/>
                        </a:lnTo>
                        <a:lnTo>
                          <a:pt x="3779" y="2955"/>
                        </a:lnTo>
                        <a:lnTo>
                          <a:pt x="3749" y="3105"/>
                        </a:lnTo>
                        <a:lnTo>
                          <a:pt x="3695" y="3243"/>
                        </a:lnTo>
                        <a:lnTo>
                          <a:pt x="3623" y="3363"/>
                        </a:lnTo>
                        <a:lnTo>
                          <a:pt x="3629" y="3363"/>
                        </a:lnTo>
                        <a:lnTo>
                          <a:pt x="3701" y="3243"/>
                        </a:lnTo>
                        <a:lnTo>
                          <a:pt x="3749" y="3111"/>
                        </a:lnTo>
                        <a:lnTo>
                          <a:pt x="3779" y="2967"/>
                        </a:lnTo>
                        <a:lnTo>
                          <a:pt x="3791" y="2806"/>
                        </a:lnTo>
                        <a:lnTo>
                          <a:pt x="3791" y="2800"/>
                        </a:lnTo>
                        <a:lnTo>
                          <a:pt x="3791" y="2794"/>
                        </a:lnTo>
                        <a:lnTo>
                          <a:pt x="3785" y="2686"/>
                        </a:lnTo>
                        <a:lnTo>
                          <a:pt x="3773" y="2572"/>
                        </a:lnTo>
                        <a:lnTo>
                          <a:pt x="3749" y="2458"/>
                        </a:lnTo>
                        <a:lnTo>
                          <a:pt x="3719" y="2338"/>
                        </a:lnTo>
                        <a:lnTo>
                          <a:pt x="3683" y="2224"/>
                        </a:lnTo>
                        <a:lnTo>
                          <a:pt x="3635" y="2104"/>
                        </a:lnTo>
                        <a:lnTo>
                          <a:pt x="3582" y="1984"/>
                        </a:lnTo>
                        <a:lnTo>
                          <a:pt x="3522" y="1864"/>
                        </a:lnTo>
                        <a:lnTo>
                          <a:pt x="3456" y="1739"/>
                        </a:lnTo>
                        <a:lnTo>
                          <a:pt x="3378" y="1619"/>
                        </a:lnTo>
                        <a:lnTo>
                          <a:pt x="3300" y="1499"/>
                        </a:lnTo>
                        <a:lnTo>
                          <a:pt x="3211" y="1385"/>
                        </a:lnTo>
                        <a:lnTo>
                          <a:pt x="3121" y="1265"/>
                        </a:lnTo>
                        <a:lnTo>
                          <a:pt x="3019" y="1151"/>
                        </a:lnTo>
                        <a:lnTo>
                          <a:pt x="2804" y="929"/>
                        </a:lnTo>
                        <a:lnTo>
                          <a:pt x="2631" y="767"/>
                        </a:lnTo>
                        <a:lnTo>
                          <a:pt x="2451" y="624"/>
                        </a:lnTo>
                        <a:lnTo>
                          <a:pt x="2272" y="492"/>
                        </a:lnTo>
                        <a:lnTo>
                          <a:pt x="2087" y="378"/>
                        </a:lnTo>
                        <a:lnTo>
                          <a:pt x="1901" y="276"/>
                        </a:lnTo>
                        <a:lnTo>
                          <a:pt x="1722" y="192"/>
                        </a:lnTo>
                        <a:lnTo>
                          <a:pt x="1543" y="120"/>
                        </a:lnTo>
                        <a:lnTo>
                          <a:pt x="1363" y="66"/>
                        </a:lnTo>
                        <a:lnTo>
                          <a:pt x="1190" y="24"/>
                        </a:lnTo>
                        <a:lnTo>
                          <a:pt x="1028" y="6"/>
                        </a:lnTo>
                        <a:lnTo>
                          <a:pt x="867" y="0"/>
                        </a:lnTo>
                        <a:lnTo>
                          <a:pt x="717" y="12"/>
                        </a:lnTo>
                        <a:lnTo>
                          <a:pt x="580" y="42"/>
                        </a:lnTo>
                        <a:lnTo>
                          <a:pt x="448" y="90"/>
                        </a:lnTo>
                        <a:lnTo>
                          <a:pt x="335" y="162"/>
                        </a:lnTo>
                        <a:lnTo>
                          <a:pt x="233" y="246"/>
                        </a:lnTo>
                        <a:lnTo>
                          <a:pt x="179" y="306"/>
                        </a:lnTo>
                        <a:lnTo>
                          <a:pt x="132" y="378"/>
                        </a:lnTo>
                        <a:lnTo>
                          <a:pt x="90" y="450"/>
                        </a:lnTo>
                        <a:lnTo>
                          <a:pt x="60" y="528"/>
                        </a:lnTo>
                        <a:lnTo>
                          <a:pt x="36" y="612"/>
                        </a:lnTo>
                        <a:lnTo>
                          <a:pt x="12" y="701"/>
                        </a:lnTo>
                        <a:lnTo>
                          <a:pt x="6" y="797"/>
                        </a:lnTo>
                        <a:lnTo>
                          <a:pt x="0" y="893"/>
                        </a:lnTo>
                        <a:lnTo>
                          <a:pt x="6" y="1001"/>
                        </a:lnTo>
                        <a:lnTo>
                          <a:pt x="24" y="1115"/>
                        </a:lnTo>
                        <a:lnTo>
                          <a:pt x="42" y="1229"/>
                        </a:lnTo>
                        <a:lnTo>
                          <a:pt x="78" y="1343"/>
                        </a:lnTo>
                        <a:lnTo>
                          <a:pt x="114" y="1463"/>
                        </a:lnTo>
                        <a:lnTo>
                          <a:pt x="161" y="1583"/>
                        </a:lnTo>
                        <a:lnTo>
                          <a:pt x="215" y="1703"/>
                        </a:lnTo>
                        <a:lnTo>
                          <a:pt x="275" y="1822"/>
                        </a:lnTo>
                        <a:lnTo>
                          <a:pt x="341" y="1942"/>
                        </a:lnTo>
                        <a:lnTo>
                          <a:pt x="413" y="2062"/>
                        </a:lnTo>
                        <a:lnTo>
                          <a:pt x="496" y="2182"/>
                        </a:lnTo>
                        <a:lnTo>
                          <a:pt x="580" y="2302"/>
                        </a:lnTo>
                        <a:lnTo>
                          <a:pt x="676" y="2422"/>
                        </a:lnTo>
                        <a:lnTo>
                          <a:pt x="771" y="2536"/>
                        </a:lnTo>
                        <a:lnTo>
                          <a:pt x="987" y="2758"/>
                        </a:lnTo>
                        <a:lnTo>
                          <a:pt x="1184" y="2931"/>
                        </a:lnTo>
                        <a:lnTo>
                          <a:pt x="1387" y="3093"/>
                        </a:lnTo>
                        <a:lnTo>
                          <a:pt x="1596" y="3237"/>
                        </a:lnTo>
                        <a:lnTo>
                          <a:pt x="1800" y="3363"/>
                        </a:lnTo>
                        <a:lnTo>
                          <a:pt x="1806" y="3363"/>
                        </a:lnTo>
                        <a:lnTo>
                          <a:pt x="1596" y="3237"/>
                        </a:lnTo>
                        <a:lnTo>
                          <a:pt x="1393" y="3093"/>
                        </a:lnTo>
                        <a:lnTo>
                          <a:pt x="1190" y="2931"/>
                        </a:lnTo>
                        <a:lnTo>
                          <a:pt x="993" y="275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36" name="Freeform 9"/>
                  <p:cNvSpPr>
                    <a:spLocks/>
                  </p:cNvSpPr>
                  <p:nvPr userDrawn="1"/>
                </p:nvSpPr>
                <p:spPr bwMode="hidden">
                  <a:xfrm>
                    <a:off x="514" y="1091"/>
                    <a:ext cx="3538" cy="3225"/>
                  </a:xfrm>
                  <a:custGeom>
                    <a:avLst/>
                    <a:gdLst>
                      <a:gd name="T0" fmla="*/ 538 w 3527"/>
                      <a:gd name="T1" fmla="*/ 2146 h 3225"/>
                      <a:gd name="T2" fmla="*/ 317 w 3527"/>
                      <a:gd name="T3" fmla="*/ 1816 h 3225"/>
                      <a:gd name="T4" fmla="*/ 149 w 3527"/>
                      <a:gd name="T5" fmla="*/ 1481 h 3225"/>
                      <a:gd name="T6" fmla="*/ 41 w 3527"/>
                      <a:gd name="T7" fmla="*/ 1151 h 3225"/>
                      <a:gd name="T8" fmla="*/ 0 w 3527"/>
                      <a:gd name="T9" fmla="*/ 839 h 3225"/>
                      <a:gd name="T10" fmla="*/ 30 w 3527"/>
                      <a:gd name="T11" fmla="*/ 575 h 3225"/>
                      <a:gd name="T12" fmla="*/ 125 w 3527"/>
                      <a:gd name="T13" fmla="*/ 354 h 3225"/>
                      <a:gd name="T14" fmla="*/ 317 w 3527"/>
                      <a:gd name="T15" fmla="*/ 150 h 3225"/>
                      <a:gd name="T16" fmla="*/ 669 w 3527"/>
                      <a:gd name="T17" fmla="*/ 12 h 3225"/>
                      <a:gd name="T18" fmla="*/ 1112 w 3527"/>
                      <a:gd name="T19" fmla="*/ 24 h 3225"/>
                      <a:gd name="T20" fmla="*/ 1608 w 3527"/>
                      <a:gd name="T21" fmla="*/ 174 h 3225"/>
                      <a:gd name="T22" fmla="*/ 2116 w 3527"/>
                      <a:gd name="T23" fmla="*/ 456 h 3225"/>
                      <a:gd name="T24" fmla="*/ 2613 w 3527"/>
                      <a:gd name="T25" fmla="*/ 857 h 3225"/>
                      <a:gd name="T26" fmla="*/ 3073 w 3527"/>
                      <a:gd name="T27" fmla="*/ 1391 h 3225"/>
                      <a:gd name="T28" fmla="*/ 3276 w 3527"/>
                      <a:gd name="T29" fmla="*/ 1726 h 3225"/>
                      <a:gd name="T30" fmla="*/ 3426 w 3527"/>
                      <a:gd name="T31" fmla="*/ 2062 h 3225"/>
                      <a:gd name="T32" fmla="*/ 3509 w 3527"/>
                      <a:gd name="T33" fmla="*/ 2386 h 3225"/>
                      <a:gd name="T34" fmla="*/ 3521 w 3527"/>
                      <a:gd name="T35" fmla="*/ 2680 h 3225"/>
                      <a:gd name="T36" fmla="*/ 3474 w 3527"/>
                      <a:gd name="T37" fmla="*/ 2931 h 3225"/>
                      <a:gd name="T38" fmla="*/ 3360 w 3527"/>
                      <a:gd name="T39" fmla="*/ 3141 h 3225"/>
                      <a:gd name="T40" fmla="*/ 3282 w 3527"/>
                      <a:gd name="T41" fmla="*/ 3225 h 3225"/>
                      <a:gd name="T42" fmla="*/ 3312 w 3527"/>
                      <a:gd name="T43" fmla="*/ 3201 h 3225"/>
                      <a:gd name="T44" fmla="*/ 3444 w 3527"/>
                      <a:gd name="T45" fmla="*/ 3009 h 3225"/>
                      <a:gd name="T46" fmla="*/ 3515 w 3527"/>
                      <a:gd name="T47" fmla="*/ 2769 h 3225"/>
                      <a:gd name="T48" fmla="*/ 3521 w 3527"/>
                      <a:gd name="T49" fmla="*/ 2488 h 3225"/>
                      <a:gd name="T50" fmla="*/ 3462 w 3527"/>
                      <a:gd name="T51" fmla="*/ 2170 h 3225"/>
                      <a:gd name="T52" fmla="*/ 3336 w 3527"/>
                      <a:gd name="T53" fmla="*/ 1834 h 3225"/>
                      <a:gd name="T54" fmla="*/ 3145 w 3527"/>
                      <a:gd name="T55" fmla="*/ 1499 h 3225"/>
                      <a:gd name="T56" fmla="*/ 2816 w 3527"/>
                      <a:gd name="T57" fmla="*/ 1061 h 3225"/>
                      <a:gd name="T58" fmla="*/ 2284 w 3527"/>
                      <a:gd name="T59" fmla="*/ 575 h 3225"/>
                      <a:gd name="T60" fmla="*/ 1775 w 3527"/>
                      <a:gd name="T61" fmla="*/ 252 h 3225"/>
                      <a:gd name="T62" fmla="*/ 1273 w 3527"/>
                      <a:gd name="T63" fmla="*/ 60 h 3225"/>
                      <a:gd name="T64" fmla="*/ 807 w 3527"/>
                      <a:gd name="T65" fmla="*/ 0 h 3225"/>
                      <a:gd name="T66" fmla="*/ 418 w 3527"/>
                      <a:gd name="T67" fmla="*/ 84 h 3225"/>
                      <a:gd name="T68" fmla="*/ 167 w 3527"/>
                      <a:gd name="T69" fmla="*/ 288 h 3225"/>
                      <a:gd name="T70" fmla="*/ 53 w 3527"/>
                      <a:gd name="T71" fmla="*/ 498 h 3225"/>
                      <a:gd name="T72" fmla="*/ 0 w 3527"/>
                      <a:gd name="T73" fmla="*/ 749 h 3225"/>
                      <a:gd name="T74" fmla="*/ 18 w 3527"/>
                      <a:gd name="T75" fmla="*/ 1043 h 3225"/>
                      <a:gd name="T76" fmla="*/ 101 w 3527"/>
                      <a:gd name="T77" fmla="*/ 1373 h 3225"/>
                      <a:gd name="T78" fmla="*/ 251 w 3527"/>
                      <a:gd name="T79" fmla="*/ 1708 h 3225"/>
                      <a:gd name="T80" fmla="*/ 454 w 3527"/>
                      <a:gd name="T81" fmla="*/ 2038 h 3225"/>
                      <a:gd name="T82" fmla="*/ 914 w 3527"/>
                      <a:gd name="T83" fmla="*/ 2572 h 3225"/>
                      <a:gd name="T84" fmla="*/ 1255 w 3527"/>
                      <a:gd name="T85" fmla="*/ 2865 h 3225"/>
                      <a:gd name="T86" fmla="*/ 1608 w 3527"/>
                      <a:gd name="T87" fmla="*/ 3099 h 3225"/>
                      <a:gd name="T88" fmla="*/ 1853 w 3527"/>
                      <a:gd name="T89" fmla="*/ 3225 h 3225"/>
                      <a:gd name="T90" fmla="*/ 1494 w 3527"/>
                      <a:gd name="T91" fmla="*/ 3027 h 3225"/>
                      <a:gd name="T92" fmla="*/ 1142 w 3527"/>
                      <a:gd name="T93" fmla="*/ 2769 h 322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0" t="0" r="r" b="b"/>
                    <a:pathLst>
                      <a:path w="3527" h="3225">
                        <a:moveTo>
                          <a:pt x="914" y="2572"/>
                        </a:moveTo>
                        <a:lnTo>
                          <a:pt x="717" y="2362"/>
                        </a:lnTo>
                        <a:lnTo>
                          <a:pt x="538" y="2146"/>
                        </a:lnTo>
                        <a:lnTo>
                          <a:pt x="460" y="2038"/>
                        </a:lnTo>
                        <a:lnTo>
                          <a:pt x="382" y="1930"/>
                        </a:lnTo>
                        <a:lnTo>
                          <a:pt x="317" y="1816"/>
                        </a:lnTo>
                        <a:lnTo>
                          <a:pt x="251" y="1702"/>
                        </a:lnTo>
                        <a:lnTo>
                          <a:pt x="197" y="1589"/>
                        </a:lnTo>
                        <a:lnTo>
                          <a:pt x="149" y="1481"/>
                        </a:lnTo>
                        <a:lnTo>
                          <a:pt x="107" y="1367"/>
                        </a:lnTo>
                        <a:lnTo>
                          <a:pt x="71" y="1259"/>
                        </a:lnTo>
                        <a:lnTo>
                          <a:pt x="41" y="1151"/>
                        </a:lnTo>
                        <a:lnTo>
                          <a:pt x="18" y="1043"/>
                        </a:lnTo>
                        <a:lnTo>
                          <a:pt x="6" y="941"/>
                        </a:lnTo>
                        <a:lnTo>
                          <a:pt x="0" y="839"/>
                        </a:lnTo>
                        <a:lnTo>
                          <a:pt x="6" y="749"/>
                        </a:lnTo>
                        <a:lnTo>
                          <a:pt x="12" y="659"/>
                        </a:lnTo>
                        <a:lnTo>
                          <a:pt x="30" y="575"/>
                        </a:lnTo>
                        <a:lnTo>
                          <a:pt x="59" y="498"/>
                        </a:lnTo>
                        <a:lnTo>
                          <a:pt x="89" y="420"/>
                        </a:lnTo>
                        <a:lnTo>
                          <a:pt x="125" y="354"/>
                        </a:lnTo>
                        <a:lnTo>
                          <a:pt x="173" y="288"/>
                        </a:lnTo>
                        <a:lnTo>
                          <a:pt x="221" y="228"/>
                        </a:lnTo>
                        <a:lnTo>
                          <a:pt x="317" y="150"/>
                        </a:lnTo>
                        <a:lnTo>
                          <a:pt x="424" y="90"/>
                        </a:lnTo>
                        <a:lnTo>
                          <a:pt x="544" y="42"/>
                        </a:lnTo>
                        <a:lnTo>
                          <a:pt x="669" y="12"/>
                        </a:lnTo>
                        <a:lnTo>
                          <a:pt x="813" y="0"/>
                        </a:lnTo>
                        <a:lnTo>
                          <a:pt x="956" y="6"/>
                        </a:lnTo>
                        <a:lnTo>
                          <a:pt x="1112" y="24"/>
                        </a:lnTo>
                        <a:lnTo>
                          <a:pt x="1273" y="60"/>
                        </a:lnTo>
                        <a:lnTo>
                          <a:pt x="1441" y="114"/>
                        </a:lnTo>
                        <a:lnTo>
                          <a:pt x="1608" y="174"/>
                        </a:lnTo>
                        <a:lnTo>
                          <a:pt x="1775" y="258"/>
                        </a:lnTo>
                        <a:lnTo>
                          <a:pt x="1949" y="348"/>
                        </a:lnTo>
                        <a:lnTo>
                          <a:pt x="2116" y="456"/>
                        </a:lnTo>
                        <a:lnTo>
                          <a:pt x="2284" y="575"/>
                        </a:lnTo>
                        <a:lnTo>
                          <a:pt x="2451" y="713"/>
                        </a:lnTo>
                        <a:lnTo>
                          <a:pt x="2613" y="857"/>
                        </a:lnTo>
                        <a:lnTo>
                          <a:pt x="2810" y="1067"/>
                        </a:lnTo>
                        <a:lnTo>
                          <a:pt x="2989" y="1283"/>
                        </a:lnTo>
                        <a:lnTo>
                          <a:pt x="3073" y="1391"/>
                        </a:lnTo>
                        <a:lnTo>
                          <a:pt x="3145" y="1505"/>
                        </a:lnTo>
                        <a:lnTo>
                          <a:pt x="3216" y="1612"/>
                        </a:lnTo>
                        <a:lnTo>
                          <a:pt x="3276" y="1726"/>
                        </a:lnTo>
                        <a:lnTo>
                          <a:pt x="3330" y="1840"/>
                        </a:lnTo>
                        <a:lnTo>
                          <a:pt x="3384" y="1948"/>
                        </a:lnTo>
                        <a:lnTo>
                          <a:pt x="3426" y="2062"/>
                        </a:lnTo>
                        <a:lnTo>
                          <a:pt x="3462" y="2170"/>
                        </a:lnTo>
                        <a:lnTo>
                          <a:pt x="3491" y="2278"/>
                        </a:lnTo>
                        <a:lnTo>
                          <a:pt x="3509" y="2386"/>
                        </a:lnTo>
                        <a:lnTo>
                          <a:pt x="3521" y="2488"/>
                        </a:lnTo>
                        <a:lnTo>
                          <a:pt x="3527" y="2590"/>
                        </a:lnTo>
                        <a:lnTo>
                          <a:pt x="3521" y="2680"/>
                        </a:lnTo>
                        <a:lnTo>
                          <a:pt x="3515" y="2769"/>
                        </a:lnTo>
                        <a:lnTo>
                          <a:pt x="3497" y="2853"/>
                        </a:lnTo>
                        <a:lnTo>
                          <a:pt x="3474" y="2931"/>
                        </a:lnTo>
                        <a:lnTo>
                          <a:pt x="3438" y="3009"/>
                        </a:lnTo>
                        <a:lnTo>
                          <a:pt x="3402" y="3075"/>
                        </a:lnTo>
                        <a:lnTo>
                          <a:pt x="3360" y="3141"/>
                        </a:lnTo>
                        <a:lnTo>
                          <a:pt x="3306" y="3201"/>
                        </a:lnTo>
                        <a:lnTo>
                          <a:pt x="3294" y="3213"/>
                        </a:lnTo>
                        <a:lnTo>
                          <a:pt x="3282" y="3225"/>
                        </a:lnTo>
                        <a:lnTo>
                          <a:pt x="3288" y="3225"/>
                        </a:lnTo>
                        <a:lnTo>
                          <a:pt x="3300" y="3213"/>
                        </a:lnTo>
                        <a:lnTo>
                          <a:pt x="3312" y="3201"/>
                        </a:lnTo>
                        <a:lnTo>
                          <a:pt x="3366" y="3141"/>
                        </a:lnTo>
                        <a:lnTo>
                          <a:pt x="3408" y="3075"/>
                        </a:lnTo>
                        <a:lnTo>
                          <a:pt x="3444" y="3009"/>
                        </a:lnTo>
                        <a:lnTo>
                          <a:pt x="3474" y="2931"/>
                        </a:lnTo>
                        <a:lnTo>
                          <a:pt x="3497" y="2853"/>
                        </a:lnTo>
                        <a:lnTo>
                          <a:pt x="3515" y="2769"/>
                        </a:lnTo>
                        <a:lnTo>
                          <a:pt x="3527" y="2680"/>
                        </a:lnTo>
                        <a:lnTo>
                          <a:pt x="3527" y="2590"/>
                        </a:lnTo>
                        <a:lnTo>
                          <a:pt x="3521" y="2488"/>
                        </a:lnTo>
                        <a:lnTo>
                          <a:pt x="3509" y="2386"/>
                        </a:lnTo>
                        <a:lnTo>
                          <a:pt x="3491" y="2278"/>
                        </a:lnTo>
                        <a:lnTo>
                          <a:pt x="3462" y="2170"/>
                        </a:lnTo>
                        <a:lnTo>
                          <a:pt x="3426" y="2056"/>
                        </a:lnTo>
                        <a:lnTo>
                          <a:pt x="3384" y="1948"/>
                        </a:lnTo>
                        <a:lnTo>
                          <a:pt x="3336" y="1834"/>
                        </a:lnTo>
                        <a:lnTo>
                          <a:pt x="3276" y="1726"/>
                        </a:lnTo>
                        <a:lnTo>
                          <a:pt x="3216" y="1612"/>
                        </a:lnTo>
                        <a:lnTo>
                          <a:pt x="3145" y="1499"/>
                        </a:lnTo>
                        <a:lnTo>
                          <a:pt x="3073" y="1391"/>
                        </a:lnTo>
                        <a:lnTo>
                          <a:pt x="2989" y="1277"/>
                        </a:lnTo>
                        <a:lnTo>
                          <a:pt x="2816" y="1061"/>
                        </a:lnTo>
                        <a:lnTo>
                          <a:pt x="2613" y="857"/>
                        </a:lnTo>
                        <a:lnTo>
                          <a:pt x="2451" y="707"/>
                        </a:lnTo>
                        <a:lnTo>
                          <a:pt x="2284" y="575"/>
                        </a:lnTo>
                        <a:lnTo>
                          <a:pt x="2116" y="456"/>
                        </a:lnTo>
                        <a:lnTo>
                          <a:pt x="1949" y="348"/>
                        </a:lnTo>
                        <a:lnTo>
                          <a:pt x="1775" y="252"/>
                        </a:lnTo>
                        <a:lnTo>
                          <a:pt x="1608" y="174"/>
                        </a:lnTo>
                        <a:lnTo>
                          <a:pt x="1435" y="108"/>
                        </a:lnTo>
                        <a:lnTo>
                          <a:pt x="1273" y="60"/>
                        </a:lnTo>
                        <a:lnTo>
                          <a:pt x="1112" y="24"/>
                        </a:lnTo>
                        <a:lnTo>
                          <a:pt x="956" y="0"/>
                        </a:lnTo>
                        <a:lnTo>
                          <a:pt x="807" y="0"/>
                        </a:lnTo>
                        <a:lnTo>
                          <a:pt x="669" y="12"/>
                        </a:lnTo>
                        <a:lnTo>
                          <a:pt x="538" y="42"/>
                        </a:lnTo>
                        <a:lnTo>
                          <a:pt x="418" y="84"/>
                        </a:lnTo>
                        <a:lnTo>
                          <a:pt x="311" y="150"/>
                        </a:lnTo>
                        <a:lnTo>
                          <a:pt x="215" y="228"/>
                        </a:lnTo>
                        <a:lnTo>
                          <a:pt x="167" y="288"/>
                        </a:lnTo>
                        <a:lnTo>
                          <a:pt x="119" y="354"/>
                        </a:lnTo>
                        <a:lnTo>
                          <a:pt x="83" y="420"/>
                        </a:lnTo>
                        <a:lnTo>
                          <a:pt x="53" y="498"/>
                        </a:lnTo>
                        <a:lnTo>
                          <a:pt x="30" y="575"/>
                        </a:lnTo>
                        <a:lnTo>
                          <a:pt x="12" y="659"/>
                        </a:lnTo>
                        <a:lnTo>
                          <a:pt x="0" y="749"/>
                        </a:lnTo>
                        <a:lnTo>
                          <a:pt x="0" y="839"/>
                        </a:lnTo>
                        <a:lnTo>
                          <a:pt x="6" y="941"/>
                        </a:lnTo>
                        <a:lnTo>
                          <a:pt x="18" y="1043"/>
                        </a:lnTo>
                        <a:lnTo>
                          <a:pt x="35" y="1151"/>
                        </a:lnTo>
                        <a:lnTo>
                          <a:pt x="65" y="1259"/>
                        </a:lnTo>
                        <a:lnTo>
                          <a:pt x="101" y="1373"/>
                        </a:lnTo>
                        <a:lnTo>
                          <a:pt x="143" y="1481"/>
                        </a:lnTo>
                        <a:lnTo>
                          <a:pt x="191" y="1595"/>
                        </a:lnTo>
                        <a:lnTo>
                          <a:pt x="251" y="1708"/>
                        </a:lnTo>
                        <a:lnTo>
                          <a:pt x="311" y="1816"/>
                        </a:lnTo>
                        <a:lnTo>
                          <a:pt x="382" y="1930"/>
                        </a:lnTo>
                        <a:lnTo>
                          <a:pt x="454" y="2038"/>
                        </a:lnTo>
                        <a:lnTo>
                          <a:pt x="538" y="2152"/>
                        </a:lnTo>
                        <a:lnTo>
                          <a:pt x="717" y="2368"/>
                        </a:lnTo>
                        <a:lnTo>
                          <a:pt x="914" y="2572"/>
                        </a:lnTo>
                        <a:lnTo>
                          <a:pt x="1028" y="2674"/>
                        </a:lnTo>
                        <a:lnTo>
                          <a:pt x="1142" y="2775"/>
                        </a:lnTo>
                        <a:lnTo>
                          <a:pt x="1255" y="2865"/>
                        </a:lnTo>
                        <a:lnTo>
                          <a:pt x="1369" y="2949"/>
                        </a:lnTo>
                        <a:lnTo>
                          <a:pt x="1488" y="3027"/>
                        </a:lnTo>
                        <a:lnTo>
                          <a:pt x="1608" y="3099"/>
                        </a:lnTo>
                        <a:lnTo>
                          <a:pt x="1722" y="3165"/>
                        </a:lnTo>
                        <a:lnTo>
                          <a:pt x="1841" y="3225"/>
                        </a:lnTo>
                        <a:lnTo>
                          <a:pt x="1853" y="3225"/>
                        </a:lnTo>
                        <a:lnTo>
                          <a:pt x="1734" y="3165"/>
                        </a:lnTo>
                        <a:lnTo>
                          <a:pt x="1614" y="3099"/>
                        </a:lnTo>
                        <a:lnTo>
                          <a:pt x="1494" y="3027"/>
                        </a:lnTo>
                        <a:lnTo>
                          <a:pt x="1375" y="2949"/>
                        </a:lnTo>
                        <a:lnTo>
                          <a:pt x="1261" y="2865"/>
                        </a:lnTo>
                        <a:lnTo>
                          <a:pt x="1142" y="2769"/>
                        </a:lnTo>
                        <a:lnTo>
                          <a:pt x="914" y="257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grpSp>
                <p:nvGrpSpPr>
                  <p:cNvPr id="4137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0" y="522"/>
                    <a:ext cx="4751" cy="3794"/>
                    <a:chOff x="0" y="522"/>
                    <a:chExt cx="4751" cy="3794"/>
                  </a:xfrm>
                </p:grpSpPr>
                <p:sp>
                  <p:nvSpPr>
                    <p:cNvPr id="4138" name="Freeform 11"/>
                    <p:cNvSpPr>
                      <a:spLocks/>
                    </p:cNvSpPr>
                    <p:nvPr userDrawn="1"/>
                  </p:nvSpPr>
                  <p:spPr bwMode="hidden">
                    <a:xfrm>
                      <a:off x="400" y="522"/>
                      <a:ext cx="4264" cy="3794"/>
                    </a:xfrm>
                    <a:custGeom>
                      <a:avLst/>
                      <a:gdLst>
                        <a:gd name="T0" fmla="*/ 4245 w 4251"/>
                        <a:gd name="T1" fmla="*/ 3237 h 3794"/>
                        <a:gd name="T2" fmla="*/ 4203 w 4251"/>
                        <a:gd name="T3" fmla="*/ 2961 h 3794"/>
                        <a:gd name="T4" fmla="*/ 4120 w 4251"/>
                        <a:gd name="T5" fmla="*/ 2679 h 3794"/>
                        <a:gd name="T6" fmla="*/ 4000 w 4251"/>
                        <a:gd name="T7" fmla="*/ 2391 h 3794"/>
                        <a:gd name="T8" fmla="*/ 3845 w 4251"/>
                        <a:gd name="T9" fmla="*/ 2098 h 3794"/>
                        <a:gd name="T10" fmla="*/ 3659 w 4251"/>
                        <a:gd name="T11" fmla="*/ 1810 h 3794"/>
                        <a:gd name="T12" fmla="*/ 3438 w 4251"/>
                        <a:gd name="T13" fmla="*/ 1528 h 3794"/>
                        <a:gd name="T14" fmla="*/ 3193 w 4251"/>
                        <a:gd name="T15" fmla="*/ 1252 h 3794"/>
                        <a:gd name="T16" fmla="*/ 2858 w 4251"/>
                        <a:gd name="T17" fmla="*/ 935 h 3794"/>
                        <a:gd name="T18" fmla="*/ 2434 w 4251"/>
                        <a:gd name="T19" fmla="*/ 605 h 3794"/>
                        <a:gd name="T20" fmla="*/ 1991 w 4251"/>
                        <a:gd name="T21" fmla="*/ 341 h 3794"/>
                        <a:gd name="T22" fmla="*/ 1549 w 4251"/>
                        <a:gd name="T23" fmla="*/ 143 h 3794"/>
                        <a:gd name="T24" fmla="*/ 1124 w 4251"/>
                        <a:gd name="T25" fmla="*/ 35 h 3794"/>
                        <a:gd name="T26" fmla="*/ 741 w 4251"/>
                        <a:gd name="T27" fmla="*/ 0 h 3794"/>
                        <a:gd name="T28" fmla="*/ 401 w 4251"/>
                        <a:gd name="T29" fmla="*/ 47 h 3794"/>
                        <a:gd name="T30" fmla="*/ 120 w 4251"/>
                        <a:gd name="T31" fmla="*/ 173 h 3794"/>
                        <a:gd name="T32" fmla="*/ 0 w 4251"/>
                        <a:gd name="T33" fmla="*/ 269 h 3794"/>
                        <a:gd name="T34" fmla="*/ 263 w 4251"/>
                        <a:gd name="T35" fmla="*/ 101 h 3794"/>
                        <a:gd name="T36" fmla="*/ 586 w 4251"/>
                        <a:gd name="T37" fmla="*/ 18 h 3794"/>
                        <a:gd name="T38" fmla="*/ 957 w 4251"/>
                        <a:gd name="T39" fmla="*/ 18 h 3794"/>
                        <a:gd name="T40" fmla="*/ 1357 w 4251"/>
                        <a:gd name="T41" fmla="*/ 95 h 3794"/>
                        <a:gd name="T42" fmla="*/ 1782 w 4251"/>
                        <a:gd name="T43" fmla="*/ 245 h 3794"/>
                        <a:gd name="T44" fmla="*/ 2212 w 4251"/>
                        <a:gd name="T45" fmla="*/ 467 h 3794"/>
                        <a:gd name="T46" fmla="*/ 2643 w 4251"/>
                        <a:gd name="T47" fmla="*/ 761 h 3794"/>
                        <a:gd name="T48" fmla="*/ 3061 w 4251"/>
                        <a:gd name="T49" fmla="*/ 1120 h 3794"/>
                        <a:gd name="T50" fmla="*/ 3318 w 4251"/>
                        <a:gd name="T51" fmla="*/ 1390 h 3794"/>
                        <a:gd name="T52" fmla="*/ 3552 w 4251"/>
                        <a:gd name="T53" fmla="*/ 1666 h 3794"/>
                        <a:gd name="T54" fmla="*/ 3755 w 4251"/>
                        <a:gd name="T55" fmla="*/ 1954 h 3794"/>
                        <a:gd name="T56" fmla="*/ 3922 w 4251"/>
                        <a:gd name="T57" fmla="*/ 2247 h 3794"/>
                        <a:gd name="T58" fmla="*/ 4060 w 4251"/>
                        <a:gd name="T59" fmla="*/ 2535 h 3794"/>
                        <a:gd name="T60" fmla="*/ 4162 w 4251"/>
                        <a:gd name="T61" fmla="*/ 2823 h 3794"/>
                        <a:gd name="T62" fmla="*/ 4221 w 4251"/>
                        <a:gd name="T63" fmla="*/ 3105 h 3794"/>
                        <a:gd name="T64" fmla="*/ 4245 w 4251"/>
                        <a:gd name="T65" fmla="*/ 3368 h 3794"/>
                        <a:gd name="T66" fmla="*/ 4233 w 4251"/>
                        <a:gd name="T67" fmla="*/ 3590 h 3794"/>
                        <a:gd name="T68" fmla="*/ 4185 w 4251"/>
                        <a:gd name="T69" fmla="*/ 3794 h 3794"/>
                        <a:gd name="T70" fmla="*/ 4215 w 4251"/>
                        <a:gd name="T71" fmla="*/ 3692 h 3794"/>
                        <a:gd name="T72" fmla="*/ 4245 w 4251"/>
                        <a:gd name="T73" fmla="*/ 3482 h 3794"/>
                        <a:gd name="T74" fmla="*/ 4251 w 4251"/>
                        <a:gd name="T75" fmla="*/ 3368 h 379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4251" h="3794">
                          <a:moveTo>
                            <a:pt x="4251" y="3368"/>
                          </a:moveTo>
                          <a:lnTo>
                            <a:pt x="4245" y="3237"/>
                          </a:lnTo>
                          <a:lnTo>
                            <a:pt x="4227" y="3099"/>
                          </a:lnTo>
                          <a:lnTo>
                            <a:pt x="4203" y="2961"/>
                          </a:lnTo>
                          <a:lnTo>
                            <a:pt x="4167" y="2823"/>
                          </a:lnTo>
                          <a:lnTo>
                            <a:pt x="4120" y="2679"/>
                          </a:lnTo>
                          <a:lnTo>
                            <a:pt x="4066" y="2535"/>
                          </a:lnTo>
                          <a:lnTo>
                            <a:pt x="4000" y="2391"/>
                          </a:lnTo>
                          <a:lnTo>
                            <a:pt x="3928" y="2247"/>
                          </a:lnTo>
                          <a:lnTo>
                            <a:pt x="3845" y="2098"/>
                          </a:lnTo>
                          <a:lnTo>
                            <a:pt x="3755" y="1954"/>
                          </a:lnTo>
                          <a:lnTo>
                            <a:pt x="3659" y="1810"/>
                          </a:lnTo>
                          <a:lnTo>
                            <a:pt x="3552" y="1666"/>
                          </a:lnTo>
                          <a:lnTo>
                            <a:pt x="3438" y="1528"/>
                          </a:lnTo>
                          <a:lnTo>
                            <a:pt x="3318" y="1390"/>
                          </a:lnTo>
                          <a:lnTo>
                            <a:pt x="3193" y="1252"/>
                          </a:lnTo>
                          <a:lnTo>
                            <a:pt x="3061" y="1120"/>
                          </a:lnTo>
                          <a:lnTo>
                            <a:pt x="2858" y="935"/>
                          </a:lnTo>
                          <a:lnTo>
                            <a:pt x="2649" y="761"/>
                          </a:lnTo>
                          <a:lnTo>
                            <a:pt x="2434" y="605"/>
                          </a:lnTo>
                          <a:lnTo>
                            <a:pt x="2212" y="467"/>
                          </a:lnTo>
                          <a:lnTo>
                            <a:pt x="1991" y="341"/>
                          </a:lnTo>
                          <a:lnTo>
                            <a:pt x="1770" y="233"/>
                          </a:lnTo>
                          <a:lnTo>
                            <a:pt x="1549" y="143"/>
                          </a:lnTo>
                          <a:lnTo>
                            <a:pt x="1327" y="77"/>
                          </a:lnTo>
                          <a:lnTo>
                            <a:pt x="1124" y="35"/>
                          </a:lnTo>
                          <a:lnTo>
                            <a:pt x="927" y="6"/>
                          </a:lnTo>
                          <a:lnTo>
                            <a:pt x="741" y="0"/>
                          </a:lnTo>
                          <a:lnTo>
                            <a:pt x="568" y="18"/>
                          </a:lnTo>
                          <a:lnTo>
                            <a:pt x="401" y="47"/>
                          </a:lnTo>
                          <a:lnTo>
                            <a:pt x="257" y="101"/>
                          </a:lnTo>
                          <a:lnTo>
                            <a:pt x="120" y="173"/>
                          </a:lnTo>
                          <a:lnTo>
                            <a:pt x="0" y="263"/>
                          </a:lnTo>
                          <a:lnTo>
                            <a:pt x="0" y="269"/>
                          </a:lnTo>
                          <a:lnTo>
                            <a:pt x="126" y="173"/>
                          </a:lnTo>
                          <a:lnTo>
                            <a:pt x="263" y="101"/>
                          </a:lnTo>
                          <a:lnTo>
                            <a:pt x="419" y="47"/>
                          </a:lnTo>
                          <a:lnTo>
                            <a:pt x="586" y="18"/>
                          </a:lnTo>
                          <a:lnTo>
                            <a:pt x="765" y="6"/>
                          </a:lnTo>
                          <a:lnTo>
                            <a:pt x="957" y="18"/>
                          </a:lnTo>
                          <a:lnTo>
                            <a:pt x="1154" y="47"/>
                          </a:lnTo>
                          <a:lnTo>
                            <a:pt x="1357" y="95"/>
                          </a:lnTo>
                          <a:lnTo>
                            <a:pt x="1567" y="161"/>
                          </a:lnTo>
                          <a:lnTo>
                            <a:pt x="1782" y="245"/>
                          </a:lnTo>
                          <a:lnTo>
                            <a:pt x="1997" y="347"/>
                          </a:lnTo>
                          <a:lnTo>
                            <a:pt x="2212" y="467"/>
                          </a:lnTo>
                          <a:lnTo>
                            <a:pt x="2428" y="605"/>
                          </a:lnTo>
                          <a:lnTo>
                            <a:pt x="2643" y="761"/>
                          </a:lnTo>
                          <a:lnTo>
                            <a:pt x="2858" y="935"/>
                          </a:lnTo>
                          <a:lnTo>
                            <a:pt x="3061" y="1120"/>
                          </a:lnTo>
                          <a:lnTo>
                            <a:pt x="3193" y="1252"/>
                          </a:lnTo>
                          <a:lnTo>
                            <a:pt x="3318" y="1390"/>
                          </a:lnTo>
                          <a:lnTo>
                            <a:pt x="3438" y="1528"/>
                          </a:lnTo>
                          <a:lnTo>
                            <a:pt x="3552" y="1666"/>
                          </a:lnTo>
                          <a:lnTo>
                            <a:pt x="3653" y="1810"/>
                          </a:lnTo>
                          <a:lnTo>
                            <a:pt x="3755" y="1954"/>
                          </a:lnTo>
                          <a:lnTo>
                            <a:pt x="3839" y="2104"/>
                          </a:lnTo>
                          <a:lnTo>
                            <a:pt x="3922" y="2247"/>
                          </a:lnTo>
                          <a:lnTo>
                            <a:pt x="3994" y="2391"/>
                          </a:lnTo>
                          <a:lnTo>
                            <a:pt x="4060" y="2535"/>
                          </a:lnTo>
                          <a:lnTo>
                            <a:pt x="4114" y="2679"/>
                          </a:lnTo>
                          <a:lnTo>
                            <a:pt x="4162" y="2823"/>
                          </a:lnTo>
                          <a:lnTo>
                            <a:pt x="4197" y="2967"/>
                          </a:lnTo>
                          <a:lnTo>
                            <a:pt x="4221" y="3105"/>
                          </a:lnTo>
                          <a:lnTo>
                            <a:pt x="4239" y="3237"/>
                          </a:lnTo>
                          <a:lnTo>
                            <a:pt x="4245" y="3368"/>
                          </a:lnTo>
                          <a:lnTo>
                            <a:pt x="4245" y="3482"/>
                          </a:lnTo>
                          <a:lnTo>
                            <a:pt x="4233" y="3590"/>
                          </a:lnTo>
                          <a:lnTo>
                            <a:pt x="4215" y="3692"/>
                          </a:lnTo>
                          <a:lnTo>
                            <a:pt x="4185" y="3794"/>
                          </a:lnTo>
                          <a:lnTo>
                            <a:pt x="4215" y="3692"/>
                          </a:lnTo>
                          <a:lnTo>
                            <a:pt x="4239" y="3590"/>
                          </a:lnTo>
                          <a:lnTo>
                            <a:pt x="4245" y="3482"/>
                          </a:lnTo>
                          <a:lnTo>
                            <a:pt x="4251" y="336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grpSp>
                  <p:nvGrpSpPr>
                    <p:cNvPr id="4139" name="Group 12"/>
                    <p:cNvGrpSpPr>
                      <a:grpSpLocks/>
                    </p:cNvGrpSpPr>
                    <p:nvPr userDrawn="1"/>
                  </p:nvGrpSpPr>
                  <p:grpSpPr bwMode="auto">
                    <a:xfrm>
                      <a:off x="0" y="659"/>
                      <a:ext cx="4751" cy="3657"/>
                      <a:chOff x="0" y="659"/>
                      <a:chExt cx="4751" cy="3657"/>
                    </a:xfrm>
                  </p:grpSpPr>
                  <p:sp>
                    <p:nvSpPr>
                      <p:cNvPr id="4140" name="Freeform 13"/>
                      <p:cNvSpPr>
                        <a:spLocks/>
                      </p:cNvSpPr>
                      <p:nvPr userDrawn="1"/>
                    </p:nvSpPr>
                    <p:spPr bwMode="hidden">
                      <a:xfrm>
                        <a:off x="400" y="659"/>
                        <a:ext cx="4121" cy="3657"/>
                      </a:xfrm>
                      <a:custGeom>
                        <a:avLst/>
                        <a:gdLst>
                          <a:gd name="T0" fmla="*/ 161 w 4108"/>
                          <a:gd name="T1" fmla="*/ 186 h 3657"/>
                          <a:gd name="T2" fmla="*/ 442 w 4108"/>
                          <a:gd name="T3" fmla="*/ 54 h 3657"/>
                          <a:gd name="T4" fmla="*/ 771 w 4108"/>
                          <a:gd name="T5" fmla="*/ 6 h 3657"/>
                          <a:gd name="T6" fmla="*/ 1136 w 4108"/>
                          <a:gd name="T7" fmla="*/ 36 h 3657"/>
                          <a:gd name="T8" fmla="*/ 1537 w 4108"/>
                          <a:gd name="T9" fmla="*/ 144 h 3657"/>
                          <a:gd name="T10" fmla="*/ 1949 w 4108"/>
                          <a:gd name="T11" fmla="*/ 324 h 3657"/>
                          <a:gd name="T12" fmla="*/ 2368 w 4108"/>
                          <a:gd name="T13" fmla="*/ 570 h 3657"/>
                          <a:gd name="T14" fmla="*/ 2780 w 4108"/>
                          <a:gd name="T15" fmla="*/ 888 h 3657"/>
                          <a:gd name="T16" fmla="*/ 3103 w 4108"/>
                          <a:gd name="T17" fmla="*/ 1193 h 3657"/>
                          <a:gd name="T18" fmla="*/ 3336 w 4108"/>
                          <a:gd name="T19" fmla="*/ 1451 h 3657"/>
                          <a:gd name="T20" fmla="*/ 3540 w 4108"/>
                          <a:gd name="T21" fmla="*/ 1721 h 3657"/>
                          <a:gd name="T22" fmla="*/ 3719 w 4108"/>
                          <a:gd name="T23" fmla="*/ 1997 h 3657"/>
                          <a:gd name="T24" fmla="*/ 3863 w 4108"/>
                          <a:gd name="T25" fmla="*/ 2272 h 3657"/>
                          <a:gd name="T26" fmla="*/ 3976 w 4108"/>
                          <a:gd name="T27" fmla="*/ 2548 h 3657"/>
                          <a:gd name="T28" fmla="*/ 4060 w 4108"/>
                          <a:gd name="T29" fmla="*/ 2818 h 3657"/>
                          <a:gd name="T30" fmla="*/ 4102 w 4108"/>
                          <a:gd name="T31" fmla="*/ 3070 h 3657"/>
                          <a:gd name="T32" fmla="*/ 4102 w 4108"/>
                          <a:gd name="T33" fmla="*/ 3321 h 3657"/>
                          <a:gd name="T34" fmla="*/ 4060 w 4108"/>
                          <a:gd name="T35" fmla="*/ 3549 h 3657"/>
                          <a:gd name="T36" fmla="*/ 4030 w 4108"/>
                          <a:gd name="T37" fmla="*/ 3657 h 3657"/>
                          <a:gd name="T38" fmla="*/ 4090 w 4108"/>
                          <a:gd name="T39" fmla="*/ 3447 h 3657"/>
                          <a:gd name="T40" fmla="*/ 4108 w 4108"/>
                          <a:gd name="T41" fmla="*/ 3213 h 3657"/>
                          <a:gd name="T42" fmla="*/ 4102 w 4108"/>
                          <a:gd name="T43" fmla="*/ 3070 h 3657"/>
                          <a:gd name="T44" fmla="*/ 4060 w 4108"/>
                          <a:gd name="T45" fmla="*/ 2812 h 3657"/>
                          <a:gd name="T46" fmla="*/ 3982 w 4108"/>
                          <a:gd name="T47" fmla="*/ 2548 h 3657"/>
                          <a:gd name="T48" fmla="*/ 3869 w 4108"/>
                          <a:gd name="T49" fmla="*/ 2272 h 3657"/>
                          <a:gd name="T50" fmla="*/ 3725 w 4108"/>
                          <a:gd name="T51" fmla="*/ 1997 h 3657"/>
                          <a:gd name="T52" fmla="*/ 3546 w 4108"/>
                          <a:gd name="T53" fmla="*/ 1721 h 3657"/>
                          <a:gd name="T54" fmla="*/ 3342 w 4108"/>
                          <a:gd name="T55" fmla="*/ 1451 h 3657"/>
                          <a:gd name="T56" fmla="*/ 3109 w 4108"/>
                          <a:gd name="T57" fmla="*/ 1187 h 3657"/>
                          <a:gd name="T58" fmla="*/ 2792 w 4108"/>
                          <a:gd name="T59" fmla="*/ 888 h 3657"/>
                          <a:gd name="T60" fmla="*/ 2386 w 4108"/>
                          <a:gd name="T61" fmla="*/ 576 h 3657"/>
                          <a:gd name="T62" fmla="*/ 1967 w 4108"/>
                          <a:gd name="T63" fmla="*/ 330 h 3657"/>
                          <a:gd name="T64" fmla="*/ 1543 w 4108"/>
                          <a:gd name="T65" fmla="*/ 144 h 3657"/>
                          <a:gd name="T66" fmla="*/ 1130 w 4108"/>
                          <a:gd name="T67" fmla="*/ 30 h 3657"/>
                          <a:gd name="T68" fmla="*/ 753 w 4108"/>
                          <a:gd name="T69" fmla="*/ 0 h 3657"/>
                          <a:gd name="T70" fmla="*/ 431 w 4108"/>
                          <a:gd name="T71" fmla="*/ 54 h 3657"/>
                          <a:gd name="T72" fmla="*/ 161 w 4108"/>
                          <a:gd name="T73" fmla="*/ 186 h 3657"/>
                          <a:gd name="T74" fmla="*/ 24 w 4108"/>
                          <a:gd name="T75" fmla="*/ 306 h 3657"/>
                          <a:gd name="T76" fmla="*/ 0 w 4108"/>
                          <a:gd name="T77" fmla="*/ 336 h 3657"/>
                          <a:gd name="T78" fmla="*/ 48 w 4108"/>
                          <a:gd name="T79" fmla="*/ 282 h 3657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</a:gdLst>
                        <a:ahLst/>
                        <a:cxnLst>
                          <a:cxn ang="T80">
                            <a:pos x="T0" y="T1"/>
                          </a:cxn>
                          <a:cxn ang="T81">
                            <a:pos x="T2" y="T3"/>
                          </a:cxn>
                          <a:cxn ang="T82">
                            <a:pos x="T4" y="T5"/>
                          </a:cxn>
                          <a:cxn ang="T83">
                            <a:pos x="T6" y="T7"/>
                          </a:cxn>
                          <a:cxn ang="T84">
                            <a:pos x="T8" y="T9"/>
                          </a:cxn>
                          <a:cxn ang="T85">
                            <a:pos x="T10" y="T11"/>
                          </a:cxn>
                          <a:cxn ang="T86">
                            <a:pos x="T12" y="T13"/>
                          </a:cxn>
                          <a:cxn ang="T87">
                            <a:pos x="T14" y="T15"/>
                          </a:cxn>
                          <a:cxn ang="T88">
                            <a:pos x="T16" y="T17"/>
                          </a:cxn>
                          <a:cxn ang="T89">
                            <a:pos x="T18" y="T19"/>
                          </a:cxn>
                          <a:cxn ang="T90">
                            <a:pos x="T20" y="T21"/>
                          </a:cxn>
                          <a:cxn ang="T91">
                            <a:pos x="T22" y="T23"/>
                          </a:cxn>
                          <a:cxn ang="T92">
                            <a:pos x="T24" y="T25"/>
                          </a:cxn>
                          <a:cxn ang="T93">
                            <a:pos x="T26" y="T27"/>
                          </a:cxn>
                          <a:cxn ang="T94">
                            <a:pos x="T28" y="T29"/>
                          </a:cxn>
                          <a:cxn ang="T95">
                            <a:pos x="T30" y="T31"/>
                          </a:cxn>
                          <a:cxn ang="T96">
                            <a:pos x="T32" y="T33"/>
                          </a:cxn>
                          <a:cxn ang="T97">
                            <a:pos x="T34" y="T35"/>
                          </a:cxn>
                          <a:cxn ang="T98">
                            <a:pos x="T36" y="T37"/>
                          </a:cxn>
                          <a:cxn ang="T99">
                            <a:pos x="T38" y="T39"/>
                          </a:cxn>
                          <a:cxn ang="T100">
                            <a:pos x="T40" y="T41"/>
                          </a:cxn>
                          <a:cxn ang="T101">
                            <a:pos x="T42" y="T43"/>
                          </a:cxn>
                          <a:cxn ang="T102">
                            <a:pos x="T44" y="T45"/>
                          </a:cxn>
                          <a:cxn ang="T103">
                            <a:pos x="T46" y="T47"/>
                          </a:cxn>
                          <a:cxn ang="T104">
                            <a:pos x="T48" y="T49"/>
                          </a:cxn>
                          <a:cxn ang="T105">
                            <a:pos x="T50" y="T51"/>
                          </a:cxn>
                          <a:cxn ang="T106">
                            <a:pos x="T52" y="T53"/>
                          </a:cxn>
                          <a:cxn ang="T107">
                            <a:pos x="T54" y="T55"/>
                          </a:cxn>
                          <a:cxn ang="T108">
                            <a:pos x="T56" y="T57"/>
                          </a:cxn>
                          <a:cxn ang="T109">
                            <a:pos x="T58" y="T59"/>
                          </a:cxn>
                          <a:cxn ang="T110">
                            <a:pos x="T60" y="T61"/>
                          </a:cxn>
                          <a:cxn ang="T111">
                            <a:pos x="T62" y="T63"/>
                          </a:cxn>
                          <a:cxn ang="T112">
                            <a:pos x="T64" y="T65"/>
                          </a:cxn>
                          <a:cxn ang="T113">
                            <a:pos x="T66" y="T67"/>
                          </a:cxn>
                          <a:cxn ang="T114">
                            <a:pos x="T68" y="T69"/>
                          </a:cxn>
                          <a:cxn ang="T115">
                            <a:pos x="T70" y="T71"/>
                          </a:cxn>
                          <a:cxn ang="T116">
                            <a:pos x="T72" y="T73"/>
                          </a:cxn>
                          <a:cxn ang="T117">
                            <a:pos x="T74" y="T75"/>
                          </a:cxn>
                          <a:cxn ang="T118">
                            <a:pos x="T76" y="T77"/>
                          </a:cxn>
                          <a:cxn ang="T119">
                            <a:pos x="T78" y="T79"/>
                          </a:cxn>
                        </a:cxnLst>
                        <a:rect l="0" t="0" r="r" b="b"/>
                        <a:pathLst>
                          <a:path w="4108" h="3657">
                            <a:moveTo>
                              <a:pt x="48" y="282"/>
                            </a:moveTo>
                            <a:lnTo>
                              <a:pt x="161" y="186"/>
                            </a:lnTo>
                            <a:lnTo>
                              <a:pt x="293" y="108"/>
                            </a:lnTo>
                            <a:lnTo>
                              <a:pt x="442" y="54"/>
                            </a:lnTo>
                            <a:lnTo>
                              <a:pt x="598" y="18"/>
                            </a:lnTo>
                            <a:lnTo>
                              <a:pt x="771" y="6"/>
                            </a:lnTo>
                            <a:lnTo>
                              <a:pt x="951" y="12"/>
                            </a:lnTo>
                            <a:lnTo>
                              <a:pt x="1136" y="36"/>
                            </a:lnTo>
                            <a:lnTo>
                              <a:pt x="1333" y="84"/>
                            </a:lnTo>
                            <a:lnTo>
                              <a:pt x="1537" y="144"/>
                            </a:lnTo>
                            <a:lnTo>
                              <a:pt x="1740" y="222"/>
                            </a:lnTo>
                            <a:lnTo>
                              <a:pt x="1949" y="324"/>
                            </a:lnTo>
                            <a:lnTo>
                              <a:pt x="2158" y="438"/>
                            </a:lnTo>
                            <a:lnTo>
                              <a:pt x="2368" y="570"/>
                            </a:lnTo>
                            <a:lnTo>
                              <a:pt x="2577" y="720"/>
                            </a:lnTo>
                            <a:lnTo>
                              <a:pt x="2780" y="888"/>
                            </a:lnTo>
                            <a:lnTo>
                              <a:pt x="2978" y="1067"/>
                            </a:lnTo>
                            <a:lnTo>
                              <a:pt x="3103" y="1193"/>
                            </a:lnTo>
                            <a:lnTo>
                              <a:pt x="3223" y="1319"/>
                            </a:lnTo>
                            <a:lnTo>
                              <a:pt x="3336" y="1451"/>
                            </a:lnTo>
                            <a:lnTo>
                              <a:pt x="3444" y="1589"/>
                            </a:lnTo>
                            <a:lnTo>
                              <a:pt x="3540" y="1721"/>
                            </a:lnTo>
                            <a:lnTo>
                              <a:pt x="3635" y="1859"/>
                            </a:lnTo>
                            <a:lnTo>
                              <a:pt x="3719" y="1997"/>
                            </a:lnTo>
                            <a:lnTo>
                              <a:pt x="3797" y="2134"/>
                            </a:lnTo>
                            <a:lnTo>
                              <a:pt x="3863" y="2272"/>
                            </a:lnTo>
                            <a:lnTo>
                              <a:pt x="3928" y="2410"/>
                            </a:lnTo>
                            <a:lnTo>
                              <a:pt x="3976" y="2548"/>
                            </a:lnTo>
                            <a:lnTo>
                              <a:pt x="4024" y="2680"/>
                            </a:lnTo>
                            <a:lnTo>
                              <a:pt x="4060" y="2818"/>
                            </a:lnTo>
                            <a:lnTo>
                              <a:pt x="4084" y="2944"/>
                            </a:lnTo>
                            <a:lnTo>
                              <a:pt x="4102" y="3070"/>
                            </a:lnTo>
                            <a:lnTo>
                              <a:pt x="4108" y="3195"/>
                            </a:lnTo>
                            <a:lnTo>
                              <a:pt x="4102" y="3321"/>
                            </a:lnTo>
                            <a:lnTo>
                              <a:pt x="4090" y="3441"/>
                            </a:lnTo>
                            <a:lnTo>
                              <a:pt x="4060" y="3549"/>
                            </a:lnTo>
                            <a:lnTo>
                              <a:pt x="4024" y="3657"/>
                            </a:lnTo>
                            <a:lnTo>
                              <a:pt x="4030" y="3657"/>
                            </a:lnTo>
                            <a:lnTo>
                              <a:pt x="4066" y="3555"/>
                            </a:lnTo>
                            <a:lnTo>
                              <a:pt x="4090" y="3447"/>
                            </a:lnTo>
                            <a:lnTo>
                              <a:pt x="4102" y="3333"/>
                            </a:lnTo>
                            <a:lnTo>
                              <a:pt x="4108" y="3213"/>
                            </a:lnTo>
                            <a:lnTo>
                              <a:pt x="4108" y="3195"/>
                            </a:lnTo>
                            <a:lnTo>
                              <a:pt x="4102" y="3070"/>
                            </a:lnTo>
                            <a:lnTo>
                              <a:pt x="4084" y="2944"/>
                            </a:lnTo>
                            <a:lnTo>
                              <a:pt x="4060" y="2812"/>
                            </a:lnTo>
                            <a:lnTo>
                              <a:pt x="4024" y="2680"/>
                            </a:lnTo>
                            <a:lnTo>
                              <a:pt x="3982" y="2548"/>
                            </a:lnTo>
                            <a:lnTo>
                              <a:pt x="3928" y="2410"/>
                            </a:lnTo>
                            <a:lnTo>
                              <a:pt x="3869" y="2272"/>
                            </a:lnTo>
                            <a:lnTo>
                              <a:pt x="3803" y="2134"/>
                            </a:lnTo>
                            <a:lnTo>
                              <a:pt x="3725" y="1997"/>
                            </a:lnTo>
                            <a:lnTo>
                              <a:pt x="3641" y="1859"/>
                            </a:lnTo>
                            <a:lnTo>
                              <a:pt x="3546" y="1721"/>
                            </a:lnTo>
                            <a:lnTo>
                              <a:pt x="3450" y="1583"/>
                            </a:lnTo>
                            <a:lnTo>
                              <a:pt x="3342" y="1451"/>
                            </a:lnTo>
                            <a:lnTo>
                              <a:pt x="3229" y="1319"/>
                            </a:lnTo>
                            <a:lnTo>
                              <a:pt x="3109" y="1187"/>
                            </a:lnTo>
                            <a:lnTo>
                              <a:pt x="2984" y="1061"/>
                            </a:lnTo>
                            <a:lnTo>
                              <a:pt x="2792" y="888"/>
                            </a:lnTo>
                            <a:lnTo>
                              <a:pt x="2589" y="726"/>
                            </a:lnTo>
                            <a:lnTo>
                              <a:pt x="2386" y="576"/>
                            </a:lnTo>
                            <a:lnTo>
                              <a:pt x="2176" y="444"/>
                            </a:lnTo>
                            <a:lnTo>
                              <a:pt x="1967" y="330"/>
                            </a:lnTo>
                            <a:lnTo>
                              <a:pt x="1752" y="228"/>
                            </a:lnTo>
                            <a:lnTo>
                              <a:pt x="1543" y="144"/>
                            </a:lnTo>
                            <a:lnTo>
                              <a:pt x="1333" y="78"/>
                            </a:lnTo>
                            <a:lnTo>
                              <a:pt x="1130" y="30"/>
                            </a:lnTo>
                            <a:lnTo>
                              <a:pt x="939" y="6"/>
                            </a:lnTo>
                            <a:lnTo>
                              <a:pt x="753" y="0"/>
                            </a:lnTo>
                            <a:lnTo>
                              <a:pt x="586" y="18"/>
                            </a:lnTo>
                            <a:lnTo>
                              <a:pt x="431" y="54"/>
                            </a:lnTo>
                            <a:lnTo>
                              <a:pt x="287" y="108"/>
                            </a:lnTo>
                            <a:lnTo>
                              <a:pt x="161" y="186"/>
                            </a:lnTo>
                            <a:lnTo>
                              <a:pt x="48" y="282"/>
                            </a:lnTo>
                            <a:lnTo>
                              <a:pt x="24" y="306"/>
                            </a:lnTo>
                            <a:lnTo>
                              <a:pt x="0" y="330"/>
                            </a:lnTo>
                            <a:lnTo>
                              <a:pt x="0" y="336"/>
                            </a:lnTo>
                            <a:lnTo>
                              <a:pt x="24" y="312"/>
                            </a:lnTo>
                            <a:lnTo>
                              <a:pt x="48" y="282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4141" name="Group 14"/>
                      <p:cNvGrpSpPr>
                        <a:grpSpLocks/>
                      </p:cNvGrpSpPr>
                      <p:nvPr userDrawn="1"/>
                    </p:nvGrpSpPr>
                    <p:grpSpPr bwMode="auto">
                      <a:xfrm>
                        <a:off x="0" y="808"/>
                        <a:ext cx="4751" cy="3508"/>
                        <a:chOff x="-400" y="808"/>
                        <a:chExt cx="4751" cy="3508"/>
                      </a:xfrm>
                    </p:grpSpPr>
                    <p:sp>
                      <p:nvSpPr>
                        <p:cNvPr id="4142" name="Line 1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876" y="809"/>
                          <a:ext cx="1242" cy="1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43" name="Line 1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10" y="2117"/>
                          <a:ext cx="1921" cy="37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44" name="Line 1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57" y="1886"/>
                          <a:ext cx="2029" cy="5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45" name="Line 1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327" y="1599"/>
                          <a:ext cx="2175" cy="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46" name="Line 1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00" y="1259"/>
                          <a:ext cx="2334" cy="11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47" name="Line 2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79" y="872"/>
                          <a:ext cx="1891" cy="16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48" name="Line 2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50" y="2329"/>
                          <a:ext cx="1806" cy="19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49" name="Line 2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109" y="2514"/>
                          <a:ext cx="1720" cy="3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50" name="Line 2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45" y="2785"/>
                          <a:ext cx="849" cy="80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51" name="Line 2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68" y="2669"/>
                          <a:ext cx="1295" cy="5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52" name="Line 2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34" y="2588"/>
                          <a:ext cx="1576" cy="2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53" name="Line 2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01" y="2985"/>
                          <a:ext cx="141" cy="10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54" name="Line 2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292" y="3013"/>
                          <a:ext cx="47" cy="105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55" name="Line 2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1" y="3034"/>
                          <a:ext cx="47" cy="10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56" name="Line 2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5" y="3059"/>
                          <a:ext cx="145" cy="110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57" name="Line 3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0" y="3090"/>
                          <a:ext cx="255" cy="112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58" name="Line 3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14" y="3117"/>
                          <a:ext cx="365" cy="11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59" name="Line 3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37" y="3181"/>
                          <a:ext cx="567" cy="107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60" name="Line 3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54" y="3209"/>
                          <a:ext cx="663" cy="10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61" name="Line 3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75" y="3238"/>
                          <a:ext cx="745" cy="95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62" name="Line 3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93" y="3266"/>
                          <a:ext cx="849" cy="90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63" name="Line 3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12" y="3293"/>
                          <a:ext cx="950" cy="8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64" name="Line 3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29" y="3321"/>
                          <a:ext cx="1056" cy="7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65" name="Line 3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52" y="3356"/>
                          <a:ext cx="1173" cy="72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66" name="Line 3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69" y="3388"/>
                          <a:ext cx="1315" cy="66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67" name="Line 4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493" y="3426"/>
                          <a:ext cx="1469" cy="58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68" name="Line 4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11" y="3464"/>
                          <a:ext cx="1649" cy="4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69" name="Line 4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28" y="3518"/>
                          <a:ext cx="1885" cy="3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70" name="Line 4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52" y="3586"/>
                          <a:ext cx="2168" cy="2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71" name="Line 4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577" y="3670"/>
                          <a:ext cx="2528" cy="6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72" name="Line 4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21" y="3545"/>
                          <a:ext cx="2730" cy="17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73" name="Line 4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682" y="3297"/>
                          <a:ext cx="2635" cy="40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74" name="Line 4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82" y="2845"/>
                          <a:ext cx="2370" cy="78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75" name="Line 4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60" y="1992"/>
                          <a:ext cx="1530" cy="14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76" name="Line 4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14" y="1727"/>
                          <a:ext cx="1219" cy="162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77" name="Freeform 50"/>
                        <p:cNvSpPr>
                          <a:spLocks/>
                        </p:cNvSpPr>
                        <p:nvPr userDrawn="1"/>
                      </p:nvSpPr>
                      <p:spPr bwMode="hidden">
                        <a:xfrm>
                          <a:off x="0" y="2548"/>
                          <a:ext cx="1542" cy="1768"/>
                        </a:xfrm>
                        <a:custGeom>
                          <a:avLst/>
                          <a:gdLst>
                            <a:gd name="T0" fmla="*/ 909 w 1537"/>
                            <a:gd name="T1" fmla="*/ 1264 h 1768"/>
                            <a:gd name="T2" fmla="*/ 1058 w 1537"/>
                            <a:gd name="T3" fmla="*/ 1402 h 1768"/>
                            <a:gd name="T4" fmla="*/ 1214 w 1537"/>
                            <a:gd name="T5" fmla="*/ 1528 h 1768"/>
                            <a:gd name="T6" fmla="*/ 1369 w 1537"/>
                            <a:gd name="T7" fmla="*/ 1654 h 1768"/>
                            <a:gd name="T8" fmla="*/ 1531 w 1537"/>
                            <a:gd name="T9" fmla="*/ 1768 h 1768"/>
                            <a:gd name="T10" fmla="*/ 1537 w 1537"/>
                            <a:gd name="T11" fmla="*/ 1768 h 1768"/>
                            <a:gd name="T12" fmla="*/ 1375 w 1537"/>
                            <a:gd name="T13" fmla="*/ 1654 h 1768"/>
                            <a:gd name="T14" fmla="*/ 1220 w 1537"/>
                            <a:gd name="T15" fmla="*/ 1534 h 1768"/>
                            <a:gd name="T16" fmla="*/ 1064 w 1537"/>
                            <a:gd name="T17" fmla="*/ 1402 h 1768"/>
                            <a:gd name="T18" fmla="*/ 915 w 1537"/>
                            <a:gd name="T19" fmla="*/ 1258 h 1768"/>
                            <a:gd name="T20" fmla="*/ 765 w 1537"/>
                            <a:gd name="T21" fmla="*/ 1115 h 1768"/>
                            <a:gd name="T22" fmla="*/ 628 w 1537"/>
                            <a:gd name="T23" fmla="*/ 959 h 1768"/>
                            <a:gd name="T24" fmla="*/ 496 w 1537"/>
                            <a:gd name="T25" fmla="*/ 803 h 1768"/>
                            <a:gd name="T26" fmla="*/ 377 w 1537"/>
                            <a:gd name="T27" fmla="*/ 647 h 1768"/>
                            <a:gd name="T28" fmla="*/ 269 w 1537"/>
                            <a:gd name="T29" fmla="*/ 485 h 1768"/>
                            <a:gd name="T30" fmla="*/ 167 w 1537"/>
                            <a:gd name="T31" fmla="*/ 323 h 1768"/>
                            <a:gd name="T32" fmla="*/ 78 w 1537"/>
                            <a:gd name="T33" fmla="*/ 161 h 1768"/>
                            <a:gd name="T34" fmla="*/ 0 w 1537"/>
                            <a:gd name="T35" fmla="*/ 0 h 1768"/>
                            <a:gd name="T36" fmla="*/ 0 w 1537"/>
                            <a:gd name="T37" fmla="*/ 12 h 1768"/>
                            <a:gd name="T38" fmla="*/ 78 w 1537"/>
                            <a:gd name="T39" fmla="*/ 173 h 1768"/>
                            <a:gd name="T40" fmla="*/ 167 w 1537"/>
                            <a:gd name="T41" fmla="*/ 335 h 1768"/>
                            <a:gd name="T42" fmla="*/ 269 w 1537"/>
                            <a:gd name="T43" fmla="*/ 491 h 1768"/>
                            <a:gd name="T44" fmla="*/ 377 w 1537"/>
                            <a:gd name="T45" fmla="*/ 653 h 1768"/>
                            <a:gd name="T46" fmla="*/ 496 w 1537"/>
                            <a:gd name="T47" fmla="*/ 809 h 1768"/>
                            <a:gd name="T48" fmla="*/ 628 w 1537"/>
                            <a:gd name="T49" fmla="*/ 965 h 1768"/>
                            <a:gd name="T50" fmla="*/ 765 w 1537"/>
                            <a:gd name="T51" fmla="*/ 1121 h 1768"/>
                            <a:gd name="T52" fmla="*/ 909 w 1537"/>
                            <a:gd name="T53" fmla="*/ 1264 h 1768"/>
                            <a:gd name="T54" fmla="*/ 909 w 1537"/>
                            <a:gd name="T55" fmla="*/ 1264 h 1768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0" t="0" r="r" b="b"/>
                          <a:pathLst>
                            <a:path w="1537" h="1768">
                              <a:moveTo>
                                <a:pt x="909" y="1264"/>
                              </a:moveTo>
                              <a:lnTo>
                                <a:pt x="1058" y="1402"/>
                              </a:lnTo>
                              <a:lnTo>
                                <a:pt x="1214" y="1528"/>
                              </a:lnTo>
                              <a:lnTo>
                                <a:pt x="1369" y="1654"/>
                              </a:lnTo>
                              <a:lnTo>
                                <a:pt x="1531" y="1768"/>
                              </a:lnTo>
                              <a:lnTo>
                                <a:pt x="1537" y="1768"/>
                              </a:lnTo>
                              <a:lnTo>
                                <a:pt x="1375" y="1654"/>
                              </a:lnTo>
                              <a:lnTo>
                                <a:pt x="1220" y="1534"/>
                              </a:lnTo>
                              <a:lnTo>
                                <a:pt x="1064" y="1402"/>
                              </a:lnTo>
                              <a:lnTo>
                                <a:pt x="915" y="1258"/>
                              </a:lnTo>
                              <a:lnTo>
                                <a:pt x="765" y="1115"/>
                              </a:lnTo>
                              <a:lnTo>
                                <a:pt x="628" y="959"/>
                              </a:lnTo>
                              <a:lnTo>
                                <a:pt x="496" y="803"/>
                              </a:lnTo>
                              <a:lnTo>
                                <a:pt x="377" y="647"/>
                              </a:lnTo>
                              <a:lnTo>
                                <a:pt x="269" y="485"/>
                              </a:lnTo>
                              <a:lnTo>
                                <a:pt x="167" y="323"/>
                              </a:lnTo>
                              <a:lnTo>
                                <a:pt x="78" y="161"/>
                              </a:lnTo>
                              <a:lnTo>
                                <a:pt x="0" y="0"/>
                              </a:lnTo>
                              <a:lnTo>
                                <a:pt x="0" y="12"/>
                              </a:lnTo>
                              <a:lnTo>
                                <a:pt x="78" y="173"/>
                              </a:lnTo>
                              <a:lnTo>
                                <a:pt x="167" y="335"/>
                              </a:lnTo>
                              <a:lnTo>
                                <a:pt x="269" y="491"/>
                              </a:lnTo>
                              <a:lnTo>
                                <a:pt x="377" y="653"/>
                              </a:lnTo>
                              <a:lnTo>
                                <a:pt x="496" y="809"/>
                              </a:lnTo>
                              <a:lnTo>
                                <a:pt x="628" y="965"/>
                              </a:lnTo>
                              <a:lnTo>
                                <a:pt x="765" y="1121"/>
                              </a:lnTo>
                              <a:lnTo>
                                <a:pt x="909" y="126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grpSp>
                      <p:nvGrpSpPr>
                        <p:cNvPr id="4178" name="Group 5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>
                          <a:off x="0" y="1812"/>
                          <a:ext cx="3672" cy="2049"/>
                          <a:chOff x="5" y="1816"/>
                          <a:chExt cx="3672" cy="2049"/>
                        </a:xfrm>
                      </p:grpSpPr>
                      <p:sp>
                        <p:nvSpPr>
                          <p:cNvPr id="4215" name="Oval 5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544" y="2870"/>
                            <a:ext cx="161" cy="280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4216" name="Oval 5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90" y="2750"/>
                            <a:ext cx="281" cy="50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4217" name="Oval 54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415" y="2563"/>
                            <a:ext cx="471" cy="81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4218" name="Oval 55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357" y="2400"/>
                            <a:ext cx="623" cy="112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4219" name="Oval 56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94" y="2200"/>
                            <a:ext cx="786" cy="1467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4220" name="Oval 57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238" y="2040"/>
                            <a:ext cx="972" cy="177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4221" name="Oval 58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156" y="1866"/>
                            <a:ext cx="1167" cy="2094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4222" name="Oval 59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1085" y="1698"/>
                            <a:ext cx="1346" cy="2398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4223" name="Oval 60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99" y="1537"/>
                            <a:ext cx="1563" cy="269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4224" name="Oval 61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19839">
                            <a:off x="934" y="1358"/>
                            <a:ext cx="1711" cy="3016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4225" name="Oval 62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865139">
                            <a:off x="877" y="1187"/>
                            <a:ext cx="1880" cy="3345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  <p:sp>
                        <p:nvSpPr>
                          <p:cNvPr id="4226" name="Oval 63"/>
                          <p:cNvSpPr>
                            <a:spLocks noChangeArrowheads="1"/>
                          </p:cNvSpPr>
                          <p:nvPr userDrawn="1"/>
                        </p:nvSpPr>
                        <p:spPr bwMode="hidden">
                          <a:xfrm rot="-2780025">
                            <a:off x="818" y="1003"/>
                            <a:ext cx="2049" cy="3672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chemeClr val="accent2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4179" name="Line 6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flipV="1">
                          <a:off x="1656" y="1164"/>
                          <a:ext cx="831" cy="17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80" name="Line 6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615780" flipV="1">
                          <a:off x="1811" y="1299"/>
                          <a:ext cx="819" cy="172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81" name="Line 6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139441" flipV="1">
                          <a:off x="1963" y="1148"/>
                          <a:ext cx="383" cy="189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82" name="Line 6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061104" flipV="1">
                          <a:off x="1921" y="1332"/>
                          <a:ext cx="744" cy="176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83" name="Line 6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2202167" flipV="1">
                          <a:off x="2217" y="1314"/>
                          <a:ext cx="311" cy="191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84" name="Line 6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39" y="1549"/>
                          <a:ext cx="895" cy="172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85" name="Line 7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2024" y="1649"/>
                          <a:ext cx="1049" cy="16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86" name="Line 7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85" y="1876"/>
                          <a:ext cx="1357" cy="151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87" name="Line 7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936" y="2115"/>
                          <a:ext cx="1686" cy="13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88" name="Line 7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97" y="2287"/>
                          <a:ext cx="1880" cy="122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89" name="Line 7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55" y="2458"/>
                          <a:ext cx="2060" cy="10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90" name="Line 7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823" y="2640"/>
                          <a:ext cx="2224" cy="95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91" name="Line 7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V="1">
                          <a:off x="1737" y="3059"/>
                          <a:ext cx="2520" cy="61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92" name="Line 7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>
                          <a:off x="1324" y="3150"/>
                          <a:ext cx="472" cy="112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93" name="Line 7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121" y="2961"/>
                          <a:ext cx="220" cy="101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94" name="Line 7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1041" y="2935"/>
                          <a:ext cx="304" cy="99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95" name="Line 8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957" y="2910"/>
                          <a:ext cx="394" cy="9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96" name="Line 8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80" y="2885"/>
                          <a:ext cx="478" cy="943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97" name="Line 8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801" y="2863"/>
                          <a:ext cx="561" cy="91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98" name="Line 8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717" y="2836"/>
                          <a:ext cx="656" cy="8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199" name="Line 8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631" y="2810"/>
                          <a:ext cx="752" cy="84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00" name="Line 8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462" y="2758"/>
                          <a:ext cx="946" cy="75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01" name="Line 8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365" y="2729"/>
                          <a:ext cx="1058" cy="69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02" name="Line 8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265" y="2697"/>
                          <a:ext cx="1174" cy="636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03" name="Line 8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55" y="2632"/>
                          <a:ext cx="1431" cy="48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04" name="Line 8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1" y="2607"/>
                          <a:ext cx="1513" cy="37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05" name="Line 90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>
                          <a:off x="-72" y="2570"/>
                          <a:ext cx="1648" cy="10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06" name="Line 91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237" y="1095"/>
                          <a:ext cx="2219" cy="1364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07" name="Line 92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-43" y="962"/>
                          <a:ext cx="2071" cy="154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08" name="Line 93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418" y="826"/>
                          <a:ext cx="1672" cy="178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09" name="Line 94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634" y="808"/>
                          <a:ext cx="1473" cy="185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10" name="Line 95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094" y="827"/>
                          <a:ext cx="1030" cy="1945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11" name="Line 96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302" y="857"/>
                          <a:ext cx="829" cy="197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12" name="Line 97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496" y="901"/>
                          <a:ext cx="633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13" name="Line 98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679" y="952"/>
                          <a:ext cx="447" cy="197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4214" name="Line 99"/>
                        <p:cNvSpPr>
                          <a:spLocks noChangeShapeType="1"/>
                        </p:cNvSpPr>
                        <p:nvPr userDrawn="1"/>
                      </p:nvSpPr>
                      <p:spPr bwMode="hidden">
                        <a:xfrm rot="1678521" flipH="1" flipV="1">
                          <a:off x="1859" y="1013"/>
                          <a:ext cx="261" cy="1962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accent2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4119" name="Group 100"/>
              <p:cNvGrpSpPr>
                <a:grpSpLocks/>
              </p:cNvGrpSpPr>
              <p:nvPr userDrawn="1"/>
            </p:nvGrpSpPr>
            <p:grpSpPr bwMode="auto">
              <a:xfrm>
                <a:off x="402" y="1454"/>
                <a:ext cx="2787" cy="2866"/>
                <a:chOff x="2" y="1454"/>
                <a:chExt cx="2787" cy="2866"/>
              </a:xfrm>
            </p:grpSpPr>
            <p:sp>
              <p:nvSpPr>
                <p:cNvPr id="4120" name="Line 101"/>
                <p:cNvSpPr>
                  <a:spLocks noChangeShapeType="1"/>
                </p:cNvSpPr>
                <p:nvPr userDrawn="1"/>
              </p:nvSpPr>
              <p:spPr bwMode="hidden">
                <a:xfrm rot="1678521" flipV="1">
                  <a:off x="2057" y="1454"/>
                  <a:ext cx="732" cy="1778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1" name="Line 102"/>
                <p:cNvSpPr>
                  <a:spLocks noChangeShapeType="1"/>
                </p:cNvSpPr>
                <p:nvPr userDrawn="1"/>
              </p:nvSpPr>
              <p:spPr bwMode="hidden">
                <a:xfrm flipH="1" flipV="1">
                  <a:off x="870" y="3854"/>
                  <a:ext cx="223" cy="463"/>
                </a:xfrm>
                <a:prstGeom prst="line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4122" name="Group 103"/>
                <p:cNvGrpSpPr>
                  <a:grpSpLocks/>
                </p:cNvGrpSpPr>
                <p:nvPr userDrawn="1"/>
              </p:nvGrpSpPr>
              <p:grpSpPr bwMode="auto">
                <a:xfrm>
                  <a:off x="2" y="2738"/>
                  <a:ext cx="1317" cy="1582"/>
                  <a:chOff x="2" y="2738"/>
                  <a:chExt cx="1317" cy="1582"/>
                </a:xfrm>
              </p:grpSpPr>
              <p:sp>
                <p:nvSpPr>
                  <p:cNvPr id="4123" name="Line 104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697" y="3855"/>
                    <a:ext cx="173" cy="18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24" name="Freeform 105"/>
                  <p:cNvSpPr>
                    <a:spLocks/>
                  </p:cNvSpPr>
                  <p:nvPr userDrawn="1"/>
                </p:nvSpPr>
                <p:spPr bwMode="hidden">
                  <a:xfrm>
                    <a:off x="2" y="3218"/>
                    <a:ext cx="1006" cy="1102"/>
                  </a:xfrm>
                  <a:custGeom>
                    <a:avLst/>
                    <a:gdLst>
                      <a:gd name="T0" fmla="*/ 1006 w 1006"/>
                      <a:gd name="T1" fmla="*/ 1102 h 1102"/>
                      <a:gd name="T2" fmla="*/ 696 w 1006"/>
                      <a:gd name="T3" fmla="*/ 823 h 1102"/>
                      <a:gd name="T4" fmla="*/ 333 w 1006"/>
                      <a:gd name="T5" fmla="*/ 447 h 1102"/>
                      <a:gd name="T6" fmla="*/ 51 w 1006"/>
                      <a:gd name="T7" fmla="*/ 76 h 1102"/>
                      <a:gd name="T8" fmla="*/ 0 w 1006"/>
                      <a:gd name="T9" fmla="*/ 0 h 1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006" h="1102">
                        <a:moveTo>
                          <a:pt x="1006" y="1102"/>
                        </a:moveTo>
                        <a:lnTo>
                          <a:pt x="696" y="823"/>
                        </a:lnTo>
                        <a:lnTo>
                          <a:pt x="333" y="447"/>
                        </a:lnTo>
                        <a:lnTo>
                          <a:pt x="51" y="7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9050" cmpd="sng">
                    <a:solidFill>
                      <a:schemeClr val="accent2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25" name="Line 106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1242" y="4231"/>
                    <a:ext cx="77" cy="88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26" name="Line 107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340" y="3668"/>
                    <a:ext cx="532" cy="185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27" name="Line 108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37" y="3101"/>
                    <a:ext cx="101" cy="567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28" name="Line 109"/>
                  <p:cNvSpPr>
                    <a:spLocks noChangeShapeType="1"/>
                  </p:cNvSpPr>
                  <p:nvPr userDrawn="1"/>
                </p:nvSpPr>
                <p:spPr bwMode="hidden">
                  <a:xfrm flipH="1" flipV="1">
                    <a:off x="2" y="3009"/>
                    <a:ext cx="235" cy="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29" name="Line 110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54" y="3101"/>
                    <a:ext cx="182" cy="19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30" name="Line 111"/>
                  <p:cNvSpPr>
                    <a:spLocks noChangeShapeType="1"/>
                  </p:cNvSpPr>
                  <p:nvPr userDrawn="1"/>
                </p:nvSpPr>
                <p:spPr bwMode="hidden">
                  <a:xfrm flipH="1">
                    <a:off x="336" y="3476"/>
                    <a:ext cx="176" cy="192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31" name="Line 112"/>
                  <p:cNvSpPr>
                    <a:spLocks noChangeShapeType="1"/>
                  </p:cNvSpPr>
                  <p:nvPr userDrawn="1"/>
                </p:nvSpPr>
                <p:spPr bwMode="hidden">
                  <a:xfrm flipV="1">
                    <a:off x="3" y="2738"/>
                    <a:ext cx="14" cy="23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4105" name="Group 113"/>
            <p:cNvGrpSpPr>
              <a:grpSpLocks/>
            </p:cNvGrpSpPr>
            <p:nvPr userDrawn="1"/>
          </p:nvGrpSpPr>
          <p:grpSpPr bwMode="auto">
            <a:xfrm>
              <a:off x="16" y="1326"/>
              <a:ext cx="3325" cy="2948"/>
              <a:chOff x="16" y="1326"/>
              <a:chExt cx="3325" cy="2948"/>
            </a:xfrm>
          </p:grpSpPr>
          <p:sp>
            <p:nvSpPr>
              <p:cNvPr id="4106" name="Freeform 114"/>
              <p:cNvSpPr>
                <a:spLocks/>
              </p:cNvSpPr>
              <p:nvPr/>
            </p:nvSpPr>
            <p:spPr bwMode="hidden">
              <a:xfrm>
                <a:off x="16" y="2656"/>
                <a:ext cx="1440" cy="1618"/>
              </a:xfrm>
              <a:custGeom>
                <a:avLst/>
                <a:gdLst>
                  <a:gd name="T0" fmla="*/ 873 w 1435"/>
                  <a:gd name="T1" fmla="*/ 1150 h 1618"/>
                  <a:gd name="T2" fmla="*/ 741 w 1435"/>
                  <a:gd name="T3" fmla="*/ 1019 h 1618"/>
                  <a:gd name="T4" fmla="*/ 610 w 1435"/>
                  <a:gd name="T5" fmla="*/ 875 h 1618"/>
                  <a:gd name="T6" fmla="*/ 490 w 1435"/>
                  <a:gd name="T7" fmla="*/ 737 h 1618"/>
                  <a:gd name="T8" fmla="*/ 377 w 1435"/>
                  <a:gd name="T9" fmla="*/ 593 h 1618"/>
                  <a:gd name="T10" fmla="*/ 275 w 1435"/>
                  <a:gd name="T11" fmla="*/ 443 h 1618"/>
                  <a:gd name="T12" fmla="*/ 173 w 1435"/>
                  <a:gd name="T13" fmla="*/ 299 h 1618"/>
                  <a:gd name="T14" fmla="*/ 84 w 1435"/>
                  <a:gd name="T15" fmla="*/ 149 h 1618"/>
                  <a:gd name="T16" fmla="*/ 0 w 1435"/>
                  <a:gd name="T17" fmla="*/ 0 h 1618"/>
                  <a:gd name="T18" fmla="*/ 0 w 1435"/>
                  <a:gd name="T19" fmla="*/ 11 h 1618"/>
                  <a:gd name="T20" fmla="*/ 84 w 1435"/>
                  <a:gd name="T21" fmla="*/ 155 h 1618"/>
                  <a:gd name="T22" fmla="*/ 173 w 1435"/>
                  <a:gd name="T23" fmla="*/ 305 h 1618"/>
                  <a:gd name="T24" fmla="*/ 269 w 1435"/>
                  <a:gd name="T25" fmla="*/ 449 h 1618"/>
                  <a:gd name="T26" fmla="*/ 377 w 1435"/>
                  <a:gd name="T27" fmla="*/ 593 h 1618"/>
                  <a:gd name="T28" fmla="*/ 490 w 1435"/>
                  <a:gd name="T29" fmla="*/ 737 h 1618"/>
                  <a:gd name="T30" fmla="*/ 610 w 1435"/>
                  <a:gd name="T31" fmla="*/ 881 h 1618"/>
                  <a:gd name="T32" fmla="*/ 735 w 1435"/>
                  <a:gd name="T33" fmla="*/ 1019 h 1618"/>
                  <a:gd name="T34" fmla="*/ 873 w 1435"/>
                  <a:gd name="T35" fmla="*/ 1150 h 1618"/>
                  <a:gd name="T36" fmla="*/ 1010 w 1435"/>
                  <a:gd name="T37" fmla="*/ 1276 h 1618"/>
                  <a:gd name="T38" fmla="*/ 1148 w 1435"/>
                  <a:gd name="T39" fmla="*/ 1396 h 1618"/>
                  <a:gd name="T40" fmla="*/ 1286 w 1435"/>
                  <a:gd name="T41" fmla="*/ 1510 h 1618"/>
                  <a:gd name="T42" fmla="*/ 1429 w 1435"/>
                  <a:gd name="T43" fmla="*/ 1618 h 1618"/>
                  <a:gd name="T44" fmla="*/ 1435 w 1435"/>
                  <a:gd name="T45" fmla="*/ 1618 h 1618"/>
                  <a:gd name="T46" fmla="*/ 1292 w 1435"/>
                  <a:gd name="T47" fmla="*/ 1510 h 1618"/>
                  <a:gd name="T48" fmla="*/ 1154 w 1435"/>
                  <a:gd name="T49" fmla="*/ 1396 h 1618"/>
                  <a:gd name="T50" fmla="*/ 1010 w 1435"/>
                  <a:gd name="T51" fmla="*/ 1276 h 1618"/>
                  <a:gd name="T52" fmla="*/ 873 w 1435"/>
                  <a:gd name="T53" fmla="*/ 1150 h 1618"/>
                  <a:gd name="T54" fmla="*/ 873 w 1435"/>
                  <a:gd name="T55" fmla="*/ 1150 h 161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35" h="1618">
                    <a:moveTo>
                      <a:pt x="873" y="1150"/>
                    </a:moveTo>
                    <a:lnTo>
                      <a:pt x="741" y="1019"/>
                    </a:lnTo>
                    <a:lnTo>
                      <a:pt x="610" y="875"/>
                    </a:lnTo>
                    <a:lnTo>
                      <a:pt x="490" y="737"/>
                    </a:lnTo>
                    <a:lnTo>
                      <a:pt x="377" y="593"/>
                    </a:lnTo>
                    <a:lnTo>
                      <a:pt x="275" y="443"/>
                    </a:lnTo>
                    <a:lnTo>
                      <a:pt x="173" y="299"/>
                    </a:lnTo>
                    <a:lnTo>
                      <a:pt x="84" y="149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4" y="155"/>
                    </a:lnTo>
                    <a:lnTo>
                      <a:pt x="173" y="305"/>
                    </a:lnTo>
                    <a:lnTo>
                      <a:pt x="269" y="449"/>
                    </a:lnTo>
                    <a:lnTo>
                      <a:pt x="377" y="593"/>
                    </a:lnTo>
                    <a:lnTo>
                      <a:pt x="490" y="737"/>
                    </a:lnTo>
                    <a:lnTo>
                      <a:pt x="610" y="881"/>
                    </a:lnTo>
                    <a:lnTo>
                      <a:pt x="735" y="1019"/>
                    </a:lnTo>
                    <a:lnTo>
                      <a:pt x="873" y="1150"/>
                    </a:lnTo>
                    <a:lnTo>
                      <a:pt x="1010" y="1276"/>
                    </a:lnTo>
                    <a:lnTo>
                      <a:pt x="1148" y="1396"/>
                    </a:lnTo>
                    <a:lnTo>
                      <a:pt x="1286" y="1510"/>
                    </a:lnTo>
                    <a:lnTo>
                      <a:pt x="1429" y="1618"/>
                    </a:lnTo>
                    <a:lnTo>
                      <a:pt x="1435" y="1618"/>
                    </a:lnTo>
                    <a:lnTo>
                      <a:pt x="1292" y="1510"/>
                    </a:lnTo>
                    <a:lnTo>
                      <a:pt x="1154" y="1396"/>
                    </a:lnTo>
                    <a:lnTo>
                      <a:pt x="1010" y="1276"/>
                    </a:lnTo>
                    <a:lnTo>
                      <a:pt x="873" y="11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7" name="Freeform 115"/>
              <p:cNvSpPr>
                <a:spLocks/>
              </p:cNvSpPr>
              <p:nvPr/>
            </p:nvSpPr>
            <p:spPr bwMode="hidden">
              <a:xfrm>
                <a:off x="16" y="2260"/>
                <a:ext cx="1673" cy="2014"/>
              </a:xfrm>
              <a:custGeom>
                <a:avLst/>
                <a:gdLst>
                  <a:gd name="T0" fmla="*/ 957 w 1668"/>
                  <a:gd name="T1" fmla="*/ 1463 h 2014"/>
                  <a:gd name="T2" fmla="*/ 789 w 1668"/>
                  <a:gd name="T3" fmla="*/ 1289 h 2014"/>
                  <a:gd name="T4" fmla="*/ 634 w 1668"/>
                  <a:gd name="T5" fmla="*/ 1115 h 2014"/>
                  <a:gd name="T6" fmla="*/ 490 w 1668"/>
                  <a:gd name="T7" fmla="*/ 929 h 2014"/>
                  <a:gd name="T8" fmla="*/ 365 w 1668"/>
                  <a:gd name="T9" fmla="*/ 743 h 2014"/>
                  <a:gd name="T10" fmla="*/ 251 w 1668"/>
                  <a:gd name="T11" fmla="*/ 557 h 2014"/>
                  <a:gd name="T12" fmla="*/ 149 w 1668"/>
                  <a:gd name="T13" fmla="*/ 372 h 2014"/>
                  <a:gd name="T14" fmla="*/ 66 w 1668"/>
                  <a:gd name="T15" fmla="*/ 186 h 2014"/>
                  <a:gd name="T16" fmla="*/ 0 w 1668"/>
                  <a:gd name="T17" fmla="*/ 0 h 2014"/>
                  <a:gd name="T18" fmla="*/ 0 w 1668"/>
                  <a:gd name="T19" fmla="*/ 12 h 2014"/>
                  <a:gd name="T20" fmla="*/ 66 w 1668"/>
                  <a:gd name="T21" fmla="*/ 198 h 2014"/>
                  <a:gd name="T22" fmla="*/ 149 w 1668"/>
                  <a:gd name="T23" fmla="*/ 384 h 2014"/>
                  <a:gd name="T24" fmla="*/ 251 w 1668"/>
                  <a:gd name="T25" fmla="*/ 569 h 2014"/>
                  <a:gd name="T26" fmla="*/ 365 w 1668"/>
                  <a:gd name="T27" fmla="*/ 755 h 2014"/>
                  <a:gd name="T28" fmla="*/ 490 w 1668"/>
                  <a:gd name="T29" fmla="*/ 935 h 2014"/>
                  <a:gd name="T30" fmla="*/ 634 w 1668"/>
                  <a:gd name="T31" fmla="*/ 1115 h 2014"/>
                  <a:gd name="T32" fmla="*/ 789 w 1668"/>
                  <a:gd name="T33" fmla="*/ 1295 h 2014"/>
                  <a:gd name="T34" fmla="*/ 957 w 1668"/>
                  <a:gd name="T35" fmla="*/ 1463 h 2014"/>
                  <a:gd name="T36" fmla="*/ 1130 w 1668"/>
                  <a:gd name="T37" fmla="*/ 1618 h 2014"/>
                  <a:gd name="T38" fmla="*/ 1303 w 1668"/>
                  <a:gd name="T39" fmla="*/ 1762 h 2014"/>
                  <a:gd name="T40" fmla="*/ 1483 w 1668"/>
                  <a:gd name="T41" fmla="*/ 1894 h 2014"/>
                  <a:gd name="T42" fmla="*/ 1662 w 1668"/>
                  <a:gd name="T43" fmla="*/ 2014 h 2014"/>
                  <a:gd name="T44" fmla="*/ 1668 w 1668"/>
                  <a:gd name="T45" fmla="*/ 2014 h 2014"/>
                  <a:gd name="T46" fmla="*/ 1483 w 1668"/>
                  <a:gd name="T47" fmla="*/ 1894 h 2014"/>
                  <a:gd name="T48" fmla="*/ 1303 w 1668"/>
                  <a:gd name="T49" fmla="*/ 1762 h 2014"/>
                  <a:gd name="T50" fmla="*/ 1130 w 1668"/>
                  <a:gd name="T51" fmla="*/ 1618 h 2014"/>
                  <a:gd name="T52" fmla="*/ 957 w 1668"/>
                  <a:gd name="T53" fmla="*/ 1463 h 2014"/>
                  <a:gd name="T54" fmla="*/ 957 w 1668"/>
                  <a:gd name="T55" fmla="*/ 1463 h 201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68" h="2014">
                    <a:moveTo>
                      <a:pt x="957" y="1463"/>
                    </a:moveTo>
                    <a:lnTo>
                      <a:pt x="789" y="1289"/>
                    </a:lnTo>
                    <a:lnTo>
                      <a:pt x="634" y="1115"/>
                    </a:lnTo>
                    <a:lnTo>
                      <a:pt x="490" y="929"/>
                    </a:lnTo>
                    <a:lnTo>
                      <a:pt x="365" y="743"/>
                    </a:lnTo>
                    <a:lnTo>
                      <a:pt x="251" y="557"/>
                    </a:lnTo>
                    <a:lnTo>
                      <a:pt x="149" y="372"/>
                    </a:lnTo>
                    <a:lnTo>
                      <a:pt x="66" y="18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6" y="198"/>
                    </a:lnTo>
                    <a:lnTo>
                      <a:pt x="149" y="384"/>
                    </a:lnTo>
                    <a:lnTo>
                      <a:pt x="251" y="569"/>
                    </a:lnTo>
                    <a:lnTo>
                      <a:pt x="365" y="755"/>
                    </a:lnTo>
                    <a:lnTo>
                      <a:pt x="490" y="935"/>
                    </a:lnTo>
                    <a:lnTo>
                      <a:pt x="634" y="1115"/>
                    </a:lnTo>
                    <a:lnTo>
                      <a:pt x="789" y="1295"/>
                    </a:lnTo>
                    <a:lnTo>
                      <a:pt x="957" y="1463"/>
                    </a:lnTo>
                    <a:lnTo>
                      <a:pt x="1130" y="1618"/>
                    </a:lnTo>
                    <a:lnTo>
                      <a:pt x="1303" y="1762"/>
                    </a:lnTo>
                    <a:lnTo>
                      <a:pt x="1483" y="1894"/>
                    </a:lnTo>
                    <a:lnTo>
                      <a:pt x="1662" y="2014"/>
                    </a:lnTo>
                    <a:lnTo>
                      <a:pt x="1668" y="2014"/>
                    </a:lnTo>
                    <a:lnTo>
                      <a:pt x="1483" y="1894"/>
                    </a:lnTo>
                    <a:lnTo>
                      <a:pt x="1303" y="1762"/>
                    </a:lnTo>
                    <a:lnTo>
                      <a:pt x="1130" y="1618"/>
                    </a:lnTo>
                    <a:lnTo>
                      <a:pt x="957" y="14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8" name="Rectangle 116"/>
              <p:cNvSpPr>
                <a:spLocks noChangeArrowheads="1"/>
              </p:cNvSpPr>
              <p:nvPr/>
            </p:nvSpPr>
            <p:spPr bwMode="hidden">
              <a:xfrm rot="-2488720">
                <a:off x="1988" y="1919"/>
                <a:ext cx="1353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9" name="Rectangle 117"/>
              <p:cNvSpPr>
                <a:spLocks noChangeArrowheads="1"/>
              </p:cNvSpPr>
              <p:nvPr/>
            </p:nvSpPr>
            <p:spPr bwMode="hidden">
              <a:xfrm rot="-5087790">
                <a:off x="1964" y="2613"/>
                <a:ext cx="2217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0" name="Rectangle 118"/>
              <p:cNvSpPr>
                <a:spLocks noChangeArrowheads="1"/>
              </p:cNvSpPr>
              <p:nvPr/>
            </p:nvSpPr>
            <p:spPr bwMode="hidden">
              <a:xfrm rot="-3417299">
                <a:off x="1017" y="2696"/>
                <a:ext cx="2678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1" name="Rectangle 119"/>
              <p:cNvSpPr>
                <a:spLocks noChangeArrowheads="1"/>
              </p:cNvSpPr>
              <p:nvPr/>
            </p:nvSpPr>
            <p:spPr bwMode="hidden">
              <a:xfrm rot="-835848">
                <a:off x="688" y="1748"/>
                <a:ext cx="2390" cy="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4112" name="Group 120"/>
              <p:cNvGrpSpPr>
                <a:grpSpLocks noChangeAspect="1"/>
              </p:cNvGrpSpPr>
              <p:nvPr/>
            </p:nvGrpSpPr>
            <p:grpSpPr bwMode="auto">
              <a:xfrm>
                <a:off x="3046" y="1326"/>
                <a:ext cx="259" cy="299"/>
                <a:chOff x="3042" y="1265"/>
                <a:chExt cx="367" cy="424"/>
              </a:xfrm>
            </p:grpSpPr>
            <p:sp>
              <p:nvSpPr>
                <p:cNvPr id="71801" name="Oval 121"/>
                <p:cNvSpPr>
                  <a:spLocks noChangeAspect="1" noChangeArrowheads="1"/>
                </p:cNvSpPr>
                <p:nvPr userDrawn="1"/>
              </p:nvSpPr>
              <p:spPr bwMode="hidden">
                <a:xfrm rot="2828979">
                  <a:off x="2982" y="1467"/>
                  <a:ext cx="282" cy="16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802" name="Freeform 122"/>
                <p:cNvSpPr>
                  <a:spLocks noChangeAspect="1"/>
                </p:cNvSpPr>
                <p:nvPr userDrawn="1"/>
              </p:nvSpPr>
              <p:spPr bwMode="hidden">
                <a:xfrm>
                  <a:off x="3070" y="1374"/>
                  <a:ext cx="227" cy="221"/>
                </a:xfrm>
                <a:custGeom>
                  <a:avLst/>
                  <a:gdLst/>
                  <a:ahLst/>
                  <a:cxnLst>
                    <a:cxn ang="0">
                      <a:pos x="227" y="134"/>
                    </a:cxn>
                    <a:cxn ang="0">
                      <a:pos x="203" y="144"/>
                    </a:cxn>
                    <a:cxn ang="0">
                      <a:pos x="179" y="138"/>
                    </a:cxn>
                    <a:cxn ang="0">
                      <a:pos x="149" y="126"/>
                    </a:cxn>
                    <a:cxn ang="0">
                      <a:pos x="126" y="102"/>
                    </a:cxn>
                    <a:cxn ang="0">
                      <a:pos x="102" y="72"/>
                    </a:cxn>
                    <a:cxn ang="0">
                      <a:pos x="84" y="48"/>
                    </a:cxn>
                    <a:cxn ang="0">
                      <a:pos x="78" y="24"/>
                    </a:cxn>
                    <a:cxn ang="0">
                      <a:pos x="84" y="0"/>
                    </a:cxn>
                    <a:cxn ang="0">
                      <a:pos x="84" y="0"/>
                    </a:cxn>
                    <a:cxn ang="0">
                      <a:pos x="78" y="0"/>
                    </a:cxn>
                    <a:cxn ang="0">
                      <a:pos x="18" y="60"/>
                    </a:cxn>
                    <a:cxn ang="0">
                      <a:pos x="0" y="90"/>
                    </a:cxn>
                    <a:cxn ang="0">
                      <a:pos x="0" y="120"/>
                    </a:cxn>
                    <a:cxn ang="0">
                      <a:pos x="12" y="156"/>
                    </a:cxn>
                    <a:cxn ang="0">
                      <a:pos x="36" y="192"/>
                    </a:cxn>
                    <a:cxn ang="0">
                      <a:pos x="66" y="216"/>
                    </a:cxn>
                    <a:cxn ang="0">
                      <a:pos x="96" y="222"/>
                    </a:cxn>
                    <a:cxn ang="0">
                      <a:pos x="126" y="222"/>
                    </a:cxn>
                    <a:cxn ang="0">
                      <a:pos x="155" y="210"/>
                    </a:cxn>
                    <a:cxn ang="0">
                      <a:pos x="227" y="138"/>
                    </a:cxn>
                    <a:cxn ang="0">
                      <a:pos x="227" y="134"/>
                    </a:cxn>
                  </a:cxnLst>
                  <a:rect l="0" t="0" r="r" b="b"/>
                  <a:pathLst>
                    <a:path w="227" h="222">
                      <a:moveTo>
                        <a:pt x="227" y="134"/>
                      </a:moveTo>
                      <a:lnTo>
                        <a:pt x="203" y="144"/>
                      </a:lnTo>
                      <a:lnTo>
                        <a:pt x="179" y="138"/>
                      </a:lnTo>
                      <a:lnTo>
                        <a:pt x="149" y="126"/>
                      </a:lnTo>
                      <a:lnTo>
                        <a:pt x="126" y="102"/>
                      </a:lnTo>
                      <a:lnTo>
                        <a:pt x="102" y="72"/>
                      </a:lnTo>
                      <a:lnTo>
                        <a:pt x="84" y="48"/>
                      </a:lnTo>
                      <a:lnTo>
                        <a:pt x="78" y="24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78" y="0"/>
                      </a:lnTo>
                      <a:lnTo>
                        <a:pt x="18" y="60"/>
                      </a:lnTo>
                      <a:lnTo>
                        <a:pt x="0" y="90"/>
                      </a:lnTo>
                      <a:lnTo>
                        <a:pt x="0" y="120"/>
                      </a:lnTo>
                      <a:lnTo>
                        <a:pt x="12" y="156"/>
                      </a:lnTo>
                      <a:lnTo>
                        <a:pt x="36" y="192"/>
                      </a:lnTo>
                      <a:lnTo>
                        <a:pt x="66" y="216"/>
                      </a:lnTo>
                      <a:lnTo>
                        <a:pt x="96" y="222"/>
                      </a:lnTo>
                      <a:lnTo>
                        <a:pt x="126" y="222"/>
                      </a:lnTo>
                      <a:lnTo>
                        <a:pt x="155" y="210"/>
                      </a:lnTo>
                      <a:lnTo>
                        <a:pt x="227" y="138"/>
                      </a:lnTo>
                      <a:lnTo>
                        <a:pt x="227" y="134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803" name="Freeform 123"/>
                <p:cNvSpPr>
                  <a:spLocks noChangeAspect="1"/>
                </p:cNvSpPr>
                <p:nvPr userDrawn="1"/>
              </p:nvSpPr>
              <p:spPr bwMode="hidden">
                <a:xfrm>
                  <a:off x="3144" y="1366"/>
                  <a:ext cx="163" cy="156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804" name="Freeform 124"/>
                <p:cNvSpPr>
                  <a:spLocks noChangeAspect="1"/>
                </p:cNvSpPr>
                <p:nvPr userDrawn="1"/>
              </p:nvSpPr>
              <p:spPr bwMode="hidden">
                <a:xfrm>
                  <a:off x="3202" y="1272"/>
                  <a:ext cx="203" cy="199"/>
                </a:xfrm>
                <a:custGeom>
                  <a:avLst/>
                  <a:gdLst/>
                  <a:ahLst/>
                  <a:cxnLst>
                    <a:cxn ang="0">
                      <a:pos x="179" y="18"/>
                    </a:cxn>
                    <a:cxn ang="0">
                      <a:pos x="197" y="48"/>
                    </a:cxn>
                    <a:cxn ang="0">
                      <a:pos x="203" y="60"/>
                    </a:cxn>
                    <a:cxn ang="0">
                      <a:pos x="197" y="66"/>
                    </a:cxn>
                    <a:cxn ang="0">
                      <a:pos x="65" y="192"/>
                    </a:cxn>
                    <a:cxn ang="0">
                      <a:pos x="59" y="198"/>
                    </a:cxn>
                    <a:cxn ang="0">
                      <a:pos x="47" y="192"/>
                    </a:cxn>
                    <a:cxn ang="0">
                      <a:pos x="17" y="174"/>
                    </a:cxn>
                    <a:cxn ang="0">
                      <a:pos x="0" y="150"/>
                    </a:cxn>
                    <a:cxn ang="0">
                      <a:pos x="0" y="126"/>
                    </a:cxn>
                    <a:cxn ang="0">
                      <a:pos x="131" y="0"/>
                    </a:cxn>
                    <a:cxn ang="0">
                      <a:pos x="155" y="0"/>
                    </a:cxn>
                    <a:cxn ang="0">
                      <a:pos x="179" y="18"/>
                    </a:cxn>
                    <a:cxn ang="0">
                      <a:pos x="179" y="18"/>
                    </a:cxn>
                  </a:cxnLst>
                  <a:rect l="0" t="0" r="r" b="b"/>
                  <a:pathLst>
                    <a:path w="203" h="198">
                      <a:moveTo>
                        <a:pt x="179" y="18"/>
                      </a:moveTo>
                      <a:lnTo>
                        <a:pt x="197" y="48"/>
                      </a:lnTo>
                      <a:lnTo>
                        <a:pt x="203" y="60"/>
                      </a:lnTo>
                      <a:lnTo>
                        <a:pt x="197" y="66"/>
                      </a:lnTo>
                      <a:lnTo>
                        <a:pt x="65" y="192"/>
                      </a:lnTo>
                      <a:lnTo>
                        <a:pt x="59" y="198"/>
                      </a:lnTo>
                      <a:lnTo>
                        <a:pt x="47" y="192"/>
                      </a:lnTo>
                      <a:lnTo>
                        <a:pt x="17" y="174"/>
                      </a:lnTo>
                      <a:lnTo>
                        <a:pt x="0" y="150"/>
                      </a:lnTo>
                      <a:lnTo>
                        <a:pt x="0" y="126"/>
                      </a:lnTo>
                      <a:lnTo>
                        <a:pt x="131" y="0"/>
                      </a:lnTo>
                      <a:lnTo>
                        <a:pt x="155" y="0"/>
                      </a:lnTo>
                      <a:lnTo>
                        <a:pt x="179" y="18"/>
                      </a:lnTo>
                      <a:lnTo>
                        <a:pt x="179" y="1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805" name="Freeform 125"/>
                <p:cNvSpPr>
                  <a:spLocks noChangeAspect="1"/>
                </p:cNvSpPr>
                <p:nvPr userDrawn="1"/>
              </p:nvSpPr>
              <p:spPr bwMode="hidden">
                <a:xfrm>
                  <a:off x="3330" y="1265"/>
                  <a:ext cx="79" cy="74"/>
                </a:xfrm>
                <a:custGeom>
                  <a:avLst/>
                  <a:gdLst/>
                  <a:ahLst/>
                  <a:cxnLst>
                    <a:cxn ang="0">
                      <a:pos x="221" y="216"/>
                    </a:cxn>
                    <a:cxn ang="0">
                      <a:pos x="192" y="234"/>
                    </a:cxn>
                    <a:cxn ang="0">
                      <a:pos x="150" y="234"/>
                    </a:cxn>
                    <a:cxn ang="0">
                      <a:pos x="102" y="210"/>
                    </a:cxn>
                    <a:cxn ang="0">
                      <a:pos x="54" y="174"/>
                    </a:cxn>
                    <a:cxn ang="0">
                      <a:pos x="24" y="132"/>
                    </a:cxn>
                    <a:cxn ang="0">
                      <a:pos x="6" y="84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8" y="0"/>
                    </a:cxn>
                    <a:cxn ang="0">
                      <a:pos x="84" y="0"/>
                    </a:cxn>
                    <a:cxn ang="0">
                      <a:pos x="132" y="18"/>
                    </a:cxn>
                    <a:cxn ang="0">
                      <a:pos x="174" y="54"/>
                    </a:cxn>
                    <a:cxn ang="0">
                      <a:pos x="210" y="102"/>
                    </a:cxn>
                    <a:cxn ang="0">
                      <a:pos x="233" y="144"/>
                    </a:cxn>
                    <a:cxn ang="0">
                      <a:pos x="233" y="186"/>
                    </a:cxn>
                    <a:cxn ang="0">
                      <a:pos x="221" y="216"/>
                    </a:cxn>
                    <a:cxn ang="0">
                      <a:pos x="221" y="216"/>
                    </a:cxn>
                  </a:cxnLst>
                  <a:rect l="0" t="0" r="r" b="b"/>
                  <a:pathLst>
                    <a:path w="233" h="234">
                      <a:moveTo>
                        <a:pt x="221" y="216"/>
                      </a:moveTo>
                      <a:lnTo>
                        <a:pt x="192" y="234"/>
                      </a:lnTo>
                      <a:lnTo>
                        <a:pt x="150" y="234"/>
                      </a:lnTo>
                      <a:lnTo>
                        <a:pt x="102" y="210"/>
                      </a:lnTo>
                      <a:lnTo>
                        <a:pt x="54" y="174"/>
                      </a:lnTo>
                      <a:lnTo>
                        <a:pt x="24" y="132"/>
                      </a:lnTo>
                      <a:lnTo>
                        <a:pt x="6" y="84"/>
                      </a:lnTo>
                      <a:lnTo>
                        <a:pt x="0" y="42"/>
                      </a:lnTo>
                      <a:lnTo>
                        <a:pt x="12" y="12"/>
                      </a:lnTo>
                      <a:lnTo>
                        <a:pt x="48" y="0"/>
                      </a:lnTo>
                      <a:lnTo>
                        <a:pt x="84" y="0"/>
                      </a:lnTo>
                      <a:lnTo>
                        <a:pt x="132" y="18"/>
                      </a:lnTo>
                      <a:lnTo>
                        <a:pt x="174" y="54"/>
                      </a:lnTo>
                      <a:lnTo>
                        <a:pt x="210" y="102"/>
                      </a:lnTo>
                      <a:lnTo>
                        <a:pt x="233" y="144"/>
                      </a:lnTo>
                      <a:lnTo>
                        <a:pt x="233" y="186"/>
                      </a:lnTo>
                      <a:lnTo>
                        <a:pt x="221" y="216"/>
                      </a:lnTo>
                      <a:lnTo>
                        <a:pt x="221" y="2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84706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71806" name="Rectangle 1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07" name="Rectangle 1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08" name="Rectangle 1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22ABF35-8CF0-4D1C-80D6-D40B5AE84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809" name="Rectangle 1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810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2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LAI\Lai%201\vu%20dieu%20thien%20nga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E:\Lai%201\C&#193;%20HEO%20BI&#7874;U%20DI&#7876;N%20TRONG%20B&#7874;%20K&#205;NH.flv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7.png"/><Relationship Id="rId2" Type="http://schemas.openxmlformats.org/officeDocument/2006/relationships/audio" Target="file:///D:\LAI\Lai%201\dan_nguyet.mp3.wav" TargetMode="External"/><Relationship Id="rId1" Type="http://schemas.openxmlformats.org/officeDocument/2006/relationships/audio" Target="file:///D:\LAI\Lai%201\dan_bau.mp3.wav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LAI\Lai%201\3a.wav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800landscape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136775" y="2109788"/>
            <a:ext cx="52578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6" tIns="45713" rIns="91426" bIns="45713"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4800" b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ÂM NHẠC LỚP 3</a:t>
            </a:r>
          </a:p>
        </p:txBody>
      </p:sp>
      <p:pic>
        <p:nvPicPr>
          <p:cNvPr id="9220" name="Picture 5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914400"/>
            <a:ext cx="15240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4313238"/>
            <a:ext cx="11525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981200"/>
            <a:ext cx="115252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5562600"/>
            <a:ext cx="115252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1066800"/>
            <a:ext cx="13716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0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5410200"/>
            <a:ext cx="115252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4541838"/>
            <a:ext cx="11525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2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5913438"/>
            <a:ext cx="11525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3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91475" y="4267200"/>
            <a:ext cx="115252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4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1066800"/>
            <a:ext cx="115252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5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838200"/>
            <a:ext cx="115252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6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5684838"/>
            <a:ext cx="11525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7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4191000"/>
            <a:ext cx="115252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sndAc>
      <p:stSnd>
        <p:snd r:embed="rId4" name="ket thuc lop 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34" descr="BCJ004OXW8BC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3"/>
          <p:cNvGrpSpPr>
            <a:grpSpLocks/>
          </p:cNvGrpSpPr>
          <p:nvPr/>
        </p:nvGrpSpPr>
        <p:grpSpPr bwMode="auto">
          <a:xfrm>
            <a:off x="127000" y="1524000"/>
            <a:ext cx="8864600" cy="4648200"/>
            <a:chOff x="80" y="960"/>
            <a:chExt cx="5584" cy="2928"/>
          </a:xfrm>
        </p:grpSpPr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96" y="960"/>
              <a:ext cx="556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ko-KR" sz="4000" b="0" u="sng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Câu 1</a:t>
              </a:r>
              <a:r>
                <a:rPr lang="en-US" altLang="ko-KR" sz="4000" b="0">
                  <a:solidFill>
                    <a:srgbClr val="99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: </a:t>
              </a: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Chuyện gì </a:t>
              </a:r>
              <a:r>
                <a:rPr lang="vi-VN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đ</a:t>
              </a: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ã xảy ra ở vùng </a:t>
              </a:r>
              <a:b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</a:b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            biển Bắc Cực?</a:t>
              </a:r>
              <a:endParaRPr lang="en-US" sz="4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80" y="1776"/>
              <a:ext cx="548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ko-KR" sz="4000" b="0" u="sng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Câu 2</a:t>
              </a:r>
              <a:r>
                <a:rPr lang="en-US" altLang="ko-KR" sz="4000" b="0">
                  <a:solidFill>
                    <a:srgbClr val="99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: </a:t>
              </a: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Tàu phá b</a:t>
              </a:r>
              <a:r>
                <a:rPr lang="vi-VN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ă</a:t>
              </a: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ng và mọi ng</a:t>
              </a:r>
              <a:r>
                <a:rPr lang="vi-VN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ư</a:t>
              </a: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ời </a:t>
              </a:r>
              <a:b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</a:b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            </a:t>
              </a:r>
              <a:r>
                <a:rPr lang="vi-VN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đ</a:t>
              </a: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ã làm việc nh</a:t>
              </a:r>
              <a:r>
                <a:rPr lang="vi-VN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ư</a:t>
              </a: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 thế nào?</a:t>
              </a:r>
              <a:endParaRPr lang="en-US" sz="4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96" y="2592"/>
              <a:ext cx="55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ko-KR" sz="4000" b="0" u="sng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Câu 3</a:t>
              </a:r>
              <a:r>
                <a:rPr lang="en-US" altLang="ko-KR" sz="4000" b="0">
                  <a:solidFill>
                    <a:srgbClr val="99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: </a:t>
              </a: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Đàn cá Heo lúc </a:t>
              </a:r>
              <a:r>
                <a:rPr lang="vi-VN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đ</a:t>
              </a: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ó nh</a:t>
              </a:r>
              <a:r>
                <a:rPr lang="vi-VN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ư</a:t>
              </a: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 thế </a:t>
              </a:r>
              <a:b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</a:b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            nào?</a:t>
              </a:r>
              <a:endParaRPr lang="en-US" sz="4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96" y="3456"/>
              <a:ext cx="55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1" hangingPunct="1">
                <a:defRPr/>
              </a:pPr>
              <a:r>
                <a:rPr lang="en-US" altLang="ko-KR" sz="4000" b="0" u="sng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Câu 4</a:t>
              </a:r>
              <a:r>
                <a:rPr lang="en-US" altLang="ko-KR" sz="4000" b="0">
                  <a:solidFill>
                    <a:srgbClr val="99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: </a:t>
              </a: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Điều gì </a:t>
              </a:r>
              <a:r>
                <a:rPr lang="vi-VN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đ</a:t>
              </a: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ã khiến </a:t>
              </a:r>
              <a:r>
                <a:rPr lang="vi-VN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đ</a:t>
              </a: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àn cá Heo </a:t>
              </a:r>
              <a:b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</a:b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            b</a:t>
              </a:r>
              <a:r>
                <a:rPr lang="vi-VN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ơ</a:t>
              </a:r>
              <a:r>
                <a:rPr lang="en-US" altLang="ko-KR" sz="4000" b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ea typeface="굴림" pitchFamily="34" charset="-127"/>
                </a:rPr>
                <a:t>i theo con tàu ra biển?</a:t>
              </a:r>
              <a:endParaRPr lang="en-US" sz="40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endParaRPr>
            </a:p>
          </p:txBody>
        </p:sp>
      </p:grpSp>
      <p:sp>
        <p:nvSpPr>
          <p:cNvPr id="18564" name="Rectangle 132"/>
          <p:cNvSpPr>
            <a:spLocks noChangeArrowheads="1"/>
          </p:cNvSpPr>
          <p:nvPr/>
        </p:nvSpPr>
        <p:spPr bwMode="auto">
          <a:xfrm>
            <a:off x="1905000" y="304800"/>
            <a:ext cx="5410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charset="0"/>
              </a:rPr>
              <a:t>Thảo luận nhóm: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5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BCJ004OXW8BC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52400" y="53340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eaLnBrk="1" hangingPunct="1">
              <a:defRPr/>
            </a:pPr>
            <a:r>
              <a:rPr lang="en-US" altLang="ko-KR" sz="2800" b="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Câu 1</a:t>
            </a:r>
            <a:r>
              <a:rPr lang="en-US" altLang="ko-KR" sz="2800" b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: </a:t>
            </a:r>
            <a:r>
              <a:rPr lang="en-US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Chuyện gì </a:t>
            </a:r>
            <a:r>
              <a:rPr lang="vi-VN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đ</a:t>
            </a:r>
            <a:r>
              <a:rPr lang="en-US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ã xảy ra ở vùng biển Bắc Cực?</a:t>
            </a:r>
            <a:endParaRPr lang="en-US" sz="2800" b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155575" y="776288"/>
            <a:ext cx="871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eaLnBrk="1" hangingPunct="1">
              <a:defRPr/>
            </a:pPr>
            <a:r>
              <a:rPr lang="en-US" altLang="ko-KR" sz="2800" b="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Câu 2</a:t>
            </a:r>
            <a:r>
              <a:rPr lang="en-US" altLang="ko-KR" sz="2800" b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: </a:t>
            </a:r>
            <a:r>
              <a:rPr lang="en-US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Tàu phá b</a:t>
            </a:r>
            <a:r>
              <a:rPr lang="vi-VN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ă</a:t>
            </a:r>
            <a:r>
              <a:rPr lang="en-US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ng và mọi ng</a:t>
            </a:r>
            <a:r>
              <a:rPr lang="vi-VN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ư</a:t>
            </a:r>
            <a:r>
              <a:rPr lang="en-US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ời </a:t>
            </a:r>
            <a:r>
              <a:rPr lang="vi-VN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đ</a:t>
            </a:r>
            <a:r>
              <a:rPr lang="en-US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ã làm việc nh</a:t>
            </a:r>
            <a:r>
              <a:rPr lang="vi-VN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ư</a:t>
            </a:r>
            <a:r>
              <a:rPr lang="en-US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 thế nào?</a:t>
            </a:r>
            <a:endParaRPr lang="en-US" sz="2800" b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53988" y="5334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altLang="ko-KR" sz="2800" b="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Câu 3</a:t>
            </a:r>
            <a:r>
              <a:rPr lang="en-US" altLang="ko-KR" sz="2800" b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: </a:t>
            </a:r>
            <a:r>
              <a:rPr lang="en-US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Đàn cá Heo lúc </a:t>
            </a:r>
            <a:r>
              <a:rPr lang="vi-VN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đ</a:t>
            </a:r>
            <a:r>
              <a:rPr lang="en-US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ó nh</a:t>
            </a:r>
            <a:r>
              <a:rPr lang="vi-VN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ư</a:t>
            </a:r>
            <a:r>
              <a:rPr lang="en-US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 thế nào?</a:t>
            </a:r>
            <a:endParaRPr lang="en-US" sz="2800" b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57163" y="7620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 eaLnBrk="1" hangingPunct="1">
              <a:defRPr/>
            </a:pPr>
            <a:r>
              <a:rPr lang="en-US" altLang="ko-KR" sz="2800" b="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Câu 4</a:t>
            </a:r>
            <a:r>
              <a:rPr lang="en-US" altLang="ko-KR" sz="2800" b="0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: </a:t>
            </a:r>
            <a:r>
              <a:rPr lang="en-US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Điều gì </a:t>
            </a:r>
            <a:r>
              <a:rPr lang="vi-VN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đ</a:t>
            </a:r>
            <a:r>
              <a:rPr lang="en-US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ã khiến </a:t>
            </a:r>
            <a:r>
              <a:rPr lang="vi-VN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đ</a:t>
            </a:r>
            <a:r>
              <a:rPr lang="en-US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àn cá Heo b</a:t>
            </a:r>
            <a:r>
              <a:rPr lang="vi-VN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ơ</a:t>
            </a:r>
            <a:r>
              <a:rPr lang="en-US" altLang="ko-KR" sz="2800" b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굴림" pitchFamily="34" charset="-127"/>
              </a:rPr>
              <a:t>i theo con tàu ra biển?</a:t>
            </a:r>
            <a:endParaRPr lang="en-US" sz="2800" b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28600" y="2667000"/>
            <a:ext cx="86106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Trả lời:   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800">
                <a:solidFill>
                  <a:srgbClr val="000099"/>
                </a:solidFill>
                <a:latin typeface="Arial" charset="0"/>
              </a:rPr>
              <a:t>Trời rét đậm, biển bị đóng băng.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800">
                <a:solidFill>
                  <a:srgbClr val="000099"/>
                </a:solidFill>
                <a:latin typeface="Arial" charset="0"/>
              </a:rPr>
              <a:t>Đàn cá heo sống trong khu vực đó có nguy cơ bị chết.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228600" y="2667000"/>
            <a:ext cx="8458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Trả lời:</a:t>
            </a:r>
          </a:p>
          <a:p>
            <a:pPr algn="just">
              <a:spcBef>
                <a:spcPct val="50000"/>
              </a:spcBef>
            </a:pPr>
            <a:r>
              <a:rPr lang="en-US" sz="2800">
                <a:solidFill>
                  <a:srgbClr val="0033CC"/>
                </a:solidFill>
                <a:latin typeface="Arial" charset="0"/>
              </a:rPr>
              <a:t>-</a:t>
            </a:r>
            <a:r>
              <a:rPr lang="en-US" sz="2800">
                <a:solidFill>
                  <a:srgbClr val="000099"/>
                </a:solidFill>
                <a:latin typeface="Arial" charset="0"/>
              </a:rPr>
              <a:t>Tàu phá băng và mọi người đã làm việc tích cực nhưng kết quả không được là bao.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228600" y="2667000"/>
            <a:ext cx="8686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Trả lời:</a:t>
            </a:r>
            <a:r>
              <a:rPr lang="en-US" sz="2800">
                <a:latin typeface="Arial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2800">
                <a:solidFill>
                  <a:srgbClr val="0033CC"/>
                </a:solidFill>
                <a:latin typeface="Arial" charset="0"/>
              </a:rPr>
              <a:t>-</a:t>
            </a:r>
            <a:r>
              <a:rPr lang="en-US" sz="2800">
                <a:solidFill>
                  <a:srgbClr val="000099"/>
                </a:solidFill>
                <a:latin typeface="Arial" charset="0"/>
              </a:rPr>
              <a:t>Đàn cá heo đã bị yếu sức, cứ vài phút lại phải nhô lên khỏi mặt nước để thở, một số con yếu sức đã bị chết.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228600" y="2667000"/>
            <a:ext cx="8610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Trả lời:</a:t>
            </a:r>
          </a:p>
          <a:p>
            <a:pPr algn="just"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  <a:latin typeface="Arial" charset="0"/>
              </a:rPr>
              <a:t>-Vì đàn cá Heo nhạy cảm với âm nhạc và thích nghe nhạc cổ điển của nhạc sĩ Trai-cốp-xki.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4" grpId="1"/>
      <p:bldP spid="74755" grpId="0"/>
      <p:bldP spid="74755" grpId="1"/>
      <p:bldP spid="74756" grpId="0"/>
      <p:bldP spid="74756" grpId="1"/>
      <p:bldP spid="74757" grpId="0"/>
      <p:bldP spid="74758" grpId="0"/>
      <p:bldP spid="74758" grpId="1"/>
      <p:bldP spid="74759" grpId="0"/>
      <p:bldP spid="74759" grpId="1"/>
      <p:bldP spid="74760" grpId="0"/>
      <p:bldP spid="74760" grpId="1"/>
      <p:bldP spid="747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3376613"/>
            <a:ext cx="9144000" cy="3481387"/>
            <a:chOff x="0" y="2127"/>
            <a:chExt cx="5760" cy="2193"/>
          </a:xfrm>
        </p:grpSpPr>
        <p:pic>
          <p:nvPicPr>
            <p:cNvPr id="20488" name="Picture 4" descr="untitled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27"/>
              <a:ext cx="2864" cy="2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489" name="Group 5"/>
            <p:cNvGrpSpPr>
              <a:grpSpLocks/>
            </p:cNvGrpSpPr>
            <p:nvPr/>
          </p:nvGrpSpPr>
          <p:grpSpPr bwMode="auto">
            <a:xfrm>
              <a:off x="2880" y="2151"/>
              <a:ext cx="2880" cy="2160"/>
              <a:chOff x="2880" y="2160"/>
              <a:chExt cx="2880" cy="2160"/>
            </a:xfrm>
          </p:grpSpPr>
          <p:pic>
            <p:nvPicPr>
              <p:cNvPr id="20492" name="Picture 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0" y="2160"/>
                <a:ext cx="2880" cy="2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3" name="Picture 7" descr="dancaheo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80" y="2976"/>
                <a:ext cx="2880" cy="1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490" name="Text Box 9"/>
            <p:cNvSpPr txBox="1">
              <a:spLocks noChangeArrowheads="1"/>
            </p:cNvSpPr>
            <p:nvPr/>
          </p:nvSpPr>
          <p:spPr bwMode="auto">
            <a:xfrm>
              <a:off x="2496" y="3955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0491" name="Text Box 10"/>
            <p:cNvSpPr txBox="1">
              <a:spLocks noChangeArrowheads="1"/>
            </p:cNvSpPr>
            <p:nvPr/>
          </p:nvSpPr>
          <p:spPr bwMode="auto">
            <a:xfrm>
              <a:off x="5424" y="3955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Arial" charset="0"/>
                </a:rPr>
                <a:t>4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0"/>
            <a:ext cx="9144000" cy="3429000"/>
            <a:chOff x="0" y="0"/>
            <a:chExt cx="5760" cy="2160"/>
          </a:xfrm>
        </p:grpSpPr>
        <p:pic>
          <p:nvPicPr>
            <p:cNvPr id="20484" name="Picture 2" descr="16fk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2928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0"/>
              <a:ext cx="2880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6" name="Text Box 8"/>
            <p:cNvSpPr txBox="1">
              <a:spLocks noChangeArrowheads="1"/>
            </p:cNvSpPr>
            <p:nvPr/>
          </p:nvSpPr>
          <p:spPr bwMode="auto">
            <a:xfrm>
              <a:off x="2544" y="1776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0487" name="Text Box 11"/>
            <p:cNvSpPr txBox="1">
              <a:spLocks noChangeArrowheads="1"/>
            </p:cNvSpPr>
            <p:nvPr/>
          </p:nvSpPr>
          <p:spPr bwMode="auto">
            <a:xfrm>
              <a:off x="5424" y="1776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Arial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16fk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 descr="untitled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00" y="3429000"/>
            <a:ext cx="45466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9" name="Group 16"/>
          <p:cNvGrpSpPr>
            <a:grpSpLocks/>
          </p:cNvGrpSpPr>
          <p:nvPr/>
        </p:nvGrpSpPr>
        <p:grpSpPr bwMode="auto">
          <a:xfrm>
            <a:off x="4572000" y="3429000"/>
            <a:ext cx="4572000" cy="3429000"/>
            <a:chOff x="2880" y="2160"/>
            <a:chExt cx="2880" cy="2160"/>
          </a:xfrm>
        </p:grpSpPr>
        <p:pic>
          <p:nvPicPr>
            <p:cNvPr id="21515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0" y="2160"/>
              <a:ext cx="2880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6" name="Picture 11" descr="dancahe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80" y="2976"/>
              <a:ext cx="2880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10" name="Text Box 12"/>
          <p:cNvSpPr txBox="1">
            <a:spLocks noChangeArrowheads="1"/>
          </p:cNvSpPr>
          <p:nvPr/>
        </p:nvSpPr>
        <p:spPr bwMode="auto">
          <a:xfrm>
            <a:off x="4038600" y="28194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21511" name="Text Box 13"/>
          <p:cNvSpPr txBox="1">
            <a:spLocks noChangeArrowheads="1"/>
          </p:cNvSpPr>
          <p:nvPr/>
        </p:nvSpPr>
        <p:spPr bwMode="auto">
          <a:xfrm>
            <a:off x="3962400" y="6278563"/>
            <a:ext cx="53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21512" name="Text Box 14"/>
          <p:cNvSpPr txBox="1">
            <a:spLocks noChangeArrowheads="1"/>
          </p:cNvSpPr>
          <p:nvPr/>
        </p:nvSpPr>
        <p:spPr bwMode="auto">
          <a:xfrm>
            <a:off x="8610600" y="6278563"/>
            <a:ext cx="53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21513" name="Text Box 15"/>
          <p:cNvSpPr txBox="1">
            <a:spLocks noChangeArrowheads="1"/>
          </p:cNvSpPr>
          <p:nvPr/>
        </p:nvSpPr>
        <p:spPr bwMode="auto">
          <a:xfrm>
            <a:off x="8610600" y="28194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pic>
        <p:nvPicPr>
          <p:cNvPr id="37905" name="vu dieu thien nga.mp3">
            <a:hlinkClick r:id="" action="ppaction://media"/>
          </p:cNvPr>
          <p:cNvPicPr>
            <a:picLocks noRot="1" noChangeAspect="1" noChangeArrowheads="1"/>
          </p:cNvPicPr>
          <p:nvPr>
            <p:ph/>
            <a:audioFile r:link="rId1"/>
          </p:nvPr>
        </p:nvPicPr>
        <p:blipFill>
          <a:blip r:embed="rId7"/>
          <a:srcRect/>
          <a:stretch>
            <a:fillRect/>
          </a:stretch>
        </p:blipFill>
        <p:spPr>
          <a:xfrm>
            <a:off x="6858000" y="6553200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23" fill="hold"/>
                                        <p:tgtEl>
                                          <p:spTgt spid="379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0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990600" y="152400"/>
            <a:ext cx="640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rgbClr val="FF0000"/>
                </a:solidFill>
                <a:latin typeface="Arial" charset="0"/>
                <a:ea typeface="굴림" pitchFamily="34" charset="-127"/>
              </a:rPr>
              <a:t>Tìm hiểu thêm về loài cá Heo:</a:t>
            </a: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2531" name="Picture 9" descr="caheo33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AutoShape 10">
            <a:hlinkClick r:id="rId3" action="ppaction://program" highlightClick="1"/>
          </p:cNvPr>
          <p:cNvSpPr>
            <a:spLocks noChangeArrowheads="1"/>
          </p:cNvSpPr>
          <p:nvPr/>
        </p:nvSpPr>
        <p:spPr bwMode="auto">
          <a:xfrm>
            <a:off x="7772400" y="6248400"/>
            <a:ext cx="1371600" cy="6096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8153400" cy="588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rgbClr val="00FF00"/>
                </a:solidFill>
                <a:latin typeface="Arial" charset="0"/>
                <a:ea typeface="굴림" pitchFamily="34" charset="-127"/>
              </a:rPr>
              <a:t>            </a:t>
            </a:r>
            <a:r>
              <a:rPr lang="en-US" altLang="ko-KR">
                <a:solidFill>
                  <a:srgbClr val="0000FF"/>
                </a:solidFill>
                <a:latin typeface="Arial" charset="0"/>
                <a:ea typeface="굴림" pitchFamily="34" charset="-127"/>
              </a:rPr>
              <a:t>7 N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ỐT</a:t>
            </a:r>
            <a:r>
              <a:rPr lang="en-US" altLang="ko-KR">
                <a:solidFill>
                  <a:srgbClr val="0000FF"/>
                </a:solidFill>
                <a:latin typeface="Arial" charset="0"/>
                <a:ea typeface="굴림" pitchFamily="34" charset="-127"/>
              </a:rPr>
              <a:t> NH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ẠC</a:t>
            </a:r>
            <a:r>
              <a:rPr lang="en-US" altLang="ko-KR">
                <a:solidFill>
                  <a:srgbClr val="0000FF"/>
                </a:solidFill>
                <a:latin typeface="Arial" charset="0"/>
                <a:ea typeface="굴림" pitchFamily="34" charset="-127"/>
              </a:rPr>
              <a:t> C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Ơ</a:t>
            </a:r>
            <a:r>
              <a:rPr lang="en-US" altLang="ko-KR">
                <a:solidFill>
                  <a:srgbClr val="0000FF"/>
                </a:solidFill>
                <a:latin typeface="Arial" charset="0"/>
                <a:ea typeface="굴림" pitchFamily="34" charset="-127"/>
              </a:rPr>
              <a:t> B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ẢN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838200" y="4267200"/>
            <a:ext cx="914400" cy="588963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" charset="0"/>
              </a:rPr>
              <a:t>ĐÔ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905000" y="3886200"/>
            <a:ext cx="990600" cy="588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rgbClr val="FF00FF"/>
                </a:solidFill>
                <a:latin typeface="Arial" charset="0"/>
                <a:ea typeface="굴림" pitchFamily="34" charset="-127"/>
              </a:rPr>
              <a:t>R</a:t>
            </a:r>
            <a:r>
              <a:rPr lang="en-US">
                <a:solidFill>
                  <a:srgbClr val="FF00FF"/>
                </a:solidFill>
                <a:latin typeface="Arial" charset="0"/>
              </a:rPr>
              <a:t>Ê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048000" y="3505200"/>
            <a:ext cx="914400" cy="588963"/>
          </a:xfrm>
          <a:prstGeom prst="rect">
            <a:avLst/>
          </a:prstGeom>
          <a:solidFill>
            <a:schemeClr val="tx2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rgbClr val="008000"/>
                </a:solidFill>
                <a:latin typeface="Arial" charset="0"/>
                <a:ea typeface="굴림" pitchFamily="34" charset="-127"/>
              </a:rPr>
              <a:t>MI</a:t>
            </a:r>
            <a:endParaRPr lang="en-US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114800" y="3124200"/>
            <a:ext cx="1066800" cy="5889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PHA</a:t>
            </a:r>
            <a:endParaRPr lang="en-US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334000" y="2819400"/>
            <a:ext cx="1219200" cy="588963"/>
          </a:xfrm>
          <a:prstGeom prst="rect">
            <a:avLst/>
          </a:prstGeom>
          <a:solidFill>
            <a:srgbClr val="FFFF66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rgbClr val="CC3300"/>
                </a:solidFill>
                <a:latin typeface="Arial" charset="0"/>
                <a:ea typeface="굴림" pitchFamily="34" charset="-127"/>
              </a:rPr>
              <a:t>SON</a:t>
            </a:r>
            <a:r>
              <a:rPr lang="en-US" altLang="ko-KR">
                <a:latin typeface="Arial" charset="0"/>
                <a:ea typeface="굴림" pitchFamily="34" charset="-127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705600" y="2438400"/>
            <a:ext cx="8382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Arial" charset="0"/>
                <a:ea typeface="굴림" pitchFamily="34" charset="-127"/>
              </a:rPr>
              <a:t>LA</a:t>
            </a:r>
            <a:endParaRPr lang="en-US">
              <a:latin typeface="Arial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7696200" y="2057400"/>
            <a:ext cx="914400" cy="588963"/>
          </a:xfrm>
          <a:prstGeom prst="rect">
            <a:avLst/>
          </a:prstGeom>
          <a:solidFill>
            <a:srgbClr val="FF0066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rgbClr val="00FF00"/>
                </a:solidFill>
                <a:latin typeface="Arial" charset="0"/>
                <a:ea typeface="굴림" pitchFamily="34" charset="-127"/>
              </a:rPr>
              <a:t>SI</a:t>
            </a:r>
            <a:endParaRPr lang="en-US">
              <a:solidFill>
                <a:srgbClr val="00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8" grpId="0" animBg="1"/>
      <p:bldP spid="23559" grpId="0" animBg="1"/>
      <p:bldP spid="23560" grpId="0" animBg="1"/>
      <p:bldP spid="23561" grpId="0" animBg="1"/>
      <p:bldP spid="23562" grpId="0" animBg="1"/>
      <p:bldP spid="23563" grpId="0" animBg="1"/>
      <p:bldP spid="235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981200" y="663575"/>
            <a:ext cx="4038600" cy="5889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Arial" charset="0"/>
                <a:ea typeface="굴림" pitchFamily="34" charset="-127"/>
              </a:rPr>
              <a:t>         Tr</a:t>
            </a:r>
            <a:r>
              <a:rPr lang="en-US">
                <a:latin typeface="Arial" charset="0"/>
              </a:rPr>
              <a:t>ò</a:t>
            </a:r>
            <a:r>
              <a:rPr lang="en-US" altLang="ko-KR">
                <a:latin typeface="Arial" charset="0"/>
                <a:ea typeface="굴림" pitchFamily="34" charset="-127"/>
              </a:rPr>
              <a:t> ch</a:t>
            </a:r>
            <a:r>
              <a:rPr lang="en-US">
                <a:latin typeface="Arial" charset="0"/>
              </a:rPr>
              <a:t>ơ</a:t>
            </a:r>
            <a:r>
              <a:rPr lang="en-US" altLang="ko-KR">
                <a:latin typeface="Arial" charset="0"/>
                <a:ea typeface="굴림" pitchFamily="34" charset="-127"/>
              </a:rPr>
              <a:t>i:</a:t>
            </a:r>
            <a:endParaRPr lang="en-US">
              <a:latin typeface="Arial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371600" y="1276350"/>
            <a:ext cx="5867400" cy="588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rgbClr val="00FF00"/>
                </a:solidFill>
                <a:latin typeface="Arial" charset="0"/>
                <a:ea typeface="굴림" pitchFamily="34" charset="-127"/>
              </a:rPr>
              <a:t>   </a:t>
            </a:r>
            <a:r>
              <a:rPr lang="en-US" altLang="ko-KR">
                <a:solidFill>
                  <a:srgbClr val="0000FF"/>
                </a:solidFill>
                <a:latin typeface="Arial" charset="0"/>
                <a:ea typeface="굴림" pitchFamily="34" charset="-127"/>
              </a:rPr>
              <a:t>KHU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Ô</a:t>
            </a:r>
            <a:r>
              <a:rPr lang="en-US" altLang="ko-KR">
                <a:solidFill>
                  <a:srgbClr val="0000FF"/>
                </a:solidFill>
                <a:latin typeface="Arial" charset="0"/>
                <a:ea typeface="굴림" pitchFamily="34" charset="-127"/>
              </a:rPr>
              <a:t>NG NH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ẠC</a:t>
            </a:r>
            <a:r>
              <a:rPr lang="en-US" altLang="ko-KR">
                <a:solidFill>
                  <a:srgbClr val="0000FF"/>
                </a:solidFill>
                <a:latin typeface="Arial" charset="0"/>
                <a:ea typeface="굴림" pitchFamily="34" charset="-127"/>
              </a:rPr>
              <a:t> B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ÀN</a:t>
            </a:r>
            <a:r>
              <a:rPr lang="en-US" altLang="ko-KR">
                <a:solidFill>
                  <a:srgbClr val="0000FF"/>
                </a:solidFill>
                <a:latin typeface="Arial" charset="0"/>
                <a:ea typeface="굴림" pitchFamily="34" charset="-127"/>
              </a:rPr>
              <a:t> TAY</a:t>
            </a:r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6172200" y="609600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ko-KR" sz="36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Gi</a:t>
            </a:r>
            <a:r>
              <a:rPr lang="en-US" sz="3600">
                <a:solidFill>
                  <a:srgbClr val="FF0066"/>
                </a:solidFill>
                <a:latin typeface="Arial" charset="0"/>
              </a:rPr>
              <a:t>ới</a:t>
            </a:r>
            <a:r>
              <a:rPr lang="en-US" altLang="ko-KR" sz="36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 thi</a:t>
            </a:r>
            <a:r>
              <a:rPr lang="en-US" sz="3600">
                <a:solidFill>
                  <a:srgbClr val="FF0066"/>
                </a:solidFill>
                <a:latin typeface="Arial" charset="0"/>
              </a:rPr>
              <a:t>ệu</a:t>
            </a:r>
            <a:r>
              <a:rPr lang="en-US" altLang="ko-KR" sz="36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 t</a:t>
            </a:r>
            <a:r>
              <a:rPr lang="en-US" sz="3600">
                <a:solidFill>
                  <a:srgbClr val="FF0066"/>
                </a:solidFill>
                <a:latin typeface="Arial" charset="0"/>
              </a:rPr>
              <a:t>ê</a:t>
            </a:r>
            <a:r>
              <a:rPr lang="en-US" altLang="ko-KR" sz="36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n n</a:t>
            </a:r>
            <a:r>
              <a:rPr lang="en-US" sz="3600">
                <a:solidFill>
                  <a:srgbClr val="FF0066"/>
                </a:solidFill>
                <a:latin typeface="Arial" charset="0"/>
              </a:rPr>
              <a:t>ốt</a:t>
            </a:r>
            <a:r>
              <a:rPr lang="en-US" altLang="ko-KR" sz="36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 nh</a:t>
            </a:r>
            <a:r>
              <a:rPr lang="en-US" sz="3600">
                <a:solidFill>
                  <a:srgbClr val="FF0066"/>
                </a:solidFill>
                <a:latin typeface="Arial" charset="0"/>
              </a:rPr>
              <a:t>ạc</a:t>
            </a:r>
            <a:r>
              <a:rPr lang="en-US" altLang="ko-KR" sz="36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 qua tr</a:t>
            </a:r>
            <a:r>
              <a:rPr lang="en-US" sz="3600">
                <a:solidFill>
                  <a:srgbClr val="FF0066"/>
                </a:solidFill>
                <a:latin typeface="Arial" charset="0"/>
              </a:rPr>
              <a:t>ò</a:t>
            </a:r>
            <a:r>
              <a:rPr lang="en-US" altLang="ko-KR" sz="36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 ch</a:t>
            </a:r>
            <a:r>
              <a:rPr lang="en-US" sz="3600">
                <a:solidFill>
                  <a:srgbClr val="FF0066"/>
                </a:solidFill>
                <a:latin typeface="Arial" charset="0"/>
              </a:rPr>
              <a:t>ơ</a:t>
            </a:r>
            <a:r>
              <a:rPr lang="en-US" altLang="ko-KR" sz="36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i</a:t>
            </a:r>
            <a:endParaRPr lang="en-US" sz="3600">
              <a:solidFill>
                <a:srgbClr val="FF0066"/>
              </a:solidFill>
              <a:latin typeface="Arial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1905000"/>
            <a:ext cx="9144000" cy="4953000"/>
            <a:chOff x="0" y="1104"/>
            <a:chExt cx="5760" cy="3216"/>
          </a:xfrm>
        </p:grpSpPr>
        <p:grpSp>
          <p:nvGrpSpPr>
            <p:cNvPr id="24583" name="Group 17"/>
            <p:cNvGrpSpPr>
              <a:grpSpLocks/>
            </p:cNvGrpSpPr>
            <p:nvPr/>
          </p:nvGrpSpPr>
          <p:grpSpPr bwMode="auto">
            <a:xfrm>
              <a:off x="0" y="1104"/>
              <a:ext cx="5760" cy="3216"/>
              <a:chOff x="0" y="816"/>
              <a:chExt cx="5760" cy="3504"/>
            </a:xfrm>
          </p:grpSpPr>
          <p:pic>
            <p:nvPicPr>
              <p:cNvPr id="24587" name="Picture 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816"/>
                <a:ext cx="5760" cy="3504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588" name="Text Box 7"/>
              <p:cNvSpPr txBox="1">
                <a:spLocks noChangeArrowheads="1"/>
              </p:cNvSpPr>
              <p:nvPr/>
            </p:nvSpPr>
            <p:spPr bwMode="auto">
              <a:xfrm>
                <a:off x="4053" y="3435"/>
                <a:ext cx="52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2400">
                    <a:solidFill>
                      <a:srgbClr val="FF0066"/>
                    </a:solidFill>
                    <a:latin typeface="Arial" charset="0"/>
                    <a:ea typeface="굴림" pitchFamily="34" charset="-127"/>
                  </a:rPr>
                  <a:t>Mi</a:t>
                </a:r>
                <a:endParaRPr lang="en-US" sz="2400">
                  <a:solidFill>
                    <a:srgbClr val="FF0066"/>
                  </a:solidFill>
                  <a:latin typeface="Arial" charset="0"/>
                </a:endParaRPr>
              </a:p>
            </p:txBody>
          </p:sp>
          <p:sp>
            <p:nvSpPr>
              <p:cNvPr id="24589" name="Text Box 9"/>
              <p:cNvSpPr txBox="1">
                <a:spLocks noChangeArrowheads="1"/>
              </p:cNvSpPr>
              <p:nvPr/>
            </p:nvSpPr>
            <p:spPr bwMode="auto">
              <a:xfrm>
                <a:off x="3822" y="3663"/>
                <a:ext cx="672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2800">
                    <a:solidFill>
                      <a:srgbClr val="FF0066"/>
                    </a:solidFill>
                    <a:latin typeface="Arial" charset="0"/>
                    <a:ea typeface="굴림" pitchFamily="34" charset="-127"/>
                  </a:rPr>
                  <a:t> R</a:t>
                </a:r>
                <a:r>
                  <a:rPr lang="en-US" sz="2800">
                    <a:solidFill>
                      <a:srgbClr val="FF0066"/>
                    </a:solidFill>
                    <a:latin typeface="Arial" charset="0"/>
                  </a:rPr>
                  <a:t>ê</a:t>
                </a:r>
                <a:r>
                  <a:rPr lang="en-US" altLang="ko-KR" sz="2800">
                    <a:latin typeface="Arial" charset="0"/>
                    <a:ea typeface="굴림" pitchFamily="34" charset="-127"/>
                  </a:rPr>
                  <a:t> </a:t>
                </a:r>
                <a:endParaRPr lang="en-US" sz="2800">
                  <a:latin typeface="Arial" charset="0"/>
                </a:endParaRPr>
              </a:p>
            </p:txBody>
          </p:sp>
          <p:sp>
            <p:nvSpPr>
              <p:cNvPr id="24590" name="Text Box 10"/>
              <p:cNvSpPr txBox="1">
                <a:spLocks noChangeArrowheads="1"/>
              </p:cNvSpPr>
              <p:nvPr/>
            </p:nvSpPr>
            <p:spPr bwMode="auto">
              <a:xfrm>
                <a:off x="3834" y="3915"/>
                <a:ext cx="624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solidFill>
                      <a:srgbClr val="FF0066"/>
                    </a:solidFill>
                    <a:latin typeface="Arial" charset="0"/>
                  </a:rPr>
                  <a:t>Đô</a:t>
                </a:r>
              </a:p>
            </p:txBody>
          </p:sp>
          <p:sp>
            <p:nvSpPr>
              <p:cNvPr id="24591" name="Line 11"/>
              <p:cNvSpPr>
                <a:spLocks noChangeShapeType="1"/>
              </p:cNvSpPr>
              <p:nvPr/>
            </p:nvSpPr>
            <p:spPr bwMode="auto">
              <a:xfrm>
                <a:off x="2736" y="3840"/>
                <a:ext cx="1152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2" name="Line 12"/>
              <p:cNvSpPr>
                <a:spLocks noChangeShapeType="1"/>
              </p:cNvSpPr>
              <p:nvPr/>
            </p:nvSpPr>
            <p:spPr bwMode="auto">
              <a:xfrm>
                <a:off x="2736" y="4080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3" name="Text Box 13"/>
              <p:cNvSpPr txBox="1">
                <a:spLocks noChangeArrowheads="1"/>
              </p:cNvSpPr>
              <p:nvPr/>
            </p:nvSpPr>
            <p:spPr bwMode="auto">
              <a:xfrm>
                <a:off x="4830" y="2426"/>
                <a:ext cx="384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2800">
                    <a:solidFill>
                      <a:srgbClr val="FF0066"/>
                    </a:solidFill>
                    <a:latin typeface="Arial" charset="0"/>
                    <a:ea typeface="굴림" pitchFamily="34" charset="-127"/>
                  </a:rPr>
                  <a:t>Si</a:t>
                </a:r>
                <a:endParaRPr lang="en-US" sz="2800">
                  <a:solidFill>
                    <a:srgbClr val="FF0066"/>
                  </a:solidFill>
                  <a:latin typeface="Arial" charset="0"/>
                </a:endParaRPr>
              </a:p>
            </p:txBody>
          </p:sp>
          <p:sp>
            <p:nvSpPr>
              <p:cNvPr id="24594" name="Text Box 14"/>
              <p:cNvSpPr txBox="1">
                <a:spLocks noChangeArrowheads="1"/>
              </p:cNvSpPr>
              <p:nvPr/>
            </p:nvSpPr>
            <p:spPr bwMode="auto">
              <a:xfrm>
                <a:off x="4608" y="2707"/>
                <a:ext cx="48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2800">
                    <a:solidFill>
                      <a:srgbClr val="FF0066"/>
                    </a:solidFill>
                    <a:latin typeface="Arial" charset="0"/>
                    <a:ea typeface="굴림" pitchFamily="34" charset="-127"/>
                  </a:rPr>
                  <a:t>La</a:t>
                </a:r>
                <a:endParaRPr lang="en-US" sz="2800">
                  <a:solidFill>
                    <a:srgbClr val="FF0066"/>
                  </a:solidFill>
                  <a:latin typeface="Arial" charset="0"/>
                </a:endParaRPr>
              </a:p>
            </p:txBody>
          </p:sp>
          <p:sp>
            <p:nvSpPr>
              <p:cNvPr id="24595" name="Text Box 15"/>
              <p:cNvSpPr txBox="1">
                <a:spLocks noChangeArrowheads="1"/>
              </p:cNvSpPr>
              <p:nvPr/>
            </p:nvSpPr>
            <p:spPr bwMode="auto">
              <a:xfrm>
                <a:off x="4641" y="2964"/>
                <a:ext cx="672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2800">
                    <a:solidFill>
                      <a:srgbClr val="FF0066"/>
                    </a:solidFill>
                    <a:latin typeface="Arial" charset="0"/>
                    <a:ea typeface="굴림" pitchFamily="34" charset="-127"/>
                  </a:rPr>
                  <a:t>Son</a:t>
                </a:r>
                <a:endParaRPr lang="en-US" sz="2800">
                  <a:solidFill>
                    <a:srgbClr val="FF0066"/>
                  </a:solidFill>
                  <a:latin typeface="Arial" charset="0"/>
                </a:endParaRPr>
              </a:p>
            </p:txBody>
          </p:sp>
          <p:sp>
            <p:nvSpPr>
              <p:cNvPr id="24596" name="Text Box 16"/>
              <p:cNvSpPr txBox="1">
                <a:spLocks noChangeArrowheads="1"/>
              </p:cNvSpPr>
              <p:nvPr/>
            </p:nvSpPr>
            <p:spPr bwMode="auto">
              <a:xfrm>
                <a:off x="4224" y="3225"/>
                <a:ext cx="816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2800">
                    <a:solidFill>
                      <a:srgbClr val="FF0066"/>
                    </a:solidFill>
                    <a:latin typeface="Arial" charset="0"/>
                    <a:ea typeface="굴림" pitchFamily="34" charset="-127"/>
                  </a:rPr>
                  <a:t>Pha</a:t>
                </a:r>
                <a:endParaRPr lang="en-US" sz="2800">
                  <a:solidFill>
                    <a:srgbClr val="FF0066"/>
                  </a:solidFill>
                  <a:latin typeface="Arial" charset="0"/>
                </a:endParaRPr>
              </a:p>
            </p:txBody>
          </p:sp>
        </p:grpSp>
        <p:sp>
          <p:nvSpPr>
            <p:cNvPr id="24584" name="Oval 19"/>
            <p:cNvSpPr>
              <a:spLocks noChangeArrowheads="1"/>
            </p:cNvSpPr>
            <p:nvPr/>
          </p:nvSpPr>
          <p:spPr bwMode="auto">
            <a:xfrm>
              <a:off x="2400" y="3696"/>
              <a:ext cx="192" cy="2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585" name="Oval 20"/>
            <p:cNvSpPr>
              <a:spLocks noChangeArrowheads="1"/>
            </p:cNvSpPr>
            <p:nvPr/>
          </p:nvSpPr>
          <p:spPr bwMode="auto">
            <a:xfrm>
              <a:off x="2400" y="3993"/>
              <a:ext cx="192" cy="2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586" name="Freeform 22"/>
            <p:cNvSpPr>
              <a:spLocks/>
            </p:cNvSpPr>
            <p:nvPr/>
          </p:nvSpPr>
          <p:spPr bwMode="auto">
            <a:xfrm>
              <a:off x="2249" y="4150"/>
              <a:ext cx="475" cy="5"/>
            </a:xfrm>
            <a:custGeom>
              <a:avLst/>
              <a:gdLst>
                <a:gd name="T0" fmla="*/ 0 w 475"/>
                <a:gd name="T1" fmla="*/ 0 h 5"/>
                <a:gd name="T2" fmla="*/ 475 w 475"/>
                <a:gd name="T3" fmla="*/ 5 h 5"/>
                <a:gd name="T4" fmla="*/ 0 60000 65536"/>
                <a:gd name="T5" fmla="*/ 0 60000 65536"/>
                <a:gd name="T6" fmla="*/ 0 w 475"/>
                <a:gd name="T7" fmla="*/ 0 h 5"/>
                <a:gd name="T8" fmla="*/ 475 w 47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5" h="5">
                  <a:moveTo>
                    <a:pt x="0" y="0"/>
                  </a:moveTo>
                  <a:lnTo>
                    <a:pt x="475" y="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 animBg="1"/>
      <p:bldP spid="256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1905000"/>
            <a:ext cx="9144000" cy="4953000"/>
            <a:chOff x="0" y="1104"/>
            <a:chExt cx="5760" cy="3216"/>
          </a:xfrm>
        </p:grpSpPr>
        <p:pic>
          <p:nvPicPr>
            <p:cNvPr id="25615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104"/>
              <a:ext cx="5760" cy="3216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5616" name="Line 12"/>
            <p:cNvSpPr>
              <a:spLocks noChangeShapeType="1"/>
            </p:cNvSpPr>
            <p:nvPr/>
          </p:nvSpPr>
          <p:spPr bwMode="auto">
            <a:xfrm>
              <a:off x="2736" y="3879"/>
              <a:ext cx="1152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Line 13"/>
            <p:cNvSpPr>
              <a:spLocks noChangeShapeType="1"/>
            </p:cNvSpPr>
            <p:nvPr/>
          </p:nvSpPr>
          <p:spPr bwMode="auto">
            <a:xfrm>
              <a:off x="2736" y="4100"/>
              <a:ext cx="1104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Oval 18"/>
            <p:cNvSpPr>
              <a:spLocks noChangeArrowheads="1"/>
            </p:cNvSpPr>
            <p:nvPr/>
          </p:nvSpPr>
          <p:spPr bwMode="auto">
            <a:xfrm>
              <a:off x="2400" y="3696"/>
              <a:ext cx="192" cy="2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619" name="Oval 19"/>
            <p:cNvSpPr>
              <a:spLocks noChangeArrowheads="1"/>
            </p:cNvSpPr>
            <p:nvPr/>
          </p:nvSpPr>
          <p:spPr bwMode="auto">
            <a:xfrm>
              <a:off x="2400" y="3993"/>
              <a:ext cx="192" cy="2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620" name="Freeform 20"/>
            <p:cNvSpPr>
              <a:spLocks/>
            </p:cNvSpPr>
            <p:nvPr/>
          </p:nvSpPr>
          <p:spPr bwMode="auto">
            <a:xfrm>
              <a:off x="2249" y="4150"/>
              <a:ext cx="475" cy="5"/>
            </a:xfrm>
            <a:custGeom>
              <a:avLst/>
              <a:gdLst>
                <a:gd name="T0" fmla="*/ 0 w 475"/>
                <a:gd name="T1" fmla="*/ 0 h 5"/>
                <a:gd name="T2" fmla="*/ 475 w 475"/>
                <a:gd name="T3" fmla="*/ 5 h 5"/>
                <a:gd name="T4" fmla="*/ 0 60000 65536"/>
                <a:gd name="T5" fmla="*/ 0 60000 65536"/>
                <a:gd name="T6" fmla="*/ 0 w 475"/>
                <a:gd name="T7" fmla="*/ 0 h 5"/>
                <a:gd name="T8" fmla="*/ 475 w 47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5" h="5">
                  <a:moveTo>
                    <a:pt x="0" y="0"/>
                  </a:moveTo>
                  <a:lnTo>
                    <a:pt x="475" y="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981200" y="663575"/>
            <a:ext cx="4038600" cy="5889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Arial" charset="0"/>
                <a:ea typeface="굴림" pitchFamily="34" charset="-127"/>
              </a:rPr>
              <a:t>         Tr</a:t>
            </a:r>
            <a:r>
              <a:rPr lang="en-US">
                <a:latin typeface="Arial" charset="0"/>
              </a:rPr>
              <a:t>ò</a:t>
            </a:r>
            <a:r>
              <a:rPr lang="en-US" altLang="ko-KR">
                <a:latin typeface="Arial" charset="0"/>
                <a:ea typeface="굴림" pitchFamily="34" charset="-127"/>
              </a:rPr>
              <a:t> ch</a:t>
            </a:r>
            <a:r>
              <a:rPr lang="en-US">
                <a:latin typeface="Arial" charset="0"/>
              </a:rPr>
              <a:t>ơ</a:t>
            </a:r>
            <a:r>
              <a:rPr lang="en-US" altLang="ko-KR">
                <a:latin typeface="Arial" charset="0"/>
                <a:ea typeface="굴림" pitchFamily="34" charset="-127"/>
              </a:rPr>
              <a:t>i:</a:t>
            </a:r>
            <a:endParaRPr lang="en-US">
              <a:latin typeface="Arial" charset="0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371600" y="1290638"/>
            <a:ext cx="5867400" cy="588962"/>
          </a:xfrm>
          <a:prstGeom prst="rect">
            <a:avLst/>
          </a:prstGeom>
          <a:solidFill>
            <a:srgbClr val="FF00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olidFill>
                  <a:srgbClr val="00FF00"/>
                </a:solidFill>
                <a:latin typeface="Arial" charset="0"/>
                <a:ea typeface="굴림" pitchFamily="34" charset="-127"/>
              </a:rPr>
              <a:t>   KHU</a:t>
            </a:r>
            <a:r>
              <a:rPr lang="en-US">
                <a:solidFill>
                  <a:srgbClr val="00FF00"/>
                </a:solidFill>
                <a:latin typeface="Arial" charset="0"/>
              </a:rPr>
              <a:t>Ô</a:t>
            </a:r>
            <a:r>
              <a:rPr lang="en-US" altLang="ko-KR">
                <a:solidFill>
                  <a:srgbClr val="00FF00"/>
                </a:solidFill>
                <a:latin typeface="Arial" charset="0"/>
                <a:ea typeface="굴림" pitchFamily="34" charset="-127"/>
              </a:rPr>
              <a:t>NG NH</a:t>
            </a:r>
            <a:r>
              <a:rPr lang="en-US">
                <a:solidFill>
                  <a:srgbClr val="00FF00"/>
                </a:solidFill>
                <a:latin typeface="Arial" charset="0"/>
              </a:rPr>
              <a:t>ẠC</a:t>
            </a:r>
            <a:r>
              <a:rPr lang="en-US" altLang="ko-KR">
                <a:solidFill>
                  <a:srgbClr val="00FF00"/>
                </a:solidFill>
                <a:latin typeface="Arial" charset="0"/>
                <a:ea typeface="굴림" pitchFamily="34" charset="-127"/>
              </a:rPr>
              <a:t> B</a:t>
            </a:r>
            <a:r>
              <a:rPr lang="en-US">
                <a:solidFill>
                  <a:srgbClr val="00FF00"/>
                </a:solidFill>
                <a:latin typeface="Arial" charset="0"/>
              </a:rPr>
              <a:t>ÀN</a:t>
            </a:r>
            <a:r>
              <a:rPr lang="en-US" altLang="ko-KR">
                <a:solidFill>
                  <a:srgbClr val="00FF00"/>
                </a:solidFill>
                <a:latin typeface="Arial" charset="0"/>
                <a:ea typeface="굴림" pitchFamily="34" charset="-127"/>
              </a:rPr>
              <a:t> TAY</a:t>
            </a:r>
            <a:endParaRPr lang="en-US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6172200" y="609600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ko-KR" sz="36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Gi</a:t>
            </a:r>
            <a:r>
              <a:rPr lang="en-US" sz="3600">
                <a:solidFill>
                  <a:srgbClr val="FF0066"/>
                </a:solidFill>
                <a:latin typeface="Arial" charset="0"/>
              </a:rPr>
              <a:t>ới</a:t>
            </a:r>
            <a:r>
              <a:rPr lang="en-US" altLang="ko-KR" sz="36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 thi</a:t>
            </a:r>
            <a:r>
              <a:rPr lang="en-US" sz="3600">
                <a:solidFill>
                  <a:srgbClr val="FF0066"/>
                </a:solidFill>
                <a:latin typeface="Arial" charset="0"/>
              </a:rPr>
              <a:t>ệu</a:t>
            </a:r>
            <a:r>
              <a:rPr lang="en-US" altLang="ko-KR" sz="36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 t</a:t>
            </a:r>
            <a:r>
              <a:rPr lang="en-US" sz="3600">
                <a:solidFill>
                  <a:srgbClr val="FF0066"/>
                </a:solidFill>
                <a:latin typeface="Arial" charset="0"/>
              </a:rPr>
              <a:t>ê</a:t>
            </a:r>
            <a:r>
              <a:rPr lang="en-US" altLang="ko-KR" sz="36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n n</a:t>
            </a:r>
            <a:r>
              <a:rPr lang="en-US" sz="3600">
                <a:solidFill>
                  <a:srgbClr val="FF0066"/>
                </a:solidFill>
                <a:latin typeface="Arial" charset="0"/>
              </a:rPr>
              <a:t>ốt</a:t>
            </a:r>
            <a:r>
              <a:rPr lang="en-US" altLang="ko-KR" sz="36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 nh</a:t>
            </a:r>
            <a:r>
              <a:rPr lang="en-US" sz="3600">
                <a:solidFill>
                  <a:srgbClr val="FF0066"/>
                </a:solidFill>
                <a:latin typeface="Arial" charset="0"/>
              </a:rPr>
              <a:t>ạc</a:t>
            </a:r>
            <a:r>
              <a:rPr lang="en-US" altLang="ko-KR" sz="36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 qua tr</a:t>
            </a:r>
            <a:r>
              <a:rPr lang="en-US" sz="3600">
                <a:solidFill>
                  <a:srgbClr val="FF0066"/>
                </a:solidFill>
                <a:latin typeface="Arial" charset="0"/>
              </a:rPr>
              <a:t>ò</a:t>
            </a:r>
            <a:r>
              <a:rPr lang="en-US" altLang="ko-KR" sz="36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 ch</a:t>
            </a:r>
            <a:r>
              <a:rPr lang="en-US" sz="3600">
                <a:solidFill>
                  <a:srgbClr val="FF0066"/>
                </a:solidFill>
                <a:latin typeface="Arial" charset="0"/>
              </a:rPr>
              <a:t>ơ</a:t>
            </a:r>
            <a:r>
              <a:rPr lang="en-US" altLang="ko-KR" sz="36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i</a:t>
            </a:r>
            <a:endParaRPr lang="en-US" sz="360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6434138" y="556895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Mi</a:t>
            </a:r>
            <a:endParaRPr lang="en-US" sz="240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6067425" y="5900738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 R</a:t>
            </a:r>
            <a:r>
              <a:rPr lang="en-US" sz="2800">
                <a:solidFill>
                  <a:srgbClr val="FF0066"/>
                </a:solidFill>
                <a:latin typeface="Arial" charset="0"/>
              </a:rPr>
              <a:t>ê</a:t>
            </a:r>
            <a:r>
              <a:rPr lang="en-US" altLang="ko-KR" sz="2800">
                <a:latin typeface="Arial" charset="0"/>
                <a:ea typeface="굴림" pitchFamily="34" charset="-127"/>
              </a:rPr>
              <a:t> </a:t>
            </a:r>
            <a:endParaRPr lang="en-US" sz="2800">
              <a:latin typeface="Arial" charset="0"/>
            </a:endParaRP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7315200" y="45085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La</a:t>
            </a:r>
            <a:endParaRPr lang="en-US" sz="280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7367588" y="4881563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Son</a:t>
            </a:r>
            <a:endParaRPr lang="en-US" sz="2800">
              <a:solidFill>
                <a:srgbClr val="FF0066"/>
              </a:solidFill>
              <a:latin typeface="Arial" charset="0"/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086475" y="4100513"/>
            <a:ext cx="2190750" cy="2686050"/>
            <a:chOff x="3834" y="2583"/>
            <a:chExt cx="1380" cy="1692"/>
          </a:xfrm>
        </p:grpSpPr>
        <p:sp>
          <p:nvSpPr>
            <p:cNvPr id="25612" name="Text Box 11"/>
            <p:cNvSpPr txBox="1">
              <a:spLocks noChangeArrowheads="1"/>
            </p:cNvSpPr>
            <p:nvPr/>
          </p:nvSpPr>
          <p:spPr bwMode="auto">
            <a:xfrm>
              <a:off x="3834" y="3948"/>
              <a:ext cx="62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FF0066"/>
                  </a:solidFill>
                  <a:latin typeface="Arial" charset="0"/>
                </a:rPr>
                <a:t>Đô</a:t>
              </a:r>
            </a:p>
          </p:txBody>
        </p:sp>
        <p:sp>
          <p:nvSpPr>
            <p:cNvPr id="25613" name="Text Box 14"/>
            <p:cNvSpPr txBox="1">
              <a:spLocks noChangeArrowheads="1"/>
            </p:cNvSpPr>
            <p:nvPr/>
          </p:nvSpPr>
          <p:spPr bwMode="auto">
            <a:xfrm>
              <a:off x="4830" y="2583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800">
                  <a:solidFill>
                    <a:srgbClr val="FF0066"/>
                  </a:solidFill>
                  <a:latin typeface="Arial" charset="0"/>
                  <a:ea typeface="굴림" pitchFamily="34" charset="-127"/>
                </a:rPr>
                <a:t>Si</a:t>
              </a:r>
              <a:endParaRPr lang="en-US" sz="2800">
                <a:solidFill>
                  <a:srgbClr val="FF0066"/>
                </a:solidFill>
                <a:latin typeface="Arial" charset="0"/>
              </a:endParaRPr>
            </a:p>
          </p:txBody>
        </p:sp>
        <p:sp>
          <p:nvSpPr>
            <p:cNvPr id="25614" name="Text Box 17"/>
            <p:cNvSpPr txBox="1">
              <a:spLocks noChangeArrowheads="1"/>
            </p:cNvSpPr>
            <p:nvPr/>
          </p:nvSpPr>
          <p:spPr bwMode="auto">
            <a:xfrm>
              <a:off x="4272" y="3315"/>
              <a:ext cx="8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800">
                  <a:solidFill>
                    <a:srgbClr val="FF0066"/>
                  </a:solidFill>
                  <a:latin typeface="Arial" charset="0"/>
                  <a:ea typeface="굴림" pitchFamily="34" charset="-127"/>
                </a:rPr>
                <a:t>Pha</a:t>
              </a:r>
              <a:endParaRPr lang="en-US" sz="2800">
                <a:solidFill>
                  <a:srgbClr val="FF0066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nimBg="1"/>
      <p:bldP spid="86019" grpId="0" animBg="1"/>
      <p:bldP spid="86021" grpId="0" animBg="1"/>
      <p:bldP spid="86025" grpId="0"/>
      <p:bldP spid="86026" grpId="0"/>
      <p:bldP spid="86031" grpId="0"/>
      <p:bldP spid="860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685800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altLang="ko-KR" sz="3200" b="1" smtClean="0">
                <a:solidFill>
                  <a:srgbClr val="FF0066"/>
                </a:solidFill>
                <a:effectLst/>
                <a:latin typeface="Arial" charset="0"/>
                <a:ea typeface="굴림" pitchFamily="34" charset="-127"/>
              </a:rPr>
              <a:t>Gi</a:t>
            </a:r>
            <a:r>
              <a:rPr lang="en-US" sz="3200" b="1" smtClean="0">
                <a:solidFill>
                  <a:srgbClr val="FF0066"/>
                </a:solidFill>
                <a:effectLst/>
                <a:latin typeface="Arial" charset="0"/>
              </a:rPr>
              <a:t>ới</a:t>
            </a:r>
            <a:r>
              <a:rPr lang="en-US" altLang="ko-KR" sz="3200" b="1" smtClean="0">
                <a:solidFill>
                  <a:srgbClr val="FF0066"/>
                </a:solidFill>
                <a:effectLst/>
                <a:latin typeface="Arial" charset="0"/>
                <a:ea typeface="굴림" pitchFamily="34" charset="-127"/>
              </a:rPr>
              <a:t> thi</a:t>
            </a:r>
            <a:r>
              <a:rPr lang="en-US" sz="3200" b="1" smtClean="0">
                <a:solidFill>
                  <a:srgbClr val="FF0066"/>
                </a:solidFill>
                <a:effectLst/>
                <a:latin typeface="Arial" charset="0"/>
              </a:rPr>
              <a:t>ệu</a:t>
            </a:r>
            <a:r>
              <a:rPr lang="en-US" altLang="ko-KR" sz="3200" b="1" smtClean="0">
                <a:solidFill>
                  <a:srgbClr val="FF0066"/>
                </a:solidFill>
                <a:effectLst/>
                <a:latin typeface="Arial" charset="0"/>
                <a:ea typeface="굴림" pitchFamily="34" charset="-127"/>
              </a:rPr>
              <a:t> t</a:t>
            </a:r>
            <a:r>
              <a:rPr lang="en-US" sz="3200" b="1" smtClean="0">
                <a:solidFill>
                  <a:srgbClr val="FF0066"/>
                </a:solidFill>
                <a:effectLst/>
                <a:latin typeface="Arial" charset="0"/>
              </a:rPr>
              <a:t>ê</a:t>
            </a:r>
            <a:r>
              <a:rPr lang="en-US" altLang="ko-KR" sz="3200" b="1" smtClean="0">
                <a:solidFill>
                  <a:srgbClr val="FF0066"/>
                </a:solidFill>
                <a:effectLst/>
                <a:latin typeface="Arial" charset="0"/>
                <a:ea typeface="굴림" pitchFamily="34" charset="-127"/>
              </a:rPr>
              <a:t>n n</a:t>
            </a:r>
            <a:r>
              <a:rPr lang="en-US" sz="3200" b="1" smtClean="0">
                <a:solidFill>
                  <a:srgbClr val="FF0066"/>
                </a:solidFill>
                <a:effectLst/>
                <a:latin typeface="Arial" charset="0"/>
              </a:rPr>
              <a:t>ốt</a:t>
            </a:r>
            <a:r>
              <a:rPr lang="en-US" altLang="ko-KR" sz="3200" b="1" smtClean="0">
                <a:solidFill>
                  <a:srgbClr val="FF0066"/>
                </a:solidFill>
                <a:effectLst/>
                <a:latin typeface="Arial" charset="0"/>
                <a:ea typeface="굴림" pitchFamily="34" charset="-127"/>
              </a:rPr>
              <a:t> nh</a:t>
            </a:r>
            <a:r>
              <a:rPr lang="en-US" sz="3200" b="1" smtClean="0">
                <a:solidFill>
                  <a:srgbClr val="FF0066"/>
                </a:solidFill>
                <a:effectLst/>
                <a:latin typeface="Arial" charset="0"/>
              </a:rPr>
              <a:t>ạc</a:t>
            </a:r>
            <a:r>
              <a:rPr lang="en-US" altLang="ko-KR" sz="3200" b="1" smtClean="0">
                <a:solidFill>
                  <a:srgbClr val="FF0066"/>
                </a:solidFill>
                <a:effectLst/>
                <a:latin typeface="Arial" charset="0"/>
                <a:ea typeface="굴림" pitchFamily="34" charset="-127"/>
              </a:rPr>
              <a:t> qua tr</a:t>
            </a:r>
            <a:r>
              <a:rPr lang="en-US" sz="3200" b="1" smtClean="0">
                <a:solidFill>
                  <a:srgbClr val="FF0066"/>
                </a:solidFill>
                <a:effectLst/>
                <a:latin typeface="Arial" charset="0"/>
              </a:rPr>
              <a:t>ò</a:t>
            </a:r>
            <a:r>
              <a:rPr lang="en-US" altLang="ko-KR" sz="3200" b="1" smtClean="0">
                <a:solidFill>
                  <a:srgbClr val="FF0066"/>
                </a:solidFill>
                <a:effectLst/>
                <a:latin typeface="Arial" charset="0"/>
                <a:ea typeface="굴림" pitchFamily="34" charset="-127"/>
              </a:rPr>
              <a:t> ch</a:t>
            </a:r>
            <a:r>
              <a:rPr lang="en-US" sz="3200" b="1" smtClean="0">
                <a:solidFill>
                  <a:srgbClr val="FF0066"/>
                </a:solidFill>
                <a:effectLst/>
                <a:latin typeface="Arial" charset="0"/>
              </a:rPr>
              <a:t>ơ</a:t>
            </a:r>
            <a:r>
              <a:rPr lang="en-US" altLang="ko-KR" sz="3200" b="1" smtClean="0">
                <a:solidFill>
                  <a:srgbClr val="FF0066"/>
                </a:solidFill>
                <a:effectLst/>
                <a:latin typeface="Arial" charset="0"/>
                <a:ea typeface="굴림" pitchFamily="34" charset="-127"/>
              </a:rPr>
              <a:t>i</a:t>
            </a:r>
            <a:endParaRPr lang="en-US" sz="3200" b="1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43000" y="838200"/>
            <a:ext cx="6248400" cy="5889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Arial" charset="0"/>
                <a:ea typeface="굴림" pitchFamily="34" charset="-127"/>
              </a:rPr>
              <a:t>     Tr</a:t>
            </a:r>
            <a:r>
              <a:rPr lang="en-US">
                <a:latin typeface="Arial" charset="0"/>
              </a:rPr>
              <a:t>ò</a:t>
            </a:r>
            <a:r>
              <a:rPr lang="en-US" altLang="ko-KR">
                <a:latin typeface="Arial" charset="0"/>
                <a:ea typeface="굴림" pitchFamily="34" charset="-127"/>
              </a:rPr>
              <a:t> ch</a:t>
            </a:r>
            <a:r>
              <a:rPr lang="en-US">
                <a:latin typeface="Arial" charset="0"/>
              </a:rPr>
              <a:t>ơ</a:t>
            </a:r>
            <a:r>
              <a:rPr lang="en-US" altLang="ko-KR">
                <a:latin typeface="Arial" charset="0"/>
                <a:ea typeface="굴림" pitchFamily="34" charset="-127"/>
              </a:rPr>
              <a:t>i : 7 ANH EM</a:t>
            </a:r>
            <a:endParaRPr lang="en-US">
              <a:latin typeface="Arial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743200" y="1447800"/>
            <a:ext cx="2667000" cy="588963"/>
          </a:xfrm>
          <a:prstGeom prst="rect">
            <a:avLst/>
          </a:prstGeom>
          <a:solidFill>
            <a:srgbClr val="66FFFF"/>
          </a:solidFill>
          <a:ln w="9525">
            <a:solidFill>
              <a:srgbClr val="99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Arial" charset="0"/>
                <a:ea typeface="굴림" pitchFamily="34" charset="-127"/>
              </a:rPr>
              <a:t>   </a:t>
            </a:r>
            <a:r>
              <a:rPr lang="en-US" altLang="ko-KR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Lu</a:t>
            </a:r>
            <a:r>
              <a:rPr lang="en-US">
                <a:solidFill>
                  <a:srgbClr val="FF0066"/>
                </a:solidFill>
                <a:latin typeface="Arial" charset="0"/>
              </a:rPr>
              <a:t>ật</a:t>
            </a:r>
            <a:r>
              <a:rPr lang="en-US" altLang="ko-KR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 ch</a:t>
            </a:r>
            <a:r>
              <a:rPr lang="en-US">
                <a:solidFill>
                  <a:srgbClr val="FF0066"/>
                </a:solidFill>
                <a:latin typeface="Arial" charset="0"/>
              </a:rPr>
              <a:t>ơ</a:t>
            </a:r>
            <a:r>
              <a:rPr lang="en-US" altLang="ko-KR">
                <a:solidFill>
                  <a:srgbClr val="FF0066"/>
                </a:solidFill>
                <a:latin typeface="Arial" charset="0"/>
                <a:ea typeface="굴림" pitchFamily="34" charset="-127"/>
              </a:rPr>
              <a:t>i</a:t>
            </a:r>
            <a:endParaRPr lang="en-US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0" y="2133600"/>
            <a:ext cx="9144000" cy="4738688"/>
          </a:xfrm>
          <a:prstGeom prst="rect">
            <a:avLst/>
          </a:prstGeom>
          <a:solidFill>
            <a:schemeClr val="bg1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Arial" charset="0"/>
                <a:ea typeface="굴림" pitchFamily="34" charset="-127"/>
              </a:rPr>
              <a:t>*</a:t>
            </a:r>
            <a:r>
              <a:rPr lang="en-US" altLang="ko-KR">
                <a:solidFill>
                  <a:srgbClr val="CCFF66"/>
                </a:solidFill>
                <a:latin typeface="Arial" charset="0"/>
                <a:ea typeface="굴림" pitchFamily="34" charset="-127"/>
              </a:rPr>
              <a:t>7 b</a:t>
            </a:r>
            <a:r>
              <a:rPr lang="en-US">
                <a:solidFill>
                  <a:srgbClr val="CCFF66"/>
                </a:solidFill>
                <a:latin typeface="Arial" charset="0"/>
              </a:rPr>
              <a:t>ạn</a:t>
            </a:r>
            <a:r>
              <a:rPr lang="en-US" altLang="ko-KR">
                <a:solidFill>
                  <a:srgbClr val="CCFF66"/>
                </a:solidFill>
                <a:latin typeface="Arial" charset="0"/>
                <a:ea typeface="굴림" pitchFamily="34" charset="-127"/>
              </a:rPr>
              <a:t> mang t</a:t>
            </a:r>
            <a:r>
              <a:rPr lang="en-US">
                <a:solidFill>
                  <a:srgbClr val="CCFF66"/>
                </a:solidFill>
                <a:latin typeface="Arial" charset="0"/>
              </a:rPr>
              <a:t>ê</a:t>
            </a:r>
            <a:r>
              <a:rPr lang="en-US" altLang="ko-KR">
                <a:solidFill>
                  <a:srgbClr val="CCFF66"/>
                </a:solidFill>
                <a:latin typeface="Arial" charset="0"/>
                <a:ea typeface="굴림" pitchFamily="34" charset="-127"/>
              </a:rPr>
              <a:t>n 7 n</a:t>
            </a:r>
            <a:r>
              <a:rPr lang="en-US">
                <a:solidFill>
                  <a:srgbClr val="CCFF66"/>
                </a:solidFill>
                <a:latin typeface="Arial" charset="0"/>
              </a:rPr>
              <a:t>ốt</a:t>
            </a:r>
            <a:r>
              <a:rPr lang="en-US" altLang="ko-KR">
                <a:solidFill>
                  <a:srgbClr val="CCFF66"/>
                </a:solidFill>
                <a:latin typeface="Arial" charset="0"/>
                <a:ea typeface="굴림" pitchFamily="34" charset="-127"/>
              </a:rPr>
              <a:t> nh</a:t>
            </a:r>
            <a:r>
              <a:rPr lang="en-US">
                <a:solidFill>
                  <a:srgbClr val="CCFF66"/>
                </a:solidFill>
                <a:latin typeface="Arial" charset="0"/>
              </a:rPr>
              <a:t>ạc</a:t>
            </a:r>
            <a:r>
              <a:rPr lang="en-US" altLang="ko-KR">
                <a:solidFill>
                  <a:srgbClr val="CCFF66"/>
                </a:solidFill>
                <a:latin typeface="Arial" charset="0"/>
                <a:ea typeface="굴림" pitchFamily="34" charset="-127"/>
              </a:rPr>
              <a:t> theo th</a:t>
            </a:r>
            <a:r>
              <a:rPr lang="en-US">
                <a:solidFill>
                  <a:srgbClr val="CCFF66"/>
                </a:solidFill>
                <a:latin typeface="Arial" charset="0"/>
              </a:rPr>
              <a:t>ứ</a:t>
            </a:r>
            <a:r>
              <a:rPr lang="en-US" altLang="ko-KR">
                <a:solidFill>
                  <a:srgbClr val="CCFF66"/>
                </a:solidFill>
                <a:latin typeface="Arial" charset="0"/>
                <a:ea typeface="굴림" pitchFamily="34" charset="-127"/>
              </a:rPr>
              <a:t> t</a:t>
            </a:r>
            <a:r>
              <a:rPr lang="en-US">
                <a:solidFill>
                  <a:srgbClr val="CCFF66"/>
                </a:solidFill>
                <a:latin typeface="Arial" charset="0"/>
              </a:rPr>
              <a:t>ự</a:t>
            </a:r>
            <a:r>
              <a:rPr lang="en-US" altLang="ko-KR">
                <a:solidFill>
                  <a:srgbClr val="CCFF66"/>
                </a:solidFill>
                <a:latin typeface="Arial" charset="0"/>
                <a:ea typeface="굴림" pitchFamily="34" charset="-127"/>
              </a:rPr>
              <a:t> : </a:t>
            </a:r>
          </a:p>
          <a:p>
            <a:pPr>
              <a:spcBef>
                <a:spcPct val="50000"/>
              </a:spcBef>
            </a:pPr>
            <a:r>
              <a:rPr lang="en-US" altLang="ko-KR">
                <a:solidFill>
                  <a:srgbClr val="CCFF66"/>
                </a:solidFill>
                <a:latin typeface="Arial" charset="0"/>
                <a:ea typeface="굴림" pitchFamily="34" charset="-127"/>
              </a:rPr>
              <a:t>         Đ</a:t>
            </a:r>
            <a:r>
              <a:rPr lang="en-US">
                <a:solidFill>
                  <a:srgbClr val="CCFF66"/>
                </a:solidFill>
                <a:latin typeface="Arial" charset="0"/>
              </a:rPr>
              <a:t>ô</a:t>
            </a:r>
            <a:r>
              <a:rPr lang="en-US" altLang="ko-KR">
                <a:solidFill>
                  <a:srgbClr val="CCFF66"/>
                </a:solidFill>
                <a:latin typeface="Arial" charset="0"/>
                <a:ea typeface="굴림" pitchFamily="34" charset="-127"/>
              </a:rPr>
              <a:t> – R</a:t>
            </a:r>
            <a:r>
              <a:rPr lang="en-US">
                <a:solidFill>
                  <a:srgbClr val="CCFF66"/>
                </a:solidFill>
                <a:latin typeface="Arial" charset="0"/>
              </a:rPr>
              <a:t>ê</a:t>
            </a:r>
            <a:r>
              <a:rPr lang="en-US" altLang="ko-KR">
                <a:solidFill>
                  <a:srgbClr val="CCFF66"/>
                </a:solidFill>
                <a:latin typeface="Arial" charset="0"/>
                <a:ea typeface="굴림" pitchFamily="34" charset="-127"/>
              </a:rPr>
              <a:t>- Mi –Pha –Son –La –Si</a:t>
            </a:r>
          </a:p>
          <a:p>
            <a:pPr algn="just">
              <a:spcBef>
                <a:spcPct val="50000"/>
              </a:spcBef>
            </a:pPr>
            <a:r>
              <a:rPr lang="en-US" altLang="ko-KR" sz="2800">
                <a:latin typeface="Arial" charset="0"/>
                <a:ea typeface="굴림" pitchFamily="34" charset="-127"/>
              </a:rPr>
              <a:t>* Gi</a:t>
            </a:r>
            <a:r>
              <a:rPr lang="en-US" sz="2800">
                <a:latin typeface="Arial" charset="0"/>
              </a:rPr>
              <a:t>áo</a:t>
            </a:r>
            <a:r>
              <a:rPr lang="en-US" altLang="ko-KR" sz="2800">
                <a:latin typeface="Arial" charset="0"/>
                <a:ea typeface="굴림" pitchFamily="34" charset="-127"/>
              </a:rPr>
              <a:t> vi</a:t>
            </a:r>
            <a:r>
              <a:rPr lang="en-US" sz="2800">
                <a:latin typeface="Arial" charset="0"/>
              </a:rPr>
              <a:t>ê</a:t>
            </a:r>
            <a:r>
              <a:rPr lang="en-US" altLang="ko-KR" sz="2800">
                <a:latin typeface="Arial" charset="0"/>
                <a:ea typeface="굴림" pitchFamily="34" charset="-127"/>
              </a:rPr>
              <a:t>n g</a:t>
            </a:r>
            <a:r>
              <a:rPr lang="en-US" sz="2800">
                <a:latin typeface="Arial" charset="0"/>
              </a:rPr>
              <a:t>ọi</a:t>
            </a:r>
            <a:r>
              <a:rPr lang="en-US" altLang="ko-KR" sz="2800">
                <a:latin typeface="Arial" charset="0"/>
                <a:ea typeface="굴림" pitchFamily="34" charset="-127"/>
              </a:rPr>
              <a:t> t</a:t>
            </a:r>
            <a:r>
              <a:rPr lang="en-US" sz="2800">
                <a:latin typeface="Arial" charset="0"/>
              </a:rPr>
              <a:t>ê</a:t>
            </a:r>
            <a:r>
              <a:rPr lang="en-US" altLang="ko-KR" sz="2800">
                <a:latin typeface="Arial" charset="0"/>
                <a:ea typeface="굴림" pitchFamily="34" charset="-127"/>
              </a:rPr>
              <a:t>n n</a:t>
            </a:r>
            <a:r>
              <a:rPr lang="en-US" sz="2800">
                <a:latin typeface="Arial" charset="0"/>
              </a:rPr>
              <a:t>ốt</a:t>
            </a:r>
            <a:r>
              <a:rPr lang="en-US" altLang="ko-KR" sz="2800">
                <a:latin typeface="Arial" charset="0"/>
                <a:ea typeface="굴림" pitchFamily="34" charset="-127"/>
              </a:rPr>
              <a:t> n</a:t>
            </a:r>
            <a:r>
              <a:rPr lang="en-US" sz="2800">
                <a:latin typeface="Arial" charset="0"/>
              </a:rPr>
              <a:t>ào</a:t>
            </a:r>
            <a:r>
              <a:rPr lang="en-US" altLang="ko-KR" sz="2800">
                <a:latin typeface="Arial" charset="0"/>
                <a:ea typeface="굴림" pitchFamily="34" charset="-127"/>
              </a:rPr>
              <a:t> th</a:t>
            </a:r>
            <a:r>
              <a:rPr lang="en-US" sz="2800">
                <a:latin typeface="Arial" charset="0"/>
              </a:rPr>
              <a:t>ì</a:t>
            </a:r>
            <a:r>
              <a:rPr lang="en-US" altLang="ko-KR" sz="2800">
                <a:latin typeface="Arial" charset="0"/>
                <a:ea typeface="굴림" pitchFamily="34" charset="-127"/>
              </a:rPr>
              <a:t> em mang t</a:t>
            </a:r>
            <a:r>
              <a:rPr lang="en-US" sz="2800">
                <a:latin typeface="Arial" charset="0"/>
              </a:rPr>
              <a:t>ê</a:t>
            </a:r>
            <a:r>
              <a:rPr lang="en-US" altLang="ko-KR" sz="2800">
                <a:latin typeface="Arial" charset="0"/>
                <a:ea typeface="굴림" pitchFamily="34" charset="-127"/>
              </a:rPr>
              <a:t>n n</a:t>
            </a:r>
            <a:r>
              <a:rPr lang="en-US" sz="2800">
                <a:latin typeface="Arial" charset="0"/>
              </a:rPr>
              <a:t>ốt</a:t>
            </a:r>
            <a:r>
              <a:rPr lang="en-US" altLang="ko-KR" sz="2800">
                <a:latin typeface="Arial" charset="0"/>
                <a:ea typeface="굴림" pitchFamily="34" charset="-127"/>
              </a:rPr>
              <a:t> </a:t>
            </a:r>
            <a:r>
              <a:rPr lang="en-US" sz="2800">
                <a:latin typeface="Arial" charset="0"/>
              </a:rPr>
              <a:t>đó</a:t>
            </a:r>
            <a:r>
              <a:rPr lang="en-US" altLang="ko-KR" sz="2800">
                <a:latin typeface="Arial" charset="0"/>
                <a:ea typeface="굴림" pitchFamily="34" charset="-127"/>
              </a:rPr>
              <a:t> h</a:t>
            </a:r>
            <a:r>
              <a:rPr lang="en-US" sz="2800">
                <a:latin typeface="Arial" charset="0"/>
              </a:rPr>
              <a:t>ô</a:t>
            </a:r>
            <a:r>
              <a:rPr lang="en-US" altLang="ko-KR" sz="2800">
                <a:latin typeface="Arial" charset="0"/>
                <a:ea typeface="굴림" pitchFamily="34" charset="-127"/>
              </a:rPr>
              <a:t> “C</a:t>
            </a:r>
            <a:r>
              <a:rPr lang="en-US" sz="2800">
                <a:latin typeface="Arial" charset="0"/>
              </a:rPr>
              <a:t>ó</a:t>
            </a:r>
            <a:r>
              <a:rPr lang="en-US" altLang="ko-KR" sz="2800">
                <a:latin typeface="Arial" charset="0"/>
                <a:ea typeface="굴림" pitchFamily="34" charset="-127"/>
              </a:rPr>
              <a:t>” v</a:t>
            </a:r>
            <a:r>
              <a:rPr lang="en-US" sz="2800">
                <a:latin typeface="Arial" charset="0"/>
              </a:rPr>
              <a:t>à</a:t>
            </a:r>
            <a:r>
              <a:rPr lang="en-US" altLang="ko-KR" sz="2800">
                <a:latin typeface="Arial" charset="0"/>
                <a:ea typeface="굴림" pitchFamily="34" charset="-127"/>
              </a:rPr>
              <a:t> n</a:t>
            </a:r>
            <a:r>
              <a:rPr lang="en-US" sz="2800">
                <a:latin typeface="Arial" charset="0"/>
              </a:rPr>
              <a:t>ói</a:t>
            </a:r>
            <a:r>
              <a:rPr lang="en-US" altLang="ko-KR" sz="2800">
                <a:latin typeface="Arial" charset="0"/>
                <a:ea typeface="굴림" pitchFamily="34" charset="-127"/>
              </a:rPr>
              <a:t> ti</a:t>
            </a:r>
            <a:r>
              <a:rPr lang="en-US" sz="2800">
                <a:latin typeface="Arial" charset="0"/>
              </a:rPr>
              <a:t>ếp</a:t>
            </a:r>
            <a:r>
              <a:rPr lang="en-US" altLang="ko-KR" sz="2800">
                <a:latin typeface="Arial" charset="0"/>
                <a:ea typeface="굴림" pitchFamily="34" charset="-127"/>
              </a:rPr>
              <a:t> : “T</a:t>
            </a:r>
            <a:r>
              <a:rPr lang="en-US" sz="2800">
                <a:latin typeface="Arial" charset="0"/>
              </a:rPr>
              <a:t>ê</a:t>
            </a:r>
            <a:r>
              <a:rPr lang="en-US" altLang="ko-KR" sz="2800">
                <a:latin typeface="Arial" charset="0"/>
                <a:ea typeface="굴림" pitchFamily="34" charset="-127"/>
              </a:rPr>
              <a:t>n t</a:t>
            </a:r>
            <a:r>
              <a:rPr lang="en-US" sz="2800">
                <a:latin typeface="Arial" charset="0"/>
              </a:rPr>
              <a:t>ô</a:t>
            </a:r>
            <a:r>
              <a:rPr lang="en-US" altLang="ko-KR" sz="2800">
                <a:latin typeface="Arial" charset="0"/>
                <a:ea typeface="굴림" pitchFamily="34" charset="-127"/>
              </a:rPr>
              <a:t>i l</a:t>
            </a:r>
            <a:r>
              <a:rPr lang="en-US" sz="2800">
                <a:latin typeface="Arial" charset="0"/>
              </a:rPr>
              <a:t>à</a:t>
            </a:r>
            <a:r>
              <a:rPr lang="en-US" altLang="ko-KR" sz="2800">
                <a:latin typeface="Arial" charset="0"/>
                <a:ea typeface="굴림" pitchFamily="34" charset="-127"/>
              </a:rPr>
              <a:t>……” (theo n</a:t>
            </a:r>
            <a:r>
              <a:rPr lang="en-US" sz="2800">
                <a:latin typeface="Arial" charset="0"/>
              </a:rPr>
              <a:t>ốt</a:t>
            </a:r>
            <a:r>
              <a:rPr lang="en-US" altLang="ko-KR" sz="2800">
                <a:latin typeface="Arial" charset="0"/>
                <a:ea typeface="굴림" pitchFamily="34" charset="-127"/>
              </a:rPr>
              <a:t> </a:t>
            </a:r>
            <a:r>
              <a:rPr lang="en-US" sz="2800">
                <a:latin typeface="Arial" charset="0"/>
              </a:rPr>
              <a:t>đã</a:t>
            </a:r>
            <a:r>
              <a:rPr lang="en-US" altLang="ko-KR" sz="2800">
                <a:latin typeface="Arial" charset="0"/>
                <a:ea typeface="굴림" pitchFamily="34" charset="-127"/>
              </a:rPr>
              <a:t> </a:t>
            </a:r>
            <a:r>
              <a:rPr lang="en-US" sz="2800">
                <a:latin typeface="Arial" charset="0"/>
              </a:rPr>
              <a:t>được</a:t>
            </a:r>
            <a:r>
              <a:rPr lang="en-US" altLang="ko-KR" sz="2800">
                <a:latin typeface="Arial" charset="0"/>
                <a:ea typeface="굴림" pitchFamily="34" charset="-127"/>
              </a:rPr>
              <a:t> quy </a:t>
            </a:r>
            <a:r>
              <a:rPr lang="en-US" sz="2800">
                <a:latin typeface="Arial" charset="0"/>
              </a:rPr>
              <a:t>định</a:t>
            </a:r>
            <a:r>
              <a:rPr lang="en-US" altLang="ko-KR" sz="2800">
                <a:latin typeface="Arial" charset="0"/>
                <a:ea typeface="굴림" pitchFamily="34" charset="-127"/>
              </a:rPr>
              <a:t>) r</a:t>
            </a:r>
            <a:r>
              <a:rPr lang="en-US" sz="2800">
                <a:latin typeface="Arial" charset="0"/>
              </a:rPr>
              <a:t>ồi</a:t>
            </a:r>
            <a:r>
              <a:rPr lang="en-US" altLang="ko-KR" sz="2800">
                <a:latin typeface="Arial" charset="0"/>
                <a:ea typeface="굴림" pitchFamily="34" charset="-127"/>
              </a:rPr>
              <a:t> gi</a:t>
            </a:r>
            <a:r>
              <a:rPr lang="en-US" sz="2800">
                <a:latin typeface="Arial" charset="0"/>
              </a:rPr>
              <a:t>ơ</a:t>
            </a:r>
            <a:r>
              <a:rPr lang="en-US" altLang="ko-KR" sz="2800">
                <a:latin typeface="Arial" charset="0"/>
                <a:ea typeface="굴림" pitchFamily="34" charset="-127"/>
              </a:rPr>
              <a:t> 1 tay l</a:t>
            </a:r>
            <a:r>
              <a:rPr lang="en-US" sz="2800">
                <a:latin typeface="Arial" charset="0"/>
              </a:rPr>
              <a:t>ê</a:t>
            </a:r>
            <a:r>
              <a:rPr lang="en-US" altLang="ko-KR" sz="2800">
                <a:latin typeface="Arial" charset="0"/>
                <a:ea typeface="굴림" pitchFamily="34" charset="-127"/>
              </a:rPr>
              <a:t>n cao. Ai n</a:t>
            </a:r>
            <a:r>
              <a:rPr lang="en-US" sz="2800">
                <a:latin typeface="Arial" charset="0"/>
              </a:rPr>
              <a:t>ói</a:t>
            </a:r>
            <a:r>
              <a:rPr lang="en-US" altLang="ko-KR" sz="2800">
                <a:latin typeface="Arial" charset="0"/>
                <a:ea typeface="굴림" pitchFamily="34" charset="-127"/>
              </a:rPr>
              <a:t> sai “t</a:t>
            </a:r>
            <a:r>
              <a:rPr lang="en-US" sz="2800">
                <a:latin typeface="Arial" charset="0"/>
              </a:rPr>
              <a:t>ê</a:t>
            </a:r>
            <a:r>
              <a:rPr lang="en-US" altLang="ko-KR" sz="2800">
                <a:latin typeface="Arial" charset="0"/>
                <a:ea typeface="굴림" pitchFamily="34" charset="-127"/>
              </a:rPr>
              <a:t>n m</a:t>
            </a:r>
            <a:r>
              <a:rPr lang="en-US" sz="2800">
                <a:latin typeface="Arial" charset="0"/>
              </a:rPr>
              <a:t>ì</a:t>
            </a:r>
            <a:r>
              <a:rPr lang="en-US" altLang="ko-KR" sz="2800">
                <a:latin typeface="Arial" charset="0"/>
                <a:ea typeface="굴림" pitchFamily="34" charset="-127"/>
              </a:rPr>
              <a:t>nh” l</a:t>
            </a:r>
            <a:r>
              <a:rPr lang="en-US" sz="2800">
                <a:latin typeface="Arial" charset="0"/>
              </a:rPr>
              <a:t>à</a:t>
            </a:r>
            <a:r>
              <a:rPr lang="en-US" altLang="ko-KR" sz="2800">
                <a:latin typeface="Arial" charset="0"/>
                <a:ea typeface="굴림" pitchFamily="34" charset="-127"/>
              </a:rPr>
              <a:t> thua cu</a:t>
            </a:r>
            <a:r>
              <a:rPr lang="en-US" sz="2800">
                <a:latin typeface="Arial" charset="0"/>
              </a:rPr>
              <a:t>ộc</a:t>
            </a:r>
            <a:r>
              <a:rPr lang="en-US" altLang="ko-KR" sz="2800">
                <a:latin typeface="Arial" charset="0"/>
                <a:ea typeface="굴림" pitchFamily="34" charset="-127"/>
              </a:rPr>
              <a:t>,Gv g</a:t>
            </a:r>
            <a:r>
              <a:rPr lang="en-US" sz="2800">
                <a:latin typeface="Arial" charset="0"/>
              </a:rPr>
              <a:t>ọi</a:t>
            </a:r>
            <a:r>
              <a:rPr lang="en-US" altLang="ko-KR" sz="2800">
                <a:latin typeface="Arial" charset="0"/>
                <a:ea typeface="굴림" pitchFamily="34" charset="-127"/>
              </a:rPr>
              <a:t> em kh</a:t>
            </a:r>
            <a:r>
              <a:rPr lang="en-US" sz="2800">
                <a:latin typeface="Arial" charset="0"/>
              </a:rPr>
              <a:t>ác</a:t>
            </a:r>
            <a:r>
              <a:rPr lang="en-US" altLang="ko-KR" sz="2800">
                <a:latin typeface="Arial" charset="0"/>
                <a:ea typeface="굴림" pitchFamily="34" charset="-127"/>
              </a:rPr>
              <a:t> thay th</a:t>
            </a:r>
            <a:r>
              <a:rPr lang="en-US" sz="2800">
                <a:latin typeface="Arial" charset="0"/>
              </a:rPr>
              <a:t>ế</a:t>
            </a:r>
            <a:r>
              <a:rPr lang="en-US" altLang="ko-KR" sz="2800">
                <a:latin typeface="Arial" charset="0"/>
                <a:ea typeface="굴림" pitchFamily="34" charset="-127"/>
              </a:rPr>
              <a:t> v</a:t>
            </a:r>
            <a:r>
              <a:rPr lang="en-US" sz="2800">
                <a:latin typeface="Arial" charset="0"/>
              </a:rPr>
              <a:t>à</a:t>
            </a:r>
            <a:r>
              <a:rPr lang="en-US" altLang="ko-KR" sz="2800">
                <a:latin typeface="Arial" charset="0"/>
                <a:ea typeface="굴림" pitchFamily="34" charset="-127"/>
              </a:rPr>
              <a:t> ti</a:t>
            </a:r>
            <a:r>
              <a:rPr lang="en-US" sz="2800">
                <a:latin typeface="Arial" charset="0"/>
              </a:rPr>
              <a:t>ế</a:t>
            </a:r>
            <a:r>
              <a:rPr lang="en-US" altLang="ko-KR" sz="2800">
                <a:latin typeface="Arial" charset="0"/>
                <a:ea typeface="굴림" pitchFamily="34" charset="-127"/>
              </a:rPr>
              <a:t>p t</a:t>
            </a:r>
            <a:r>
              <a:rPr lang="en-US" sz="2800">
                <a:latin typeface="Arial" charset="0"/>
              </a:rPr>
              <a:t>ục</a:t>
            </a:r>
            <a:r>
              <a:rPr lang="en-US" altLang="ko-KR" sz="2800">
                <a:latin typeface="Arial" charset="0"/>
                <a:ea typeface="굴림" pitchFamily="34" charset="-127"/>
              </a:rPr>
              <a:t> ch</a:t>
            </a:r>
            <a:r>
              <a:rPr lang="en-US" sz="2800">
                <a:latin typeface="Arial" charset="0"/>
              </a:rPr>
              <a:t>ơ</a:t>
            </a:r>
            <a:r>
              <a:rPr lang="en-US" altLang="ko-KR" sz="2800">
                <a:latin typeface="Arial" charset="0"/>
                <a:ea typeface="굴림" pitchFamily="34" charset="-127"/>
              </a:rPr>
              <a:t>i.</a:t>
            </a:r>
          </a:p>
          <a:p>
            <a:pPr algn="just">
              <a:spcBef>
                <a:spcPct val="50000"/>
              </a:spcBef>
            </a:pPr>
            <a:r>
              <a:rPr lang="en-US" altLang="ko-KR" sz="2800">
                <a:latin typeface="Arial" charset="0"/>
                <a:ea typeface="굴림" pitchFamily="34" charset="-127"/>
              </a:rPr>
              <a:t>* Gv “g</a:t>
            </a:r>
            <a:r>
              <a:rPr lang="en-US" sz="2800">
                <a:latin typeface="Arial" charset="0"/>
              </a:rPr>
              <a:t>ọi</a:t>
            </a:r>
            <a:r>
              <a:rPr lang="en-US" altLang="ko-KR" sz="2800">
                <a:latin typeface="Arial" charset="0"/>
                <a:ea typeface="굴림" pitchFamily="34" charset="-127"/>
              </a:rPr>
              <a:t> t</a:t>
            </a:r>
            <a:r>
              <a:rPr lang="en-US" sz="2800">
                <a:latin typeface="Arial" charset="0"/>
              </a:rPr>
              <a:t>ê</a:t>
            </a:r>
            <a:r>
              <a:rPr lang="en-US" altLang="ko-KR" sz="2800">
                <a:latin typeface="Arial" charset="0"/>
                <a:ea typeface="굴림" pitchFamily="34" charset="-127"/>
              </a:rPr>
              <a:t>n” nhanh h</a:t>
            </a:r>
            <a:r>
              <a:rPr lang="en-US" sz="2800">
                <a:latin typeface="Arial" charset="0"/>
              </a:rPr>
              <a:t>ơ</a:t>
            </a:r>
            <a:r>
              <a:rPr lang="en-US" altLang="ko-KR" sz="2800">
                <a:latin typeface="Arial" charset="0"/>
                <a:ea typeface="굴림" pitchFamily="34" charset="-127"/>
              </a:rPr>
              <a:t>n v</a:t>
            </a:r>
            <a:r>
              <a:rPr lang="en-US" sz="2800">
                <a:latin typeface="Arial" charset="0"/>
              </a:rPr>
              <a:t>à</a:t>
            </a:r>
            <a:r>
              <a:rPr lang="en-US" altLang="ko-KR" sz="2800">
                <a:latin typeface="Arial" charset="0"/>
                <a:ea typeface="굴림" pitchFamily="34" charset="-127"/>
              </a:rPr>
              <a:t> c</a:t>
            </a:r>
            <a:r>
              <a:rPr lang="en-US" sz="2800">
                <a:latin typeface="Arial" charset="0"/>
              </a:rPr>
              <a:t>ác</a:t>
            </a:r>
            <a:r>
              <a:rPr lang="en-US" altLang="ko-KR" sz="2800">
                <a:latin typeface="Arial" charset="0"/>
                <a:ea typeface="굴림" pitchFamily="34" charset="-127"/>
              </a:rPr>
              <a:t> em “x</a:t>
            </a:r>
            <a:r>
              <a:rPr lang="en-US" sz="2800">
                <a:latin typeface="Arial" charset="0"/>
              </a:rPr>
              <a:t>ư</a:t>
            </a:r>
            <a:r>
              <a:rPr lang="en-US" altLang="ko-KR" sz="2800">
                <a:latin typeface="Arial" charset="0"/>
                <a:ea typeface="굴림" pitchFamily="34" charset="-127"/>
              </a:rPr>
              <a:t>ng t</a:t>
            </a:r>
            <a:r>
              <a:rPr lang="en-US" sz="2800">
                <a:latin typeface="Arial" charset="0"/>
              </a:rPr>
              <a:t>ê</a:t>
            </a:r>
            <a:r>
              <a:rPr lang="en-US" altLang="ko-KR" sz="2800">
                <a:latin typeface="Arial" charset="0"/>
                <a:ea typeface="굴림" pitchFamily="34" charset="-127"/>
              </a:rPr>
              <a:t>n” c</a:t>
            </a:r>
            <a:r>
              <a:rPr lang="en-US" sz="2800">
                <a:latin typeface="Arial" charset="0"/>
              </a:rPr>
              <a:t>ũng</a:t>
            </a:r>
            <a:r>
              <a:rPr lang="en-US" altLang="ko-KR" sz="2800">
                <a:latin typeface="Arial" charset="0"/>
                <a:ea typeface="굴림" pitchFamily="34" charset="-127"/>
              </a:rPr>
              <a:t> ph</a:t>
            </a:r>
            <a:r>
              <a:rPr lang="en-US" sz="2800">
                <a:latin typeface="Arial" charset="0"/>
              </a:rPr>
              <a:t>ải</a:t>
            </a:r>
            <a:r>
              <a:rPr lang="en-US" altLang="ko-KR" sz="2800">
                <a:latin typeface="Arial" charset="0"/>
                <a:ea typeface="굴림" pitchFamily="34" charset="-127"/>
              </a:rPr>
              <a:t> nhanh ch</a:t>
            </a:r>
            <a:r>
              <a:rPr lang="en-US" sz="2800">
                <a:latin typeface="Arial" charset="0"/>
              </a:rPr>
              <a:t>óng</a:t>
            </a:r>
            <a:r>
              <a:rPr lang="en-US" altLang="ko-KR" sz="2800">
                <a:latin typeface="Arial" charset="0"/>
                <a:ea typeface="굴림" pitchFamily="34" charset="-127"/>
              </a:rPr>
              <a:t> n</a:t>
            </a:r>
            <a:r>
              <a:rPr lang="en-US" sz="2800">
                <a:latin typeface="Arial" charset="0"/>
              </a:rPr>
              <a:t>ói</a:t>
            </a:r>
            <a:r>
              <a:rPr lang="en-US" altLang="ko-KR" sz="2800">
                <a:latin typeface="Arial" charset="0"/>
                <a:ea typeface="굴림" pitchFamily="34" charset="-127"/>
              </a:rPr>
              <a:t> </a:t>
            </a:r>
            <a:r>
              <a:rPr lang="en-US" sz="2800">
                <a:latin typeface="Arial" charset="0"/>
              </a:rPr>
              <a:t>đúng</a:t>
            </a:r>
            <a:r>
              <a:rPr lang="en-US" altLang="ko-KR" sz="2800">
                <a:latin typeface="Arial" charset="0"/>
                <a:ea typeface="굴림" pitchFamily="34" charset="-127"/>
              </a:rPr>
              <a:t> t</a:t>
            </a:r>
            <a:r>
              <a:rPr lang="en-US" sz="2800">
                <a:latin typeface="Arial" charset="0"/>
              </a:rPr>
              <a:t>ê</a:t>
            </a:r>
            <a:r>
              <a:rPr lang="en-US" altLang="ko-KR" sz="2800">
                <a:latin typeface="Arial" charset="0"/>
                <a:ea typeface="굴림" pitchFamily="34" charset="-127"/>
              </a:rPr>
              <a:t>n m</a:t>
            </a:r>
            <a:r>
              <a:rPr lang="en-US" sz="2800">
                <a:latin typeface="Arial" charset="0"/>
              </a:rPr>
              <a:t>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80" grpId="0" animBg="1"/>
      <p:bldP spid="24582" grpId="0" animBg="1"/>
      <p:bldP spid="2458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BCJ004OXW8BC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92100"/>
            <a:ext cx="3886200" cy="1003300"/>
          </a:xfrm>
          <a:solidFill>
            <a:srgbClr val="66FFFF"/>
          </a:solidFill>
        </p:spPr>
        <p:txBody>
          <a:bodyPr/>
          <a:lstStyle/>
          <a:p>
            <a:pPr algn="ctr" eaLnBrk="1" hangingPunct="1"/>
            <a:r>
              <a:rPr lang="en-US" altLang="ko-KR" b="1" u="sng" smtClean="0">
                <a:solidFill>
                  <a:srgbClr val="FF0066"/>
                </a:solidFill>
                <a:effectLst/>
                <a:latin typeface="Arial" charset="0"/>
                <a:ea typeface="굴림" pitchFamily="34" charset="-127"/>
              </a:rPr>
              <a:t>Củng cố bài</a:t>
            </a:r>
            <a:r>
              <a:rPr lang="en-US" altLang="ko-KR" b="1" smtClean="0">
                <a:solidFill>
                  <a:srgbClr val="FF0066"/>
                </a:solidFill>
                <a:effectLst/>
                <a:latin typeface="Arial" charset="0"/>
                <a:ea typeface="굴림" pitchFamily="34" charset="-127"/>
              </a:rPr>
              <a:t>:</a:t>
            </a:r>
            <a:endParaRPr lang="en-US" b="1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85800" y="1812925"/>
            <a:ext cx="8153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</a:rPr>
              <a:t>Câu 1: Điều gì đã khiến đàn cá Heo bơi    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</a:rPr>
              <a:t>             theo con tàu ra biển ?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685800" y="3413125"/>
            <a:ext cx="7924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</a:rPr>
              <a:t>Câu 2: Em hãy nhắc lại tên 7 nốt nhạc 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</a:rPr>
              <a:t>            đã học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62" grpId="0"/>
      <p:bldP spid="450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9" descr="BCJ004OXW8BC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6"/>
          <p:cNvPicPr>
            <a:picLocks noChangeAspect="1" noChangeArrowheads="1"/>
          </p:cNvPicPr>
          <p:nvPr/>
        </p:nvPicPr>
        <p:blipFill>
          <a:blip r:embed="rId5"/>
          <a:srcRect l="781" t="22917" r="59375" b="31250"/>
          <a:stretch>
            <a:fillRect/>
          </a:stretch>
        </p:blipFill>
        <p:spPr bwMode="auto">
          <a:xfrm>
            <a:off x="2286000" y="1811338"/>
            <a:ext cx="44196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52775" y="476250"/>
            <a:ext cx="2820988" cy="5518150"/>
            <a:chOff x="1965" y="264"/>
            <a:chExt cx="1777" cy="3476"/>
          </a:xfrm>
        </p:grpSpPr>
        <p:sp>
          <p:nvSpPr>
            <p:cNvPr id="10271" name="Puzzle3"/>
            <p:cNvSpPr>
              <a:spLocks noEditPoints="1" noChangeArrowheads="1"/>
            </p:cNvSpPr>
            <p:nvPr/>
          </p:nvSpPr>
          <p:spPr bwMode="auto">
            <a:xfrm>
              <a:off x="2289" y="264"/>
              <a:ext cx="1113" cy="1511"/>
            </a:xfrm>
            <a:custGeom>
              <a:avLst/>
              <a:gdLst>
                <a:gd name="T0" fmla="*/ 1 w 21600"/>
                <a:gd name="T1" fmla="*/ 5 h 21600"/>
                <a:gd name="T2" fmla="*/ 3 w 21600"/>
                <a:gd name="T3" fmla="*/ 7 h 21600"/>
                <a:gd name="T4" fmla="*/ 2 w 21600"/>
                <a:gd name="T5" fmla="*/ 5 h 21600"/>
                <a:gd name="T6" fmla="*/ 3 w 21600"/>
                <a:gd name="T7" fmla="*/ 2 h 21600"/>
                <a:gd name="T8" fmla="*/ 1 w 21600"/>
                <a:gd name="T9" fmla="*/ 0 h 21600"/>
                <a:gd name="T10" fmla="*/ 0 w 21600"/>
                <a:gd name="T11" fmla="*/ 2 h 21600"/>
                <a:gd name="T12" fmla="*/ 1 w 21600"/>
                <a:gd name="T13" fmla="*/ 5 h 21600"/>
                <a:gd name="T14" fmla="*/ 0 w 21600"/>
                <a:gd name="T15" fmla="*/ 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71 w 21600"/>
                <a:gd name="T25" fmla="*/ 7719 h 21600"/>
                <a:gd name="T26" fmla="*/ 19155 w 21600"/>
                <a:gd name="T27" fmla="*/ 2024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99FF66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Puzzle2"/>
            <p:cNvSpPr>
              <a:spLocks noEditPoints="1" noChangeArrowheads="1"/>
            </p:cNvSpPr>
            <p:nvPr/>
          </p:nvSpPr>
          <p:spPr bwMode="auto">
            <a:xfrm>
              <a:off x="1965" y="1359"/>
              <a:ext cx="1777" cy="1377"/>
            </a:xfrm>
            <a:custGeom>
              <a:avLst/>
              <a:gdLst>
                <a:gd name="T0" fmla="*/ 0 w 21600"/>
                <a:gd name="T1" fmla="*/ 3 h 21600"/>
                <a:gd name="T2" fmla="*/ 2 w 21600"/>
                <a:gd name="T3" fmla="*/ 5 h 21600"/>
                <a:gd name="T4" fmla="*/ 6 w 21600"/>
                <a:gd name="T5" fmla="*/ 4 h 21600"/>
                <a:gd name="T6" fmla="*/ 9 w 21600"/>
                <a:gd name="T7" fmla="*/ 5 h 21600"/>
                <a:gd name="T8" fmla="*/ 12 w 21600"/>
                <a:gd name="T9" fmla="*/ 4 h 21600"/>
                <a:gd name="T10" fmla="*/ 9 w 21600"/>
                <a:gd name="T11" fmla="*/ 1 h 21600"/>
                <a:gd name="T12" fmla="*/ 6 w 21600"/>
                <a:gd name="T13" fmla="*/ 0 h 21600"/>
                <a:gd name="T14" fmla="*/ 2 w 21600"/>
                <a:gd name="T15" fmla="*/ 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85 w 21600"/>
                <a:gd name="T25" fmla="*/ 6745 h 21600"/>
                <a:gd name="T26" fmla="*/ 16179 w 21600"/>
                <a:gd name="T27" fmla="*/ 20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99FF66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Puzzle3"/>
            <p:cNvSpPr>
              <a:spLocks noEditPoints="1" noChangeArrowheads="1"/>
            </p:cNvSpPr>
            <p:nvPr/>
          </p:nvSpPr>
          <p:spPr bwMode="auto">
            <a:xfrm>
              <a:off x="2286" y="2229"/>
              <a:ext cx="1113" cy="1511"/>
            </a:xfrm>
            <a:custGeom>
              <a:avLst/>
              <a:gdLst>
                <a:gd name="T0" fmla="*/ 1 w 21600"/>
                <a:gd name="T1" fmla="*/ 5 h 21600"/>
                <a:gd name="T2" fmla="*/ 3 w 21600"/>
                <a:gd name="T3" fmla="*/ 7 h 21600"/>
                <a:gd name="T4" fmla="*/ 2 w 21600"/>
                <a:gd name="T5" fmla="*/ 5 h 21600"/>
                <a:gd name="T6" fmla="*/ 3 w 21600"/>
                <a:gd name="T7" fmla="*/ 2 h 21600"/>
                <a:gd name="T8" fmla="*/ 1 w 21600"/>
                <a:gd name="T9" fmla="*/ 0 h 21600"/>
                <a:gd name="T10" fmla="*/ 0 w 21600"/>
                <a:gd name="T11" fmla="*/ 2 h 21600"/>
                <a:gd name="T12" fmla="*/ 1 w 21600"/>
                <a:gd name="T13" fmla="*/ 5 h 21600"/>
                <a:gd name="T14" fmla="*/ 0 w 21600"/>
                <a:gd name="T15" fmla="*/ 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71 w 21600"/>
                <a:gd name="T25" fmla="*/ 7719 h 21600"/>
                <a:gd name="T26" fmla="*/ 19155 w 21600"/>
                <a:gd name="T27" fmla="*/ 2024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99FF66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447800" y="1219200"/>
            <a:ext cx="2855913" cy="1665288"/>
            <a:chOff x="576" y="432"/>
            <a:chExt cx="1799" cy="1049"/>
          </a:xfrm>
        </p:grpSpPr>
        <p:sp>
          <p:nvSpPr>
            <p:cNvPr id="10269" name="Puzzle1"/>
            <p:cNvSpPr>
              <a:spLocks noEditPoints="1" noChangeArrowheads="1"/>
            </p:cNvSpPr>
            <p:nvPr/>
          </p:nvSpPr>
          <p:spPr bwMode="auto">
            <a:xfrm>
              <a:off x="576" y="432"/>
              <a:ext cx="1799" cy="1049"/>
            </a:xfrm>
            <a:custGeom>
              <a:avLst/>
              <a:gdLst>
                <a:gd name="T0" fmla="*/ 10 w 21600"/>
                <a:gd name="T1" fmla="*/ 2 h 21600"/>
                <a:gd name="T2" fmla="*/ 10 w 21600"/>
                <a:gd name="T3" fmla="*/ 0 h 21600"/>
                <a:gd name="T4" fmla="*/ 3 w 21600"/>
                <a:gd name="T5" fmla="*/ 0 h 21600"/>
                <a:gd name="T6" fmla="*/ 3 w 21600"/>
                <a:gd name="T7" fmla="*/ 2 h 21600"/>
                <a:gd name="T8" fmla="*/ 6 w 21600"/>
                <a:gd name="T9" fmla="*/ 1 h 21600"/>
                <a:gd name="T10" fmla="*/ 6 w 21600"/>
                <a:gd name="T11" fmla="*/ 1 h 21600"/>
                <a:gd name="T12" fmla="*/ 12 w 21600"/>
                <a:gd name="T13" fmla="*/ 1 h 21600"/>
                <a:gd name="T14" fmla="*/ 0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7 w 21600"/>
                <a:gd name="T25" fmla="*/ 2574 h 21600"/>
                <a:gd name="T26" fmla="*/ 16137 w 21600"/>
                <a:gd name="T27" fmla="*/ 1956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FF00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Text Box 9"/>
            <p:cNvSpPr txBox="1">
              <a:spLocks noChangeArrowheads="1"/>
            </p:cNvSpPr>
            <p:nvPr/>
          </p:nvSpPr>
          <p:spPr bwMode="auto">
            <a:xfrm>
              <a:off x="1344" y="768"/>
              <a:ext cx="288" cy="442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4000">
                  <a:solidFill>
                    <a:srgbClr val="0000FF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447800" y="2195513"/>
            <a:ext cx="2855913" cy="3794125"/>
            <a:chOff x="441" y="1344"/>
            <a:chExt cx="1799" cy="2390"/>
          </a:xfrm>
        </p:grpSpPr>
        <p:sp>
          <p:nvSpPr>
            <p:cNvPr id="10266" name="Puzzle4"/>
            <p:cNvSpPr>
              <a:spLocks noEditPoints="1" noChangeArrowheads="1"/>
            </p:cNvSpPr>
            <p:nvPr/>
          </p:nvSpPr>
          <p:spPr bwMode="auto">
            <a:xfrm>
              <a:off x="816" y="1344"/>
              <a:ext cx="1071" cy="1760"/>
            </a:xfrm>
            <a:custGeom>
              <a:avLst/>
              <a:gdLst>
                <a:gd name="T0" fmla="*/ 1 w 21600"/>
                <a:gd name="T1" fmla="*/ 6 h 21600"/>
                <a:gd name="T2" fmla="*/ 0 w 21600"/>
                <a:gd name="T3" fmla="*/ 9 h 21600"/>
                <a:gd name="T4" fmla="*/ 1 w 21600"/>
                <a:gd name="T5" fmla="*/ 12 h 21600"/>
                <a:gd name="T6" fmla="*/ 3 w 21600"/>
                <a:gd name="T7" fmla="*/ 9 h 21600"/>
                <a:gd name="T8" fmla="*/ 2 w 21600"/>
                <a:gd name="T9" fmla="*/ 6 h 21600"/>
                <a:gd name="T10" fmla="*/ 3 w 21600"/>
                <a:gd name="T11" fmla="*/ 3 h 21600"/>
                <a:gd name="T12" fmla="*/ 1 w 21600"/>
                <a:gd name="T13" fmla="*/ 0 h 21600"/>
                <a:gd name="T14" fmla="*/ 0 w 21600"/>
                <a:gd name="T15" fmla="*/ 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7 w 21600"/>
                <a:gd name="T25" fmla="*/ 5670 h 21600"/>
                <a:gd name="T26" fmla="*/ 20208 w 21600"/>
                <a:gd name="T27" fmla="*/ 1597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Puzzle1"/>
            <p:cNvSpPr>
              <a:spLocks noEditPoints="1" noChangeArrowheads="1"/>
            </p:cNvSpPr>
            <p:nvPr/>
          </p:nvSpPr>
          <p:spPr bwMode="auto">
            <a:xfrm>
              <a:off x="441" y="2685"/>
              <a:ext cx="1799" cy="1049"/>
            </a:xfrm>
            <a:custGeom>
              <a:avLst/>
              <a:gdLst>
                <a:gd name="T0" fmla="*/ 10 w 21600"/>
                <a:gd name="T1" fmla="*/ 2 h 21600"/>
                <a:gd name="T2" fmla="*/ 10 w 21600"/>
                <a:gd name="T3" fmla="*/ 0 h 21600"/>
                <a:gd name="T4" fmla="*/ 3 w 21600"/>
                <a:gd name="T5" fmla="*/ 0 h 21600"/>
                <a:gd name="T6" fmla="*/ 3 w 21600"/>
                <a:gd name="T7" fmla="*/ 2 h 21600"/>
                <a:gd name="T8" fmla="*/ 6 w 21600"/>
                <a:gd name="T9" fmla="*/ 1 h 21600"/>
                <a:gd name="T10" fmla="*/ 6 w 21600"/>
                <a:gd name="T11" fmla="*/ 1 h 21600"/>
                <a:gd name="T12" fmla="*/ 12 w 21600"/>
                <a:gd name="T13" fmla="*/ 1 h 21600"/>
                <a:gd name="T14" fmla="*/ 0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7 w 21600"/>
                <a:gd name="T25" fmla="*/ 2574 h 21600"/>
                <a:gd name="T26" fmla="*/ 16137 w 21600"/>
                <a:gd name="T27" fmla="*/ 1956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33CCCC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Text Box 13"/>
            <p:cNvSpPr txBox="1">
              <a:spLocks noChangeArrowheads="1"/>
            </p:cNvSpPr>
            <p:nvPr/>
          </p:nvSpPr>
          <p:spPr bwMode="auto">
            <a:xfrm>
              <a:off x="1248" y="2544"/>
              <a:ext cx="288" cy="44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4000">
                  <a:solidFill>
                    <a:srgbClr val="0000FF"/>
                  </a:solidFill>
                  <a:latin typeface="Arial" charset="0"/>
                </a:rPr>
                <a:t>4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648200" y="4267200"/>
            <a:ext cx="2855913" cy="1665288"/>
            <a:chOff x="3744" y="3120"/>
            <a:chExt cx="1799" cy="1049"/>
          </a:xfrm>
        </p:grpSpPr>
        <p:sp>
          <p:nvSpPr>
            <p:cNvPr id="10264" name="Puzzle1"/>
            <p:cNvSpPr>
              <a:spLocks noEditPoints="1" noChangeArrowheads="1"/>
            </p:cNvSpPr>
            <p:nvPr/>
          </p:nvSpPr>
          <p:spPr bwMode="auto">
            <a:xfrm>
              <a:off x="3744" y="3120"/>
              <a:ext cx="1799" cy="1049"/>
            </a:xfrm>
            <a:custGeom>
              <a:avLst/>
              <a:gdLst>
                <a:gd name="T0" fmla="*/ 10 w 21600"/>
                <a:gd name="T1" fmla="*/ 2 h 21600"/>
                <a:gd name="T2" fmla="*/ 10 w 21600"/>
                <a:gd name="T3" fmla="*/ 0 h 21600"/>
                <a:gd name="T4" fmla="*/ 3 w 21600"/>
                <a:gd name="T5" fmla="*/ 0 h 21600"/>
                <a:gd name="T6" fmla="*/ 3 w 21600"/>
                <a:gd name="T7" fmla="*/ 2 h 21600"/>
                <a:gd name="T8" fmla="*/ 6 w 21600"/>
                <a:gd name="T9" fmla="*/ 1 h 21600"/>
                <a:gd name="T10" fmla="*/ 6 w 21600"/>
                <a:gd name="T11" fmla="*/ 1 h 21600"/>
                <a:gd name="T12" fmla="*/ 12 w 21600"/>
                <a:gd name="T13" fmla="*/ 1 h 21600"/>
                <a:gd name="T14" fmla="*/ 0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7 w 21600"/>
                <a:gd name="T25" fmla="*/ 2574 h 21600"/>
                <a:gd name="T26" fmla="*/ 16137 w 21600"/>
                <a:gd name="T27" fmla="*/ 1956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Text Box 16"/>
            <p:cNvSpPr txBox="1">
              <a:spLocks noChangeArrowheads="1"/>
            </p:cNvSpPr>
            <p:nvPr/>
          </p:nvSpPr>
          <p:spPr bwMode="auto">
            <a:xfrm>
              <a:off x="4560" y="3456"/>
              <a:ext cx="288" cy="44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4000">
                  <a:solidFill>
                    <a:srgbClr val="0000FF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724400" y="1219200"/>
            <a:ext cx="2855913" cy="3779838"/>
            <a:chOff x="3456" y="720"/>
            <a:chExt cx="1799" cy="2381"/>
          </a:xfrm>
        </p:grpSpPr>
        <p:sp>
          <p:nvSpPr>
            <p:cNvPr id="10261" name="Puzzle4"/>
            <p:cNvSpPr>
              <a:spLocks noEditPoints="1" noChangeArrowheads="1"/>
            </p:cNvSpPr>
            <p:nvPr/>
          </p:nvSpPr>
          <p:spPr bwMode="auto">
            <a:xfrm>
              <a:off x="3831" y="1341"/>
              <a:ext cx="1071" cy="1760"/>
            </a:xfrm>
            <a:custGeom>
              <a:avLst/>
              <a:gdLst>
                <a:gd name="T0" fmla="*/ 1 w 21600"/>
                <a:gd name="T1" fmla="*/ 6 h 21600"/>
                <a:gd name="T2" fmla="*/ 0 w 21600"/>
                <a:gd name="T3" fmla="*/ 9 h 21600"/>
                <a:gd name="T4" fmla="*/ 1 w 21600"/>
                <a:gd name="T5" fmla="*/ 12 h 21600"/>
                <a:gd name="T6" fmla="*/ 3 w 21600"/>
                <a:gd name="T7" fmla="*/ 9 h 21600"/>
                <a:gd name="T8" fmla="*/ 2 w 21600"/>
                <a:gd name="T9" fmla="*/ 6 h 21600"/>
                <a:gd name="T10" fmla="*/ 3 w 21600"/>
                <a:gd name="T11" fmla="*/ 3 h 21600"/>
                <a:gd name="T12" fmla="*/ 1 w 21600"/>
                <a:gd name="T13" fmla="*/ 0 h 21600"/>
                <a:gd name="T14" fmla="*/ 0 w 21600"/>
                <a:gd name="T15" fmla="*/ 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7 w 21600"/>
                <a:gd name="T25" fmla="*/ 5670 h 21600"/>
                <a:gd name="T26" fmla="*/ 20208 w 21600"/>
                <a:gd name="T27" fmla="*/ 1597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FF9900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Puzzle1"/>
            <p:cNvSpPr>
              <a:spLocks noEditPoints="1" noChangeArrowheads="1"/>
            </p:cNvSpPr>
            <p:nvPr/>
          </p:nvSpPr>
          <p:spPr bwMode="auto">
            <a:xfrm>
              <a:off x="3456" y="720"/>
              <a:ext cx="1799" cy="1049"/>
            </a:xfrm>
            <a:custGeom>
              <a:avLst/>
              <a:gdLst>
                <a:gd name="T0" fmla="*/ 10 w 21600"/>
                <a:gd name="T1" fmla="*/ 2 h 21600"/>
                <a:gd name="T2" fmla="*/ 10 w 21600"/>
                <a:gd name="T3" fmla="*/ 0 h 21600"/>
                <a:gd name="T4" fmla="*/ 3 w 21600"/>
                <a:gd name="T5" fmla="*/ 0 h 21600"/>
                <a:gd name="T6" fmla="*/ 3 w 21600"/>
                <a:gd name="T7" fmla="*/ 2 h 21600"/>
                <a:gd name="T8" fmla="*/ 6 w 21600"/>
                <a:gd name="T9" fmla="*/ 1 h 21600"/>
                <a:gd name="T10" fmla="*/ 6 w 21600"/>
                <a:gd name="T11" fmla="*/ 1 h 21600"/>
                <a:gd name="T12" fmla="*/ 12 w 21600"/>
                <a:gd name="T13" fmla="*/ 1 h 21600"/>
                <a:gd name="T14" fmla="*/ 0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7 w 21600"/>
                <a:gd name="T25" fmla="*/ 2574 h 21600"/>
                <a:gd name="T26" fmla="*/ 16137 w 21600"/>
                <a:gd name="T27" fmla="*/ 1956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FF00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Text Box 20"/>
            <p:cNvSpPr txBox="1">
              <a:spLocks noChangeArrowheads="1"/>
            </p:cNvSpPr>
            <p:nvPr/>
          </p:nvSpPr>
          <p:spPr bwMode="auto">
            <a:xfrm>
              <a:off x="4224" y="1488"/>
              <a:ext cx="288" cy="442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4000">
                  <a:solidFill>
                    <a:srgbClr val="0000FF"/>
                  </a:solidFill>
                  <a:latin typeface="Arial" charset="0"/>
                </a:rPr>
                <a:t>2</a:t>
              </a:r>
            </a:p>
          </p:txBody>
        </p:sp>
      </p:grpSp>
      <p:pic>
        <p:nvPicPr>
          <p:cNvPr id="7189" name="Picture 21" descr="dan ba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2133600"/>
            <a:ext cx="3505200" cy="2743200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1143000" y="3124200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990000"/>
                </a:solidFill>
                <a:latin typeface="Arial" charset="0"/>
              </a:rPr>
              <a:t>Nghe âm thanh đoán tên nhạc cụ?</a:t>
            </a:r>
          </a:p>
        </p:txBody>
      </p:sp>
      <p:sp>
        <p:nvSpPr>
          <p:cNvPr id="7192" name="Oval 24"/>
          <p:cNvSpPr>
            <a:spLocks noChangeArrowheads="1"/>
          </p:cNvSpPr>
          <p:nvPr/>
        </p:nvSpPr>
        <p:spPr bwMode="auto">
          <a:xfrm>
            <a:off x="3429000" y="3048000"/>
            <a:ext cx="2133600" cy="685800"/>
          </a:xfrm>
          <a:prstGeom prst="ellipse">
            <a:avLst/>
          </a:prstGeom>
          <a:solidFill>
            <a:srgbClr val="B3FFB3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rgbClr val="EE0000"/>
                </a:solidFill>
                <a:latin typeface="Arial" charset="0"/>
              </a:rPr>
              <a:t>ĐÀN KÌM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1524000" y="3124200"/>
            <a:ext cx="601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</a:rPr>
              <a:t>Tên gọi khác của đàn nguyệt?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1600200" y="3124200"/>
            <a:ext cx="5943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990000"/>
                </a:solidFill>
                <a:latin typeface="Arial" charset="0"/>
              </a:rPr>
              <a:t>Đàn bầu gồm bao nhiêu dây?</a:t>
            </a:r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auto">
          <a:xfrm>
            <a:off x="3886200" y="3124200"/>
            <a:ext cx="1295400" cy="609600"/>
          </a:xfrm>
          <a:prstGeom prst="ellipse">
            <a:avLst/>
          </a:prstGeom>
          <a:solidFill>
            <a:srgbClr val="99FF99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rgbClr val="EE0000"/>
                </a:solidFill>
                <a:latin typeface="Arial" charset="0"/>
              </a:rPr>
              <a:t>1 dây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685800" y="3078163"/>
            <a:ext cx="807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charset="0"/>
              </a:rPr>
              <a:t>Em hãy nghe nhạc và đoán tên nhạc cụ?</a:t>
            </a:r>
          </a:p>
        </p:txBody>
      </p:sp>
      <p:sp>
        <p:nvSpPr>
          <p:cNvPr id="10256" name="Text Box 33"/>
          <p:cNvSpPr txBox="1">
            <a:spLocks noChangeArrowheads="1"/>
          </p:cNvSpPr>
          <p:nvPr/>
        </p:nvSpPr>
        <p:spPr bwMode="auto">
          <a:xfrm>
            <a:off x="4862513" y="457200"/>
            <a:ext cx="3810000" cy="523875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TRÒ CHƠI ÂM NHẠC</a:t>
            </a:r>
          </a:p>
        </p:txBody>
      </p:sp>
      <p:sp>
        <p:nvSpPr>
          <p:cNvPr id="10257" name="Text Box 40"/>
          <p:cNvSpPr txBox="1">
            <a:spLocks noChangeArrowheads="1"/>
          </p:cNvSpPr>
          <p:nvPr/>
        </p:nvSpPr>
        <p:spPr bwMode="auto">
          <a:xfrm>
            <a:off x="457200" y="0"/>
            <a:ext cx="365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rgbClr val="0000FF"/>
                </a:solidFill>
                <a:latin typeface="Arial" charset="0"/>
              </a:rPr>
              <a:t>Kiểm tra bài cũ:</a:t>
            </a:r>
          </a:p>
        </p:txBody>
      </p:sp>
      <p:pic>
        <p:nvPicPr>
          <p:cNvPr id="7215" name="dan_bau.mp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810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6" name="dan_nguyet.mp3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3820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7" name="Picture 29" descr="dan ngye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0800" y="1905000"/>
            <a:ext cx="3733800" cy="3048000"/>
          </a:xfrm>
          <a:prstGeom prst="rect">
            <a:avLst/>
          </a:prstGeom>
          <a:solidFill>
            <a:srgbClr val="DCB9FF"/>
          </a:solidFill>
          <a:ln w="127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5" dur="1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7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18005" fill="hold"/>
                                        <p:tgtEl>
                                          <p:spTgt spid="72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15"/>
                  </p:tgtEl>
                </p:cond>
              </p:nextCondLst>
            </p:seq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15"/>
                </p:tgtEl>
              </p:cMediaNode>
            </p:audio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7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 nodeType="clickPar">
                      <p:stCondLst>
                        <p:cond delay="0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2922" fill="hold"/>
                                        <p:tgtEl>
                                          <p:spTgt spid="72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16"/>
                  </p:tgtEl>
                </p:cond>
              </p:nextCondLst>
            </p:seq>
            <p:audio>
              <p:cMediaNode>
                <p:cTn id="1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16"/>
                </p:tgtEl>
              </p:cMediaNode>
            </p:audio>
          </p:childTnLst>
        </p:cTn>
      </p:par>
    </p:tnLst>
    <p:bldLst>
      <p:bldP spid="7192" grpId="0" animBg="1"/>
      <p:bldP spid="7194" grpId="0"/>
      <p:bldP spid="7194" grpId="1"/>
      <p:bldP spid="7195" grpId="0" animBg="1"/>
      <p:bldP spid="7195" grpId="1" animBg="1"/>
      <p:bldP spid="7196" grpId="0"/>
      <p:bldP spid="719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BCJ004OXW8BC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4648200" cy="1003300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altLang="ko-KR" sz="3600" b="1" u="sng" smtClean="0">
                <a:solidFill>
                  <a:srgbClr val="FF0066"/>
                </a:solidFill>
                <a:effectLst/>
                <a:latin typeface="Arial" charset="0"/>
                <a:ea typeface="굴림" pitchFamily="34" charset="-127"/>
              </a:rPr>
              <a:t>Hướng dẫn về nhà</a:t>
            </a:r>
            <a:r>
              <a:rPr lang="en-US" altLang="ko-KR" sz="3600" b="1" smtClean="0">
                <a:solidFill>
                  <a:srgbClr val="FF0066"/>
                </a:solidFill>
                <a:effectLst/>
                <a:latin typeface="Arial" charset="0"/>
                <a:ea typeface="굴림" pitchFamily="34" charset="-127"/>
              </a:rPr>
              <a:t>:</a:t>
            </a:r>
            <a:endParaRPr lang="en-US" sz="3600" b="1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79248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Tìm hiểu thêm về loài cá heo.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Ghi nhớ vị trí các nốt nhạc trên “</a:t>
            </a:r>
            <a:r>
              <a:rPr lang="en-US" sz="2800">
                <a:solidFill>
                  <a:srgbClr val="993300"/>
                </a:solidFill>
                <a:latin typeface="Arial" charset="0"/>
              </a:rPr>
              <a:t>Khuông nhạc bàn tay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”.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Chuẩn bị bài: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      </a:t>
            </a:r>
            <a:r>
              <a:rPr lang="en-US" sz="2800">
                <a:solidFill>
                  <a:srgbClr val="993300"/>
                </a:solidFill>
                <a:latin typeface="Arial" charset="0"/>
              </a:rPr>
              <a:t>Ôn 3 bài hát: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 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Lớp chúng ta đoàn kết.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Con chim non.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Ngày mùa vui.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4163" y="-361950"/>
            <a:ext cx="9712326" cy="758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133600" y="304800"/>
            <a:ext cx="457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Arial" charset="0"/>
              </a:rPr>
              <a:t>Â</a:t>
            </a:r>
            <a:r>
              <a:rPr lang="en-US" altLang="ko-KR">
                <a:solidFill>
                  <a:srgbClr val="FFFF00"/>
                </a:solidFill>
                <a:latin typeface="Arial" charset="0"/>
                <a:ea typeface="굴림" pitchFamily="34" charset="-127"/>
              </a:rPr>
              <a:t>M NH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ẠC</a:t>
            </a:r>
            <a:r>
              <a:rPr lang="en-US" altLang="ko-KR">
                <a:solidFill>
                  <a:srgbClr val="FFFF00"/>
                </a:solidFill>
                <a:latin typeface="Arial" charset="0"/>
                <a:ea typeface="굴림" pitchFamily="34" charset="-127"/>
              </a:rPr>
              <a:t> : TI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Ế</a:t>
            </a:r>
            <a:r>
              <a:rPr lang="en-US" altLang="ko-KR">
                <a:solidFill>
                  <a:srgbClr val="FFFF00"/>
                </a:solidFill>
                <a:latin typeface="Arial" charset="0"/>
                <a:ea typeface="굴림" pitchFamily="34" charset="-127"/>
              </a:rPr>
              <a:t>T 16</a:t>
            </a:r>
            <a:endParaRPr lang="en-US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" y="990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Arial" charset="0"/>
                <a:ea typeface="굴림" pitchFamily="34" charset="-127"/>
              </a:rPr>
              <a:t>K</a:t>
            </a:r>
            <a:r>
              <a:rPr lang="en-US">
                <a:latin typeface="Arial" charset="0"/>
              </a:rPr>
              <a:t>ể</a:t>
            </a:r>
            <a:r>
              <a:rPr lang="en-US" altLang="ko-KR">
                <a:latin typeface="Arial" charset="0"/>
                <a:ea typeface="굴림" pitchFamily="34" charset="-127"/>
              </a:rPr>
              <a:t> chuy</a:t>
            </a:r>
            <a:r>
              <a:rPr lang="en-US">
                <a:latin typeface="Arial" charset="0"/>
              </a:rPr>
              <a:t>ệ</a:t>
            </a:r>
            <a:r>
              <a:rPr lang="en-US" altLang="ko-KR">
                <a:latin typeface="Arial" charset="0"/>
                <a:ea typeface="굴림" pitchFamily="34" charset="-127"/>
              </a:rPr>
              <a:t>n </a:t>
            </a:r>
            <a:r>
              <a:rPr lang="en-US">
                <a:latin typeface="Arial" charset="0"/>
              </a:rPr>
              <a:t>â</a:t>
            </a:r>
            <a:r>
              <a:rPr lang="en-US" altLang="ko-KR">
                <a:latin typeface="Arial" charset="0"/>
                <a:ea typeface="굴림" pitchFamily="34" charset="-127"/>
              </a:rPr>
              <a:t>m nh</a:t>
            </a:r>
            <a:r>
              <a:rPr lang="en-US">
                <a:latin typeface="Arial" charset="0"/>
              </a:rPr>
              <a:t>ạc</a:t>
            </a:r>
            <a:r>
              <a:rPr lang="en-US" altLang="ko-KR" b="0">
                <a:latin typeface="Arial" charset="0"/>
                <a:ea typeface="굴림" pitchFamily="34" charset="-127"/>
              </a:rPr>
              <a:t>: </a:t>
            </a:r>
            <a:r>
              <a:rPr lang="en-US" altLang="ko-KR">
                <a:solidFill>
                  <a:srgbClr val="FFFF00"/>
                </a:solidFill>
                <a:latin typeface="Arial" charset="0"/>
                <a:ea typeface="굴림" pitchFamily="34" charset="-127"/>
              </a:rPr>
              <a:t>C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Á</a:t>
            </a:r>
            <a:r>
              <a:rPr lang="en-US" altLang="ko-KR">
                <a:solidFill>
                  <a:srgbClr val="FFFF00"/>
                </a:solidFill>
                <a:latin typeface="Arial" charset="0"/>
                <a:ea typeface="굴림" pitchFamily="34" charset="-127"/>
              </a:rPr>
              <a:t> HEO V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ỚI</a:t>
            </a:r>
            <a:r>
              <a:rPr lang="en-US" altLang="ko-KR">
                <a:solidFill>
                  <a:srgbClr val="FFFF00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Â</a:t>
            </a:r>
            <a:r>
              <a:rPr lang="en-US" altLang="ko-KR">
                <a:solidFill>
                  <a:srgbClr val="FFFF00"/>
                </a:solidFill>
                <a:latin typeface="Arial" charset="0"/>
                <a:ea typeface="굴림" pitchFamily="34" charset="-127"/>
              </a:rPr>
              <a:t>M NH</a:t>
            </a:r>
            <a:r>
              <a:rPr lang="en-US">
                <a:solidFill>
                  <a:srgbClr val="FFFF00"/>
                </a:solidFill>
                <a:latin typeface="Arial" charset="0"/>
              </a:rPr>
              <a:t>ẠC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57163" y="16002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Arial" charset="0"/>
                <a:ea typeface="굴림" pitchFamily="34" charset="-127"/>
              </a:rPr>
              <a:t>Gi</a:t>
            </a:r>
            <a:r>
              <a:rPr lang="en-US">
                <a:latin typeface="Arial" charset="0"/>
              </a:rPr>
              <a:t>ới</a:t>
            </a:r>
            <a:r>
              <a:rPr lang="en-US" altLang="ko-KR">
                <a:latin typeface="Arial" charset="0"/>
                <a:ea typeface="굴림" pitchFamily="34" charset="-127"/>
              </a:rPr>
              <a:t> thi</a:t>
            </a:r>
            <a:r>
              <a:rPr lang="en-US">
                <a:latin typeface="Arial" charset="0"/>
              </a:rPr>
              <a:t>ệu</a:t>
            </a:r>
            <a:r>
              <a:rPr lang="en-US" altLang="ko-KR">
                <a:latin typeface="Arial" charset="0"/>
                <a:ea typeface="굴림" pitchFamily="34" charset="-127"/>
              </a:rPr>
              <a:t> t</a:t>
            </a:r>
            <a:r>
              <a:rPr lang="en-US">
                <a:latin typeface="Arial" charset="0"/>
              </a:rPr>
              <a:t>ê</a:t>
            </a:r>
            <a:r>
              <a:rPr lang="en-US" altLang="ko-KR">
                <a:latin typeface="Arial" charset="0"/>
                <a:ea typeface="굴림" pitchFamily="34" charset="-127"/>
              </a:rPr>
              <a:t>n n</a:t>
            </a:r>
            <a:r>
              <a:rPr lang="en-US">
                <a:latin typeface="Arial" charset="0"/>
              </a:rPr>
              <a:t>ốt</a:t>
            </a:r>
            <a:r>
              <a:rPr lang="en-US" altLang="ko-KR">
                <a:latin typeface="Arial" charset="0"/>
                <a:ea typeface="굴림" pitchFamily="34" charset="-127"/>
              </a:rPr>
              <a:t> nh</a:t>
            </a:r>
            <a:r>
              <a:rPr lang="en-US">
                <a:latin typeface="Arial" charset="0"/>
              </a:rPr>
              <a:t>ạc</a:t>
            </a:r>
            <a:r>
              <a:rPr lang="en-US" altLang="ko-KR">
                <a:latin typeface="Arial" charset="0"/>
                <a:ea typeface="굴림" pitchFamily="34" charset="-127"/>
              </a:rPr>
              <a:t> qua tr</a:t>
            </a:r>
            <a:r>
              <a:rPr lang="en-US">
                <a:latin typeface="Arial" charset="0"/>
              </a:rPr>
              <a:t>ò</a:t>
            </a:r>
            <a:r>
              <a:rPr lang="en-US" altLang="ko-KR">
                <a:latin typeface="Arial" charset="0"/>
                <a:ea typeface="굴림" pitchFamily="34" charset="-127"/>
              </a:rPr>
              <a:t> ch</a:t>
            </a:r>
            <a:r>
              <a:rPr lang="en-US">
                <a:latin typeface="Arial" charset="0"/>
              </a:rPr>
              <a:t>ơ</a:t>
            </a:r>
            <a:r>
              <a:rPr lang="en-US" altLang="ko-KR">
                <a:latin typeface="Arial" charset="0"/>
                <a:ea typeface="굴림" pitchFamily="34" charset="-127"/>
              </a:rPr>
              <a:t>i</a:t>
            </a:r>
            <a:endParaRPr lang="en-US">
              <a:latin typeface="Arial" charset="0"/>
            </a:endParaRPr>
          </a:p>
        </p:txBody>
      </p:sp>
      <p:pic>
        <p:nvPicPr>
          <p:cNvPr id="12293" name="Picture 8" descr="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2743200"/>
            <a:ext cx="6400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800" b="1" smtClean="0">
                <a:solidFill>
                  <a:srgbClr val="FF66FF"/>
                </a:solidFill>
                <a:ea typeface="굴림" pitchFamily="34" charset="-127"/>
              </a:rPr>
              <a:t>       Theo Sp</a:t>
            </a:r>
            <a:r>
              <a:rPr lang="en-US" sz="2800" b="1" smtClean="0">
                <a:solidFill>
                  <a:srgbClr val="FF66FF"/>
                </a:solidFill>
              </a:rPr>
              <a:t>ú</a:t>
            </a:r>
            <a:r>
              <a:rPr lang="en-US" altLang="ko-KR" sz="2800" b="1" smtClean="0">
                <a:solidFill>
                  <a:srgbClr val="FF66FF"/>
                </a:solidFill>
                <a:ea typeface="굴림" pitchFamily="34" charset="-127"/>
              </a:rPr>
              <a:t>t-nh</a:t>
            </a:r>
            <a:r>
              <a:rPr lang="en-US" sz="2800" b="1" smtClean="0">
                <a:solidFill>
                  <a:srgbClr val="FF66FF"/>
                </a:solidFill>
              </a:rPr>
              <a:t>ích</a:t>
            </a:r>
            <a:r>
              <a:rPr lang="en-US" altLang="ko-KR" sz="2800" b="1" smtClean="0">
                <a:solidFill>
                  <a:srgbClr val="FF66FF"/>
                </a:solidFill>
                <a:ea typeface="굴림" pitchFamily="34" charset="-127"/>
              </a:rPr>
              <a:t>  Li</a:t>
            </a:r>
            <a:r>
              <a:rPr lang="en-US" sz="2800" b="1" smtClean="0">
                <a:solidFill>
                  <a:srgbClr val="FF66FF"/>
                </a:solidFill>
              </a:rPr>
              <a:t>ê</a:t>
            </a:r>
            <a:r>
              <a:rPr lang="en-US" altLang="ko-KR" sz="2800" b="1" smtClean="0">
                <a:solidFill>
                  <a:srgbClr val="FF66FF"/>
                </a:solidFill>
                <a:ea typeface="굴림" pitchFamily="34" charset="-127"/>
              </a:rPr>
              <a:t>n x</a:t>
            </a:r>
            <a:r>
              <a:rPr lang="en-US" sz="2800" b="1" smtClean="0">
                <a:solidFill>
                  <a:srgbClr val="FF66FF"/>
                </a:solidFill>
              </a:rPr>
              <a:t>ô  </a:t>
            </a:r>
            <a:r>
              <a:rPr lang="en-US" altLang="ko-KR" sz="2800" b="1" smtClean="0">
                <a:solidFill>
                  <a:srgbClr val="FF66FF"/>
                </a:solidFill>
                <a:ea typeface="굴림" pitchFamily="34" charset="-127"/>
              </a:rPr>
              <a:t>(c</a:t>
            </a:r>
            <a:r>
              <a:rPr lang="en-US" sz="2800" b="1" smtClean="0">
                <a:solidFill>
                  <a:srgbClr val="FF66FF"/>
                </a:solidFill>
              </a:rPr>
              <a:t>ũ</a:t>
            </a:r>
            <a:r>
              <a:rPr lang="en-US" altLang="ko-KR" sz="2800" b="1" smtClean="0">
                <a:solidFill>
                  <a:srgbClr val="FF66FF"/>
                </a:solidFill>
                <a:ea typeface="굴림" pitchFamily="34" charset="-127"/>
              </a:rPr>
              <a:t>)</a:t>
            </a:r>
            <a:endParaRPr lang="en-US" sz="2800" b="1" smtClean="0">
              <a:solidFill>
                <a:srgbClr val="FF66FF"/>
              </a:solidFill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76200" y="17526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4000">
                <a:latin typeface="Arial" charset="0"/>
                <a:ea typeface="굴림" pitchFamily="34" charset="-127"/>
              </a:rPr>
              <a:t>K</a:t>
            </a:r>
            <a:r>
              <a:rPr lang="en-US" sz="4000">
                <a:latin typeface="Arial" charset="0"/>
              </a:rPr>
              <a:t>ể</a:t>
            </a:r>
            <a:r>
              <a:rPr lang="en-US" altLang="ko-KR" sz="4000">
                <a:latin typeface="Arial" charset="0"/>
                <a:ea typeface="굴림" pitchFamily="34" charset="-127"/>
              </a:rPr>
              <a:t> chuy</a:t>
            </a:r>
            <a:r>
              <a:rPr lang="en-US" sz="4000">
                <a:latin typeface="Arial" charset="0"/>
              </a:rPr>
              <a:t>ệ</a:t>
            </a:r>
            <a:r>
              <a:rPr lang="en-US" altLang="ko-KR" sz="4000">
                <a:latin typeface="Arial" charset="0"/>
                <a:ea typeface="굴림" pitchFamily="34" charset="-127"/>
              </a:rPr>
              <a:t>n:</a:t>
            </a:r>
            <a:r>
              <a:rPr lang="en-US" altLang="ko-KR" sz="4000" b="0">
                <a:latin typeface="Arial" charset="0"/>
                <a:ea typeface="굴림" pitchFamily="34" charset="-127"/>
              </a:rPr>
              <a:t> </a:t>
            </a:r>
            <a:r>
              <a:rPr lang="en-US" altLang="ko-KR" sz="4000">
                <a:solidFill>
                  <a:srgbClr val="FFFF00"/>
                </a:solidFill>
                <a:latin typeface="Arial" charset="0"/>
                <a:ea typeface="굴림" pitchFamily="34" charset="-127"/>
              </a:rPr>
              <a:t>C</a:t>
            </a:r>
            <a:r>
              <a:rPr lang="en-US" sz="4000">
                <a:solidFill>
                  <a:srgbClr val="FFFF00"/>
                </a:solidFill>
                <a:latin typeface="Arial" charset="0"/>
              </a:rPr>
              <a:t>Á</a:t>
            </a:r>
            <a:r>
              <a:rPr lang="en-US" altLang="ko-KR" sz="4000">
                <a:solidFill>
                  <a:srgbClr val="FFFF00"/>
                </a:solidFill>
                <a:latin typeface="Arial" charset="0"/>
                <a:ea typeface="굴림" pitchFamily="34" charset="-127"/>
              </a:rPr>
              <a:t> HEO V</a:t>
            </a:r>
            <a:r>
              <a:rPr lang="en-US" sz="4000">
                <a:solidFill>
                  <a:srgbClr val="FFFF00"/>
                </a:solidFill>
                <a:latin typeface="Arial" charset="0"/>
              </a:rPr>
              <a:t>ỚI</a:t>
            </a:r>
            <a:r>
              <a:rPr lang="en-US" altLang="ko-KR" sz="4000">
                <a:solidFill>
                  <a:srgbClr val="FFFF00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sz="4000">
                <a:solidFill>
                  <a:srgbClr val="FFFF00"/>
                </a:solidFill>
                <a:latin typeface="Arial" charset="0"/>
              </a:rPr>
              <a:t>Â</a:t>
            </a:r>
            <a:r>
              <a:rPr lang="en-US" altLang="ko-KR" sz="4000">
                <a:solidFill>
                  <a:srgbClr val="FFFF00"/>
                </a:solidFill>
                <a:latin typeface="Arial" charset="0"/>
                <a:ea typeface="굴림" pitchFamily="34" charset="-127"/>
              </a:rPr>
              <a:t>M NH</a:t>
            </a:r>
            <a:r>
              <a:rPr lang="en-US" sz="4000">
                <a:solidFill>
                  <a:srgbClr val="FFFF00"/>
                </a:solidFill>
                <a:latin typeface="Arial" charset="0"/>
              </a:rPr>
              <a:t>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16fk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untitl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7412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3" name="Picture 6" descr="dancahe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584"/>
              <a:ext cx="5760" cy="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32" name="3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85" fill="hold"/>
                                        <p:tgtEl>
                                          <p:spTgt spid="307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atellite Dish">
  <a:themeElements>
    <a:clrScheme name="Satellite Dish 4">
      <a:dk1>
        <a:srgbClr val="666A5C"/>
      </a:dk1>
      <a:lt1>
        <a:srgbClr val="FFFFFF"/>
      </a:lt1>
      <a:dk2>
        <a:srgbClr val="757868"/>
      </a:dk2>
      <a:lt2>
        <a:srgbClr val="C4C3AA"/>
      </a:lt2>
      <a:accent1>
        <a:srgbClr val="9AC2C0"/>
      </a:accent1>
      <a:accent2>
        <a:srgbClr val="4D4F45"/>
      </a:accent2>
      <a:accent3>
        <a:srgbClr val="BDBEB9"/>
      </a:accent3>
      <a:accent4>
        <a:srgbClr val="DADADA"/>
      </a:accent4>
      <a:accent5>
        <a:srgbClr val="CADDDC"/>
      </a:accent5>
      <a:accent6>
        <a:srgbClr val="45473E"/>
      </a:accent6>
      <a:hlink>
        <a:srgbClr val="009999"/>
      </a:hlink>
      <a:folHlink>
        <a:srgbClr val="BFCB4F"/>
      </a:folHlink>
    </a:clrScheme>
    <a:fontScheme name="Satellite Dish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atellite Dish 1">
        <a:dk1>
          <a:srgbClr val="660000"/>
        </a:dk1>
        <a:lt1>
          <a:srgbClr val="FFFFFF"/>
        </a:lt1>
        <a:dk2>
          <a:srgbClr val="A80000"/>
        </a:dk2>
        <a:lt2>
          <a:srgbClr val="FFFF99"/>
        </a:lt2>
        <a:accent1>
          <a:srgbClr val="FF6600"/>
        </a:accent1>
        <a:accent2>
          <a:srgbClr val="6A0000"/>
        </a:accent2>
        <a:accent3>
          <a:srgbClr val="D1AAAA"/>
        </a:accent3>
        <a:accent4>
          <a:srgbClr val="DADADA"/>
        </a:accent4>
        <a:accent5>
          <a:srgbClr val="FFB8AA"/>
        </a:accent5>
        <a:accent6>
          <a:srgbClr val="5F00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2">
        <a:dk1>
          <a:srgbClr val="6A4700"/>
        </a:dk1>
        <a:lt1>
          <a:srgbClr val="FFFFFF"/>
        </a:lt1>
        <a:dk2>
          <a:srgbClr val="522900"/>
        </a:dk2>
        <a:lt2>
          <a:srgbClr val="FFFF99"/>
        </a:lt2>
        <a:accent1>
          <a:srgbClr val="CC9900"/>
        </a:accent1>
        <a:accent2>
          <a:srgbClr val="9C7300"/>
        </a:accent2>
        <a:accent3>
          <a:srgbClr val="B3ACAA"/>
        </a:accent3>
        <a:accent4>
          <a:srgbClr val="DADADA"/>
        </a:accent4>
        <a:accent5>
          <a:srgbClr val="E2CAAA"/>
        </a:accent5>
        <a:accent6>
          <a:srgbClr val="8D6800"/>
        </a:accent6>
        <a:hlink>
          <a:srgbClr val="FF99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3">
        <a:dk1>
          <a:srgbClr val="495630"/>
        </a:dk1>
        <a:lt1>
          <a:srgbClr val="FFFFCC"/>
        </a:lt1>
        <a:dk2>
          <a:srgbClr val="2D361C"/>
        </a:dk2>
        <a:lt2>
          <a:srgbClr val="BAD38D"/>
        </a:lt2>
        <a:accent1>
          <a:srgbClr val="68803E"/>
        </a:accent1>
        <a:accent2>
          <a:srgbClr val="556636"/>
        </a:accent2>
        <a:accent3>
          <a:srgbClr val="ADAEAB"/>
        </a:accent3>
        <a:accent4>
          <a:srgbClr val="DADAAE"/>
        </a:accent4>
        <a:accent5>
          <a:srgbClr val="B9C0AF"/>
        </a:accent5>
        <a:accent6>
          <a:srgbClr val="4C5C30"/>
        </a:accent6>
        <a:hlink>
          <a:srgbClr val="339933"/>
        </a:hlink>
        <a:folHlink>
          <a:srgbClr val="D9D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4">
        <a:dk1>
          <a:srgbClr val="666A5C"/>
        </a:dk1>
        <a:lt1>
          <a:srgbClr val="FFFFFF"/>
        </a:lt1>
        <a:dk2>
          <a:srgbClr val="757868"/>
        </a:dk2>
        <a:lt2>
          <a:srgbClr val="C4C3AA"/>
        </a:lt2>
        <a:accent1>
          <a:srgbClr val="9AC2C0"/>
        </a:accent1>
        <a:accent2>
          <a:srgbClr val="4D4F45"/>
        </a:accent2>
        <a:accent3>
          <a:srgbClr val="BDBEB9"/>
        </a:accent3>
        <a:accent4>
          <a:srgbClr val="DADADA"/>
        </a:accent4>
        <a:accent5>
          <a:srgbClr val="CADDDC"/>
        </a:accent5>
        <a:accent6>
          <a:srgbClr val="45473E"/>
        </a:accent6>
        <a:hlink>
          <a:srgbClr val="009999"/>
        </a:hlink>
        <a:folHlink>
          <a:srgbClr val="BFCB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5">
        <a:dk1>
          <a:srgbClr val="006664"/>
        </a:dk1>
        <a:lt1>
          <a:srgbClr val="FFFFFF"/>
        </a:lt1>
        <a:dk2>
          <a:srgbClr val="00908D"/>
        </a:dk2>
        <a:lt2>
          <a:srgbClr val="ADE5CD"/>
        </a:lt2>
        <a:accent1>
          <a:srgbClr val="00CCFF"/>
        </a:accent1>
        <a:accent2>
          <a:srgbClr val="006666"/>
        </a:accent2>
        <a:accent3>
          <a:srgbClr val="AAC6C5"/>
        </a:accent3>
        <a:accent4>
          <a:srgbClr val="DADADA"/>
        </a:accent4>
        <a:accent5>
          <a:srgbClr val="AAE2FF"/>
        </a:accent5>
        <a:accent6>
          <a:srgbClr val="005C5C"/>
        </a:accent6>
        <a:hlink>
          <a:srgbClr val="6DD8DB"/>
        </a:hlink>
        <a:folHlink>
          <a:srgbClr val="C5E2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6">
        <a:dk1>
          <a:srgbClr val="000000"/>
        </a:dk1>
        <a:lt1>
          <a:srgbClr val="DDDCC5"/>
        </a:lt1>
        <a:dk2>
          <a:srgbClr val="000000"/>
        </a:dk2>
        <a:lt2>
          <a:srgbClr val="B9B695"/>
        </a:lt2>
        <a:accent1>
          <a:srgbClr val="EAEBE9"/>
        </a:accent1>
        <a:accent2>
          <a:srgbClr val="BFBFAB"/>
        </a:accent2>
        <a:accent3>
          <a:srgbClr val="EBEBDF"/>
        </a:accent3>
        <a:accent4>
          <a:srgbClr val="000000"/>
        </a:accent4>
        <a:accent5>
          <a:srgbClr val="F3F3F2"/>
        </a:accent5>
        <a:accent6>
          <a:srgbClr val="ADAD9B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tellite Dish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6699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ADB8CA"/>
        </a:accent5>
        <a:accent6>
          <a:srgbClr val="555555"/>
        </a:accent6>
        <a:hlink>
          <a:srgbClr val="BBE5FF"/>
        </a:hlink>
        <a:folHlink>
          <a:srgbClr val="B6B3E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8">
        <a:dk1>
          <a:srgbClr val="000090"/>
        </a:dk1>
        <a:lt1>
          <a:srgbClr val="EAEAEA"/>
        </a:lt1>
        <a:dk2>
          <a:srgbClr val="3A3AB2"/>
        </a:dk2>
        <a:lt2>
          <a:srgbClr val="CAD4DC"/>
        </a:lt2>
        <a:accent1>
          <a:srgbClr val="3974AF"/>
        </a:accent1>
        <a:accent2>
          <a:srgbClr val="232369"/>
        </a:accent2>
        <a:accent3>
          <a:srgbClr val="AEAED5"/>
        </a:accent3>
        <a:accent4>
          <a:srgbClr val="C8C8C8"/>
        </a:accent4>
        <a:accent5>
          <a:srgbClr val="AEBCD4"/>
        </a:accent5>
        <a:accent6>
          <a:srgbClr val="1F1F5E"/>
        </a:accent6>
        <a:hlink>
          <a:srgbClr val="00CC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tellite Dish 9">
        <a:dk1>
          <a:srgbClr val="9C9C9C"/>
        </a:dk1>
        <a:lt1>
          <a:srgbClr val="FFFFFF"/>
        </a:lt1>
        <a:dk2>
          <a:srgbClr val="8696CA"/>
        </a:dk2>
        <a:lt2>
          <a:srgbClr val="FFFFFF"/>
        </a:lt2>
        <a:accent1>
          <a:srgbClr val="97D1D5"/>
        </a:accent1>
        <a:accent2>
          <a:srgbClr val="666699"/>
        </a:accent2>
        <a:accent3>
          <a:srgbClr val="C3C9E1"/>
        </a:accent3>
        <a:accent4>
          <a:srgbClr val="DADADA"/>
        </a:accent4>
        <a:accent5>
          <a:srgbClr val="C9E5E7"/>
        </a:accent5>
        <a:accent6>
          <a:srgbClr val="5C5C8A"/>
        </a:accent6>
        <a:hlink>
          <a:srgbClr val="0000FF"/>
        </a:hlink>
        <a:folHlink>
          <a:srgbClr val="00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1098</TotalTime>
  <Words>624</Words>
  <Application>Microsoft Office PowerPoint</Application>
  <PresentationFormat>On-screen Show (4:3)</PresentationFormat>
  <Paragraphs>94</Paragraphs>
  <Slides>20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Tahoma</vt:lpstr>
      <vt:lpstr>Arial</vt:lpstr>
      <vt:lpstr>Wingdings</vt:lpstr>
      <vt:lpstr>Verdana</vt:lpstr>
      <vt:lpstr>Arial Black</vt:lpstr>
      <vt:lpstr>굴림</vt:lpstr>
      <vt:lpstr>Ocean</vt:lpstr>
      <vt:lpstr>Eclipse</vt:lpstr>
      <vt:lpstr>Glass Layers</vt:lpstr>
      <vt:lpstr>Satellite Dish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Giới thiệu tên nốt nhạc qua trò chơi</vt:lpstr>
      <vt:lpstr>Củng cố bài:</vt:lpstr>
      <vt:lpstr>Hướng dẫn về nhà: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ĐÃ VỀ DỰ GIỜ HỌC ÂM NHẠC </dc:title>
  <dc:creator>Windows xp sp2 Full</dc:creator>
  <cp:lastModifiedBy>CSTeam</cp:lastModifiedBy>
  <cp:revision>57</cp:revision>
  <dcterms:created xsi:type="dcterms:W3CDTF">2008-12-03T14:36:44Z</dcterms:created>
  <dcterms:modified xsi:type="dcterms:W3CDTF">2016-06-29T09:52:03Z</dcterms:modified>
</cp:coreProperties>
</file>