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  <p:sldId id="280" r:id="rId3"/>
    <p:sldId id="281" r:id="rId4"/>
    <p:sldId id="287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33CC"/>
    <a:srgbClr val="0000FF"/>
    <a:srgbClr val="FFCC00"/>
    <a:srgbClr val="CC3300"/>
    <a:srgbClr val="990000"/>
    <a:srgbClr val="008000"/>
    <a:srgbClr val="FF505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71" autoAdjust="0"/>
    <p:restoredTop sz="94660"/>
  </p:normalViewPr>
  <p:slideViewPr>
    <p:cSldViewPr>
      <p:cViewPr varScale="1">
        <p:scale>
          <a:sx n="38" d="100"/>
          <a:sy n="38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7545B-EFD0-4E76-B5AA-129F099AB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5D76-2FB3-4D52-B480-D5139348C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5F5A3-949C-4236-8FC8-3D4431EFB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0DA38-294E-41DF-8923-B2BAC50FC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AAFC6-7682-47B5-8048-FDB38746D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FD6E7-6E16-4016-8996-DDE28B62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44536-0146-4BB4-8BB8-AFCB3407D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940A1-029F-4ED4-8639-3942DBBE8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9A8B3-116E-414C-9C10-C085BE584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0AC1394-13A9-4724-B5F9-AF6E59F4D4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65A8F-DC3C-4D57-A63F-D669DC153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8482D132-F0A5-4D98-9A2B-C476DCAB5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7" r:id="rId2"/>
    <p:sldLayoutId id="2147483765" r:id="rId3"/>
    <p:sldLayoutId id="2147483758" r:id="rId4"/>
    <p:sldLayoutId id="2147483759" r:id="rId5"/>
    <p:sldLayoutId id="2147483760" r:id="rId6"/>
    <p:sldLayoutId id="2147483761" r:id="rId7"/>
    <p:sldLayoutId id="2147483766" r:id="rId8"/>
    <p:sldLayoutId id="2147483767" r:id="rId9"/>
    <p:sldLayoutId id="2147483762" r:id="rId10"/>
    <p:sldLayoutId id="21474837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buChar char="•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colours022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685800" y="381000"/>
            <a:ext cx="7620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i="1"/>
          </a:p>
          <a:p>
            <a:pPr algn="ctr">
              <a:spcBef>
                <a:spcPct val="50000"/>
              </a:spcBef>
            </a:pPr>
            <a:r>
              <a:rPr lang="en-US" sz="3200" b="1"/>
              <a:t>Âm nhạc</a:t>
            </a:r>
          </a:p>
          <a:p>
            <a:pPr algn="ctr">
              <a:spcBef>
                <a:spcPct val="50000"/>
              </a:spcBef>
            </a:pPr>
            <a:r>
              <a:rPr lang="en-US" sz="3200" b="1" u="sng"/>
              <a:t>Tiết 1</a:t>
            </a:r>
            <a:r>
              <a:rPr lang="en-US" sz="2800" b="1" u="sng"/>
              <a:t>:</a:t>
            </a:r>
            <a:r>
              <a:rPr lang="en-US" sz="2800"/>
              <a:t> </a:t>
            </a:r>
            <a:r>
              <a:rPr lang="en-US" sz="2800" b="1" i="1"/>
              <a:t>học hát bài</a:t>
            </a:r>
            <a:r>
              <a:rPr lang="en-US" sz="2800"/>
              <a:t> “ </a:t>
            </a:r>
            <a:r>
              <a:rPr lang="en-US" sz="3200"/>
              <a:t>Quốc Ca Việt Nam</a:t>
            </a:r>
            <a:r>
              <a:rPr lang="en-US" sz="2800"/>
              <a:t>”</a:t>
            </a:r>
          </a:p>
          <a:p>
            <a:pPr algn="ctr"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b="1" i="1">
                <a:cs typeface="Times New Roman" pitchFamily="18" charset="0"/>
              </a:rPr>
              <a:t>hạc sĩ</a:t>
            </a:r>
            <a:r>
              <a:rPr lang="en-US" sz="2000" b="1" i="1"/>
              <a:t>: </a:t>
            </a: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Văn Cao</a:t>
            </a:r>
          </a:p>
          <a:p>
            <a:pPr algn="ctr">
              <a:spcBef>
                <a:spcPct val="50000"/>
              </a:spcBef>
            </a:pPr>
            <a:endParaRPr lang="en-US" sz="2000" b="1" i="1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7171" name="Picture 4" descr="483650cd_ga1"/>
            <p:cNvPicPr>
              <a:picLocks noChangeAspect="1" noChangeArrowheads="1"/>
            </p:cNvPicPr>
            <p:nvPr/>
          </p:nvPicPr>
          <p:blipFill>
            <a:blip r:embed="rId2">
              <a:lum contrast="18000"/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7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990600" y="2590800"/>
              <a:ext cx="5400675" cy="1160463"/>
            </a:xfrm>
            <a:prstGeom prst="rect">
              <a:avLst/>
            </a:prstGeom>
          </p:spPr>
          <p:txBody>
            <a:bodyPr wrap="none" fromWordArt="1">
              <a:prstTxWarp prst="textDoubleWave1">
                <a:avLst>
                  <a:gd name="adj1" fmla="val 6500"/>
                  <a:gd name="adj2" fmla="val 0"/>
                </a:avLst>
              </a:prstTxWarp>
            </a:bodyPr>
            <a:lstStyle/>
            <a:p>
              <a:pPr algn="ctr"/>
              <a:r>
                <a:rPr lang="en-US" sz="7200" b="1" kern="10" spc="-720">
                  <a:ln w="12700">
                    <a:solidFill>
                      <a:srgbClr val="000099"/>
                    </a:solidFill>
                    <a:round/>
                    <a:headEnd/>
                    <a:tailEnd/>
                  </a:ln>
                  <a:solidFill>
                    <a:srgbClr val="33CCFF"/>
                  </a:solidFill>
                  <a:effectLst>
                    <a:outerShdw dist="125724" dir="18900000" algn="ctr" rotWithShape="0">
                      <a:srgbClr val="000099"/>
                    </a:outerShdw>
                  </a:effectLst>
                  <a:latin typeface="Arial"/>
                  <a:cs typeface="Arial"/>
                </a:rPr>
                <a:t>Nghe hát mẫu:</a:t>
              </a:r>
            </a:p>
          </p:txBody>
        </p:sp>
        <p:grpSp>
          <p:nvGrpSpPr>
            <p:cNvPr id="7173" name="Group 6"/>
            <p:cNvGrpSpPr>
              <a:grpSpLocks/>
            </p:cNvGrpSpPr>
            <p:nvPr/>
          </p:nvGrpSpPr>
          <p:grpSpPr bwMode="auto">
            <a:xfrm>
              <a:off x="838200" y="0"/>
              <a:ext cx="2895600" cy="2819400"/>
              <a:chOff x="-1200" y="1968"/>
              <a:chExt cx="2736" cy="2736"/>
            </a:xfrm>
          </p:grpSpPr>
          <p:pic>
            <p:nvPicPr>
              <p:cNvPr id="7182" name="Picture 7" descr="SUNFACE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-240" y="3024"/>
                <a:ext cx="960" cy="9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183" name="Line 8"/>
              <p:cNvSpPr>
                <a:spLocks noChangeShapeType="1"/>
              </p:cNvSpPr>
              <p:nvPr/>
            </p:nvSpPr>
            <p:spPr bwMode="auto">
              <a:xfrm flipV="1">
                <a:off x="720" y="2400"/>
                <a:ext cx="576" cy="62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4" name="Line 9"/>
              <p:cNvSpPr>
                <a:spLocks noChangeShapeType="1"/>
              </p:cNvSpPr>
              <p:nvPr/>
            </p:nvSpPr>
            <p:spPr bwMode="auto">
              <a:xfrm flipV="1">
                <a:off x="864" y="3024"/>
                <a:ext cx="384" cy="14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5" name="Line 10"/>
              <p:cNvSpPr>
                <a:spLocks noChangeShapeType="1"/>
              </p:cNvSpPr>
              <p:nvPr/>
            </p:nvSpPr>
            <p:spPr bwMode="auto">
              <a:xfrm flipV="1">
                <a:off x="528" y="2400"/>
                <a:ext cx="144" cy="48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6" name="Line 11"/>
              <p:cNvSpPr>
                <a:spLocks noChangeShapeType="1"/>
              </p:cNvSpPr>
              <p:nvPr/>
            </p:nvSpPr>
            <p:spPr bwMode="auto">
              <a:xfrm flipV="1">
                <a:off x="912" y="3408"/>
                <a:ext cx="624" cy="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7" name="Line 12"/>
              <p:cNvSpPr>
                <a:spLocks noChangeShapeType="1"/>
              </p:cNvSpPr>
              <p:nvPr/>
            </p:nvSpPr>
            <p:spPr bwMode="auto">
              <a:xfrm flipV="1">
                <a:off x="288" y="1968"/>
                <a:ext cx="48" cy="86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8" name="Line 13"/>
              <p:cNvSpPr>
                <a:spLocks noChangeShapeType="1"/>
              </p:cNvSpPr>
              <p:nvPr/>
            </p:nvSpPr>
            <p:spPr bwMode="auto">
              <a:xfrm>
                <a:off x="576" y="4146"/>
                <a:ext cx="144" cy="348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9" name="Line 14"/>
              <p:cNvSpPr>
                <a:spLocks noChangeShapeType="1"/>
              </p:cNvSpPr>
              <p:nvPr/>
            </p:nvSpPr>
            <p:spPr bwMode="auto">
              <a:xfrm>
                <a:off x="864" y="3678"/>
                <a:ext cx="576" cy="24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0" name="Line 15"/>
              <p:cNvSpPr>
                <a:spLocks noChangeShapeType="1"/>
              </p:cNvSpPr>
              <p:nvPr/>
            </p:nvSpPr>
            <p:spPr bwMode="auto">
              <a:xfrm flipH="1" flipV="1">
                <a:off x="-672" y="2352"/>
                <a:ext cx="432" cy="576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1" name="Line 16"/>
              <p:cNvSpPr>
                <a:spLocks noChangeShapeType="1"/>
              </p:cNvSpPr>
              <p:nvPr/>
            </p:nvSpPr>
            <p:spPr bwMode="auto">
              <a:xfrm flipH="1" flipV="1">
                <a:off x="-144" y="2256"/>
                <a:ext cx="144" cy="576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2" name="Line 17"/>
              <p:cNvSpPr>
                <a:spLocks noChangeShapeType="1"/>
              </p:cNvSpPr>
              <p:nvPr/>
            </p:nvSpPr>
            <p:spPr bwMode="auto">
              <a:xfrm flipV="1">
                <a:off x="-1200" y="3456"/>
                <a:ext cx="864" cy="96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3" name="Line 18"/>
              <p:cNvSpPr>
                <a:spLocks noChangeShapeType="1"/>
              </p:cNvSpPr>
              <p:nvPr/>
            </p:nvSpPr>
            <p:spPr bwMode="auto">
              <a:xfrm flipH="1" flipV="1">
                <a:off x="-624" y="3024"/>
                <a:ext cx="240" cy="14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4" name="Line 19"/>
              <p:cNvSpPr>
                <a:spLocks noChangeShapeType="1"/>
              </p:cNvSpPr>
              <p:nvPr/>
            </p:nvSpPr>
            <p:spPr bwMode="auto">
              <a:xfrm flipH="1">
                <a:off x="-336" y="4032"/>
                <a:ext cx="336" cy="48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5" name="Line 20"/>
              <p:cNvSpPr>
                <a:spLocks noChangeShapeType="1"/>
              </p:cNvSpPr>
              <p:nvPr/>
            </p:nvSpPr>
            <p:spPr bwMode="auto">
              <a:xfrm flipV="1">
                <a:off x="-768" y="3840"/>
                <a:ext cx="480" cy="24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6" name="Line 21"/>
              <p:cNvSpPr>
                <a:spLocks noChangeShapeType="1"/>
              </p:cNvSpPr>
              <p:nvPr/>
            </p:nvSpPr>
            <p:spPr bwMode="auto">
              <a:xfrm flipH="1">
                <a:off x="288" y="4080"/>
                <a:ext cx="0" cy="62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7174" name="Picture 38" descr="roostercc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562600" y="3576638"/>
              <a:ext cx="3352800" cy="328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5" name="Picture 498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248400" y="6208713"/>
              <a:ext cx="649288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6" name="Picture 499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924800" y="5715000"/>
              <a:ext cx="877888" cy="87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7" name="Picture 500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194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Picture 501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240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502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910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503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2578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504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8600" y="5486400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7620000" y="5791200"/>
            <a:ext cx="33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CC3300"/>
                </a:solidFill>
              </a:rPr>
              <a:t>/</a:t>
            </a:r>
          </a:p>
        </p:txBody>
      </p:sp>
      <p:pic>
        <p:nvPicPr>
          <p:cNvPr id="8196" name="Picture 7" descr="grTienquanc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600075"/>
            <a:ext cx="7315200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nền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2895600" y="998538"/>
            <a:ext cx="44243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i="1">
                <a:solidFill>
                  <a:schemeClr val="tx2"/>
                </a:solidFill>
              </a:rPr>
              <a:t>H</a:t>
            </a:r>
            <a:r>
              <a:rPr lang="vi-VN" sz="3600" b="1" i="1">
                <a:solidFill>
                  <a:schemeClr val="tx2"/>
                </a:solidFill>
              </a:rPr>
              <a:t>ư</a:t>
            </a:r>
            <a:r>
              <a:rPr lang="en-US" sz="3600" b="1" i="1">
                <a:solidFill>
                  <a:schemeClr val="tx2"/>
                </a:solidFill>
              </a:rPr>
              <a:t>ớng dẫn về nhà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371600" y="1905000"/>
            <a:ext cx="5486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/>
              <a:t>D</a:t>
            </a:r>
            <a:r>
              <a:rPr lang="vi-VN" sz="3200" b="1" u="sng"/>
              <a:t>ă</a:t>
            </a:r>
            <a:r>
              <a:rPr lang="en-US" sz="3200" b="1" u="sng"/>
              <a:t>n dò</a:t>
            </a:r>
            <a:r>
              <a:rPr lang="en-US"/>
              <a:t>: </a:t>
            </a:r>
            <a:r>
              <a:rPr lang="en-US" sz="2400" b="1"/>
              <a:t>hs về nhà học thuộc bài hát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Tập hát kết hợp gõ </a:t>
            </a:r>
            <a:r>
              <a:rPr lang="vi-VN" sz="2400" b="1"/>
              <a:t>đ</a:t>
            </a:r>
            <a:r>
              <a:rPr lang="en-US" sz="2400" b="1"/>
              <a:t>ệm theo phách, nhịp, tập hát kết hợp vận </a:t>
            </a:r>
            <a:r>
              <a:rPr lang="vi-VN" sz="2400" b="1"/>
              <a:t>đ</a:t>
            </a:r>
            <a:r>
              <a:rPr lang="en-US" sz="2400" b="1"/>
              <a:t>ông  phụ họa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667</TotalTime>
  <Words>63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Franklin Gothic Medium</vt:lpstr>
      <vt:lpstr>Franklin Gothic Book</vt:lpstr>
      <vt:lpstr>Wingdings</vt:lpstr>
      <vt:lpstr>Calibri</vt:lpstr>
      <vt:lpstr>Times New Roman</vt:lpstr>
      <vt:lpstr>.VnTime</vt:lpstr>
      <vt:lpstr>Angles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70</cp:revision>
  <dcterms:created xsi:type="dcterms:W3CDTF">2009-09-29T12:55:42Z</dcterms:created>
  <dcterms:modified xsi:type="dcterms:W3CDTF">2016-06-29T09:51:58Z</dcterms:modified>
</cp:coreProperties>
</file>