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6" r:id="rId16"/>
    <p:sldId id="271" r:id="rId17"/>
    <p:sldId id="272" r:id="rId18"/>
    <p:sldId id="273" r:id="rId19"/>
    <p:sldId id="277" r:id="rId20"/>
    <p:sldId id="278" r:id="rId21"/>
    <p:sldId id="284" r:id="rId22"/>
    <p:sldId id="274" r:id="rId23"/>
    <p:sldId id="275" r:id="rId24"/>
    <p:sldId id="276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D3AF"/>
    <a:srgbClr val="89C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0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5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3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2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2483-F793-46F1-822A-4890A422FB5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0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4" y="360034"/>
            <a:ext cx="75692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Thử đoán tên trang phục bạn đã vẽ. Hãy tả lại</a:t>
            </a:r>
          </a:p>
          <a:p>
            <a:pPr algn="just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và màu đã trang trí trên trang phục đó.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6828" r="3456"/>
          <a:stretch/>
        </p:blipFill>
        <p:spPr>
          <a:xfrm>
            <a:off x="174810" y="188258"/>
            <a:ext cx="731520" cy="727016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19277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sát và nói với bạn về cách xé, dán hình</a:t>
            </a:r>
          </a:p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trang phục.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/>
          <a:stretch/>
        </p:blipFill>
        <p:spPr>
          <a:xfrm>
            <a:off x="906330" y="1862252"/>
            <a:ext cx="3273382" cy="3543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20002" r="15002" b="21165"/>
          <a:stretch/>
        </p:blipFill>
        <p:spPr>
          <a:xfrm>
            <a:off x="4631773" y="2057400"/>
            <a:ext cx="3697733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6828" r="3456"/>
          <a:stretch/>
        </p:blipFill>
        <p:spPr>
          <a:xfrm>
            <a:off x="174810" y="188258"/>
            <a:ext cx="731520" cy="727016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19277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sát và nói với bạn về cách xé, dán hình trang phục.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/>
          <a:stretch/>
        </p:blipFill>
        <p:spPr>
          <a:xfrm>
            <a:off x="2891120" y="1679518"/>
            <a:ext cx="3415552" cy="3498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3529" r="15148" b="9803"/>
          <a:stretch/>
        </p:blipFill>
        <p:spPr>
          <a:xfrm>
            <a:off x="342900" y="1679518"/>
            <a:ext cx="2514600" cy="3498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15294" r="17433" b="14313"/>
          <a:stretch/>
        </p:blipFill>
        <p:spPr>
          <a:xfrm>
            <a:off x="6286500" y="1679518"/>
            <a:ext cx="2514600" cy="34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2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0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1927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Xé, dán hình trang phục theo ý thích.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13384" r="14540" b="11780"/>
          <a:stretch/>
        </p:blipFill>
        <p:spPr>
          <a:xfrm rot="21344391">
            <a:off x="2743363" y="2681281"/>
            <a:ext cx="3119394" cy="3357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7843" r="15622" b="11373"/>
          <a:stretch/>
        </p:blipFill>
        <p:spPr>
          <a:xfrm>
            <a:off x="6024283" y="1261031"/>
            <a:ext cx="2339788" cy="2840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9161" r="12605" b="9213"/>
          <a:stretch/>
        </p:blipFill>
        <p:spPr>
          <a:xfrm>
            <a:off x="779929" y="1116106"/>
            <a:ext cx="1855695" cy="29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0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6" y="360034"/>
            <a:ext cx="76499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 smtClean="0">
                <a:latin typeface="Arial" panose="020B0604020202020204" pitchFamily="34" charset="0"/>
                <a:cs typeface="Arial" panose="020B0604020202020204" pitchFamily="34" charset="0"/>
              </a:rPr>
              <a:t>Nói tên và hình dáng trang phục em và bạn đã làm.</a:t>
            </a:r>
            <a:endParaRPr lang="en-US" sz="2500" b="1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15" r="3458"/>
          <a:stretch/>
        </p:blipFill>
        <p:spPr>
          <a:xfrm>
            <a:off x="161749" y="174813"/>
            <a:ext cx="731520" cy="727317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kiểu dáng, họa tiết trang trí</a:t>
            </a:r>
          </a:p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trên hình trang phục.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19787" r="6323" b="13096"/>
          <a:stretch/>
        </p:blipFill>
        <p:spPr>
          <a:xfrm>
            <a:off x="1126191" y="1375254"/>
            <a:ext cx="7106771" cy="44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15" r="3458"/>
          <a:stretch/>
        </p:blipFill>
        <p:spPr>
          <a:xfrm>
            <a:off x="161749" y="174813"/>
            <a:ext cx="731520" cy="727317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kiểu dáng, họa tiết trang trí trên hình trang phục.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6959" r="9524" b="13493"/>
          <a:stretch/>
        </p:blipFill>
        <p:spPr>
          <a:xfrm>
            <a:off x="2057401" y="1418665"/>
            <a:ext cx="4787153" cy="404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15" r="3458"/>
          <a:stretch/>
        </p:blipFill>
        <p:spPr>
          <a:xfrm>
            <a:off x="161749" y="174813"/>
            <a:ext cx="731520" cy="727317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kiểu dáng, họa tiết trang trí trên hình trang phục.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12157" r="12270" b="14705"/>
          <a:stretch/>
        </p:blipFill>
        <p:spPr>
          <a:xfrm>
            <a:off x="2803712" y="1606392"/>
            <a:ext cx="3536576" cy="43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15" r="3458"/>
          <a:stretch/>
        </p:blipFill>
        <p:spPr>
          <a:xfrm>
            <a:off x="161749" y="174813"/>
            <a:ext cx="731520" cy="727317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kiểu dáng, họa tiết trang trí trên hình trang phục.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t="10196" r="13307" b="10784"/>
          <a:stretch/>
        </p:blipFill>
        <p:spPr>
          <a:xfrm>
            <a:off x="2682689" y="1840925"/>
            <a:ext cx="3778623" cy="42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15" r="3458"/>
          <a:stretch/>
        </p:blipFill>
        <p:spPr>
          <a:xfrm>
            <a:off x="161749" y="174813"/>
            <a:ext cx="731520" cy="727317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kiểu dáng, họa tiết trang trí trên hình trang phục.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7577" r="6910" b="4401"/>
          <a:stretch/>
        </p:blipFill>
        <p:spPr>
          <a:xfrm>
            <a:off x="2844053" y="1614814"/>
            <a:ext cx="3455895" cy="44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15" r="3458"/>
          <a:stretch/>
        </p:blipFill>
        <p:spPr>
          <a:xfrm>
            <a:off x="161749" y="174813"/>
            <a:ext cx="731520" cy="727317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kiểu dáng, họa tiết trang trí trên hình trang phục.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9148" r="10627" b="10688"/>
          <a:stretch/>
        </p:blipFill>
        <p:spPr>
          <a:xfrm>
            <a:off x="2874310" y="1783860"/>
            <a:ext cx="3260911" cy="41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20396" r="6176" b="12894"/>
          <a:stretch/>
        </p:blipFill>
        <p:spPr>
          <a:xfrm>
            <a:off x="5560575" y="691219"/>
            <a:ext cx="3009491" cy="1932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t="12550" r="12798" b="15098"/>
          <a:stretch/>
        </p:blipFill>
        <p:spPr>
          <a:xfrm>
            <a:off x="672786" y="338845"/>
            <a:ext cx="2514491" cy="3186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7189" r="9524" b="13724"/>
          <a:stretch/>
        </p:blipFill>
        <p:spPr>
          <a:xfrm>
            <a:off x="3341810" y="1245807"/>
            <a:ext cx="1630187" cy="1373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t="10392" r="13518" b="11176"/>
          <a:stretch/>
        </p:blipFill>
        <p:spPr>
          <a:xfrm>
            <a:off x="672786" y="3937644"/>
            <a:ext cx="2097741" cy="2363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7647" r="7150" b="4118"/>
          <a:stretch/>
        </p:blipFill>
        <p:spPr>
          <a:xfrm>
            <a:off x="3341810" y="3176266"/>
            <a:ext cx="2218765" cy="2982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9412" r="11660" b="10588"/>
          <a:stretch/>
        </p:blipFill>
        <p:spPr>
          <a:xfrm>
            <a:off x="5903259" y="3027743"/>
            <a:ext cx="2407024" cy="32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t="3810" r="1804" b="1716"/>
          <a:stretch/>
        </p:blipFill>
        <p:spPr>
          <a:xfrm>
            <a:off x="134471" y="201706"/>
            <a:ext cx="739588" cy="739588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Tạo trang phục theo ý thích ra giấy và cắt</a:t>
            </a:r>
          </a:p>
          <a:p>
            <a:pPr algn="just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hoặc xé rời hình.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" t="196" r="3913" b="980"/>
          <a:stretch/>
        </p:blipFill>
        <p:spPr>
          <a:xfrm>
            <a:off x="873070" y="1367992"/>
            <a:ext cx="3039035" cy="4669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 b="784"/>
          <a:stretch/>
        </p:blipFill>
        <p:spPr>
          <a:xfrm>
            <a:off x="4865441" y="1360163"/>
            <a:ext cx="3405489" cy="4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t="3810" r="1804" b="1716"/>
          <a:stretch/>
        </p:blipFill>
        <p:spPr>
          <a:xfrm>
            <a:off x="134471" y="201706"/>
            <a:ext cx="739588" cy="739588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Tạo trang phục theo ý thích ra giấy và cắt hoặc xé rời hình.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r="1562" b="784"/>
          <a:stretch/>
        </p:blipFill>
        <p:spPr>
          <a:xfrm>
            <a:off x="840440" y="1415879"/>
            <a:ext cx="3428999" cy="4406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5294" r="6806" b="3529"/>
          <a:stretch/>
        </p:blipFill>
        <p:spPr>
          <a:xfrm rot="160312">
            <a:off x="5088127" y="1488509"/>
            <a:ext cx="3215434" cy="42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201706"/>
            <a:ext cx="739588" cy="739588"/>
          </a:xfrm>
          <a:prstGeom prst="flowChartConnector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6487" y="360034"/>
            <a:ext cx="7031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hãy nói về hình dáng, họa tiết trang trí,</a:t>
            </a:r>
          </a:p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màu sắc ở trang phục đã làm.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7018" r="781" b="4562"/>
          <a:stretch/>
        </p:blipFill>
        <p:spPr>
          <a:xfrm>
            <a:off x="134470" y="201705"/>
            <a:ext cx="734203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6802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 và nói với bạn về các sản phẩm</a:t>
            </a:r>
          </a:p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được sắp xếp theo nhóm.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1358153"/>
            <a:ext cx="8229600" cy="42728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374" y="5879301"/>
            <a:ext cx="5587253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của em,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Uyên, Khánh Ly, sản phẩm sắp xếp nhóm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3333" r="5074" b="5294"/>
          <a:stretch/>
        </p:blipFill>
        <p:spPr>
          <a:xfrm>
            <a:off x="794782" y="2098341"/>
            <a:ext cx="1600199" cy="2553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2941" r="12638" b="2353"/>
          <a:stretch/>
        </p:blipFill>
        <p:spPr>
          <a:xfrm>
            <a:off x="2710285" y="2098341"/>
            <a:ext cx="1425388" cy="2744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51" r="5053" b="14215"/>
          <a:stretch/>
        </p:blipFill>
        <p:spPr>
          <a:xfrm>
            <a:off x="4450977" y="2098341"/>
            <a:ext cx="1855696" cy="202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t="588" r="1278" b="10392"/>
          <a:stretch/>
        </p:blipFill>
        <p:spPr>
          <a:xfrm>
            <a:off x="6539687" y="1970948"/>
            <a:ext cx="1739288" cy="25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7018" r="781" b="4562"/>
          <a:stretch/>
        </p:blipFill>
        <p:spPr>
          <a:xfrm>
            <a:off x="134470" y="201705"/>
            <a:ext cx="734203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6802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 và nói với bạn về các sản phẩm được sắp xếp theo nhóm.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8459" y="5284694"/>
            <a:ext cx="5567083" cy="1213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bộ trang phục xinh xắn, 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 Tú, Mai Hương, An My, Hương Thảo, 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sắp xếp theo nhóm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24324" r="19629" b="10228"/>
          <a:stretch/>
        </p:blipFill>
        <p:spPr>
          <a:xfrm>
            <a:off x="290582" y="2539129"/>
            <a:ext cx="1827385" cy="2262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5459" r="3067" b="3115"/>
          <a:stretch/>
        </p:blipFill>
        <p:spPr>
          <a:xfrm>
            <a:off x="2317062" y="1571947"/>
            <a:ext cx="2057399" cy="300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2239" r="10181" b="12072"/>
          <a:stretch/>
        </p:blipFill>
        <p:spPr>
          <a:xfrm>
            <a:off x="4788708" y="1571946"/>
            <a:ext cx="1828800" cy="2139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8557" r="9377" b="6872"/>
          <a:stretch/>
        </p:blipFill>
        <p:spPr>
          <a:xfrm>
            <a:off x="6657849" y="2655113"/>
            <a:ext cx="1778709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5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1" y="201705"/>
            <a:ext cx="731520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87" y="360034"/>
            <a:ext cx="743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Cùng bạn tập sắp xếp các hình trang phục đã làm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và dán thành sản phẩm của nhóm.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70" y="1244819"/>
            <a:ext cx="5446060" cy="4198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5218" y="5553635"/>
            <a:ext cx="6333565" cy="86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bộ quần áo yêu thích,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Minh, Ngọc Khánh, Hà An, Hoàng Phương,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sắp xếp theo nhóm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3724833"/>
            <a:ext cx="8310282" cy="1950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5" y="694244"/>
            <a:ext cx="2325641" cy="1384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81" y="1547772"/>
            <a:ext cx="6246438" cy="25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9525"/>
            <a:ext cx="913890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 hình và màu của một số trang phục</a:t>
            </a:r>
          </a:p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trẻ em.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1887" y="5407592"/>
            <a:ext cx="3267635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6424" r="10731" b="5880"/>
          <a:stretch/>
        </p:blipFill>
        <p:spPr>
          <a:xfrm>
            <a:off x="448181" y="1818291"/>
            <a:ext cx="1716013" cy="232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10000" b="13921"/>
          <a:stretch/>
        </p:blipFill>
        <p:spPr>
          <a:xfrm rot="21283148">
            <a:off x="2484709" y="2681732"/>
            <a:ext cx="1819967" cy="2199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0855" r="12411" b="8771"/>
          <a:stretch/>
        </p:blipFill>
        <p:spPr>
          <a:xfrm rot="487076">
            <a:off x="4842471" y="2499758"/>
            <a:ext cx="1717585" cy="235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7946" r="14706" b="5945"/>
          <a:stretch/>
        </p:blipFill>
        <p:spPr>
          <a:xfrm rot="369692">
            <a:off x="7060224" y="1668527"/>
            <a:ext cx="1713791" cy="23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 hình và màu của một số trang phục</a:t>
            </a:r>
          </a:p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trẻ em.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6424" r="10731" b="5880"/>
          <a:stretch/>
        </p:blipFill>
        <p:spPr>
          <a:xfrm>
            <a:off x="1797976" y="1748117"/>
            <a:ext cx="2312894" cy="3133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10000" b="13921"/>
          <a:stretch/>
        </p:blipFill>
        <p:spPr>
          <a:xfrm rot="21283148">
            <a:off x="4893019" y="1854711"/>
            <a:ext cx="2453006" cy="29644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1887" y="5407592"/>
            <a:ext cx="3267635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1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 hình và màu của một số trang phục trẻ em.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0855" r="12411" b="8771"/>
          <a:stretch/>
        </p:blipFill>
        <p:spPr>
          <a:xfrm rot="487076">
            <a:off x="1888210" y="1876676"/>
            <a:ext cx="2313432" cy="3166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7946" r="14706" b="5945"/>
          <a:stretch/>
        </p:blipFill>
        <p:spPr>
          <a:xfrm rot="369692">
            <a:off x="4942358" y="1942372"/>
            <a:ext cx="2313432" cy="31332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1887" y="5407592"/>
            <a:ext cx="3267635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0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463" y="373481"/>
            <a:ext cx="79592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dáng và cách trang trí</a:t>
            </a:r>
          </a:p>
          <a:p>
            <a:r>
              <a:rPr lang="en-US" sz="25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trên trang phục.</a:t>
            </a:r>
            <a:endParaRPr lang="en-US" sz="2500" b="1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1373" r="2158" b="2549"/>
          <a:stretch/>
        </p:blipFill>
        <p:spPr>
          <a:xfrm>
            <a:off x="389831" y="1820264"/>
            <a:ext cx="2566983" cy="342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t="4705" r="4241" b="1373"/>
          <a:stretch/>
        </p:blipFill>
        <p:spPr>
          <a:xfrm>
            <a:off x="3206557" y="1613646"/>
            <a:ext cx="2487168" cy="3255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r="6353" b="-196"/>
          <a:stretch/>
        </p:blipFill>
        <p:spPr>
          <a:xfrm>
            <a:off x="5943468" y="1634730"/>
            <a:ext cx="2810702" cy="36096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51887" y="5407592"/>
            <a:ext cx="3267635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1806901" y="1596902"/>
            <a:ext cx="5530198" cy="3244398"/>
          </a:xfrm>
          <a:prstGeom prst="round2SameRect">
            <a:avLst/>
          </a:prstGeom>
          <a:solidFill>
            <a:srgbClr val="9DD3AF"/>
          </a:solidFill>
          <a:ln>
            <a:solidFill>
              <a:srgbClr val="9DD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0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959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cách vẽ trang phục.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83" y="5407592"/>
            <a:ext cx="3267635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"/>
          <a:stretch/>
        </p:blipFill>
        <p:spPr>
          <a:xfrm>
            <a:off x="3820886" y="1845263"/>
            <a:ext cx="3503502" cy="2987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935">
            <a:off x="618980" y="1577881"/>
            <a:ext cx="3745252" cy="35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8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0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959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cách vẽ trang phục.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7999" r="3741" b="9083"/>
          <a:stretch/>
        </p:blipFill>
        <p:spPr>
          <a:xfrm>
            <a:off x="627157" y="1922930"/>
            <a:ext cx="3777040" cy="3025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11449" r="2941" b="9818"/>
          <a:stretch/>
        </p:blipFill>
        <p:spPr>
          <a:xfrm>
            <a:off x="4740372" y="1906359"/>
            <a:ext cx="3776472" cy="3042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8183" y="5407592"/>
            <a:ext cx="3267635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0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959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Vẽ hình trang phục và trang trí theo ý thích.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6875" r="1367" b="3871"/>
          <a:stretch/>
        </p:blipFill>
        <p:spPr>
          <a:xfrm>
            <a:off x="361945" y="2367411"/>
            <a:ext cx="2564729" cy="2548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3010" r="955" b="5935"/>
          <a:stretch/>
        </p:blipFill>
        <p:spPr>
          <a:xfrm>
            <a:off x="2990141" y="1791585"/>
            <a:ext cx="2872777" cy="2860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85" y="1653988"/>
            <a:ext cx="2881439" cy="33886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38183" y="5434486"/>
            <a:ext cx="3267635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0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941</TotalTime>
  <Words>447</Words>
  <Application>Microsoft Office PowerPoint</Application>
  <PresentationFormat>On-screen Show (4:3)</PresentationFormat>
  <Paragraphs>48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TrangDTT</cp:lastModifiedBy>
  <cp:revision>38</cp:revision>
  <dcterms:created xsi:type="dcterms:W3CDTF">2020-01-06T02:02:13Z</dcterms:created>
  <dcterms:modified xsi:type="dcterms:W3CDTF">2020-05-11T07:16:16Z</dcterms:modified>
</cp:coreProperties>
</file>