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FDE"/>
    <a:srgbClr val="5B9BD5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0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Xé, dán hình đồ vật quen thuộc.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" r="1972" b="2035"/>
          <a:stretch/>
        </p:blipFill>
        <p:spPr>
          <a:xfrm>
            <a:off x="1275963" y="1030310"/>
            <a:ext cx="6405731" cy="4591692"/>
          </a:xfrm>
          <a:prstGeom prst="round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4710" y="5909130"/>
            <a:ext cx="5254580" cy="489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Cái ấm,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xé – dán giấy màu, Nguyễn Hải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271" y="2758163"/>
            <a:ext cx="7553459" cy="1287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đã xé dán được đồ vật gì?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Đồ vật này có những bộ phận và màu nào?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8559" r="4480" b="4481"/>
          <a:stretch/>
        </p:blipFill>
        <p:spPr>
          <a:xfrm>
            <a:off x="144405" y="129329"/>
            <a:ext cx="723901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4" y="360034"/>
            <a:ext cx="758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hình khối của đồ vật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làm từ 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3" y="1461635"/>
            <a:ext cx="3946369" cy="4293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0" y="975880"/>
            <a:ext cx="3609970" cy="4440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971" y="5513296"/>
            <a:ext cx="3160059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nặn đồ vật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5" y="1083682"/>
            <a:ext cx="6178334" cy="4738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8559" r="4480" b="4481"/>
          <a:stretch/>
        </p:blipFill>
        <p:spPr>
          <a:xfrm>
            <a:off x="144405" y="129329"/>
            <a:ext cx="723901" cy="731520"/>
          </a:xfrm>
          <a:prstGeom prst="flowChartConnector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hình khối của đồ vật làm từ đất nặn.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1971" y="5513296"/>
            <a:ext cx="3160059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nặn đồ vật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hình khối của đồ vật làm từ 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0" y="1398497"/>
            <a:ext cx="6278607" cy="39577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971" y="5513296"/>
            <a:ext cx="3160059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nặn đồ vật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8559" r="4480" b="4481"/>
          <a:stretch/>
        </p:blipFill>
        <p:spPr>
          <a:xfrm>
            <a:off x="144405" y="129329"/>
            <a:ext cx="723901" cy="7315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6520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5" y="129329"/>
            <a:ext cx="723899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2698" y="360034"/>
            <a:ext cx="7273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nặn đồ vật và trang trí.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7" y="1326848"/>
            <a:ext cx="2813978" cy="4386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17" y="1761566"/>
            <a:ext cx="2266390" cy="1169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76" y="781308"/>
            <a:ext cx="1416424" cy="250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86" y="3246217"/>
            <a:ext cx="2617090" cy="2856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37" y="3227295"/>
            <a:ext cx="1953395" cy="24610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44710" y="5962918"/>
            <a:ext cx="5254580" cy="489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Cách tạo lọ hoa từ đất nặn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5" y="129328"/>
            <a:ext cx="723901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Nặn đồ vật và trang trí theo ý thích.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8" y="1310426"/>
            <a:ext cx="7494533" cy="3880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4188" y="5572955"/>
            <a:ext cx="2635624" cy="4893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5" y="129328"/>
            <a:ext cx="723899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271" y="2785057"/>
            <a:ext cx="7553459" cy="1287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đã nặn được đồ vật gì?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Đồ vật đó được trang trí như thế nào?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6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" y="129329"/>
            <a:ext cx="723900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sắp xếp các đồ vật</a:t>
            </a:r>
          </a:p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7552" r="10711" b="4450"/>
          <a:stretch/>
        </p:blipFill>
        <p:spPr>
          <a:xfrm>
            <a:off x="524436" y="1667437"/>
            <a:ext cx="1909482" cy="3590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6907" r="15929" b="10197"/>
          <a:stretch/>
        </p:blipFill>
        <p:spPr>
          <a:xfrm>
            <a:off x="2716307" y="1761566"/>
            <a:ext cx="2003612" cy="3388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4069" r="13576" b="8957"/>
          <a:stretch/>
        </p:blipFill>
        <p:spPr>
          <a:xfrm>
            <a:off x="4948517" y="1411942"/>
            <a:ext cx="1573307" cy="2097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7793" r="5739" b="17253"/>
          <a:stretch/>
        </p:blipFill>
        <p:spPr>
          <a:xfrm>
            <a:off x="6735084" y="1559860"/>
            <a:ext cx="1965163" cy="1815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7690" r="10895" b="14167"/>
          <a:stretch/>
        </p:blipFill>
        <p:spPr>
          <a:xfrm>
            <a:off x="5061872" y="3509684"/>
            <a:ext cx="3133165" cy="1969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72653" y="5693978"/>
            <a:ext cx="2998694" cy="4893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Sản phẩm nặn đơn lẻ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" y="129329"/>
            <a:ext cx="723900" cy="731520"/>
          </a:xfrm>
          <a:prstGeom prst="flowChartConnector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sắp xếp các đồ vật đất nặn.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9579"/>
            <a:ext cx="7530353" cy="3932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10" y="850691"/>
            <a:ext cx="1857934" cy="3019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7313" r="16297" b="10325"/>
          <a:stretch/>
        </p:blipFill>
        <p:spPr>
          <a:xfrm>
            <a:off x="887506" y="2903435"/>
            <a:ext cx="1506070" cy="2193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10" y="3532889"/>
            <a:ext cx="2974509" cy="1980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6764" r="4141" b="17391"/>
          <a:stretch/>
        </p:blipFill>
        <p:spPr>
          <a:xfrm>
            <a:off x="4730681" y="1304667"/>
            <a:ext cx="2259106" cy="2111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r="5564" b="3386"/>
          <a:stretch/>
        </p:blipFill>
        <p:spPr>
          <a:xfrm rot="266086">
            <a:off x="5620976" y="2947046"/>
            <a:ext cx="1025622" cy="1275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776" r="10174" b="6054"/>
          <a:stretch/>
        </p:blipFill>
        <p:spPr>
          <a:xfrm>
            <a:off x="6575284" y="3663925"/>
            <a:ext cx="1226346" cy="16150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08010" y="5486400"/>
            <a:ext cx="3967273" cy="537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sản phẩm nặn đơn lẻ thành nhóm sản phẩm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5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" y="136720"/>
            <a:ext cx="739222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sắp xếp các đồ vật 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4318" r="4889" b="1237"/>
          <a:stretch/>
        </p:blipFill>
        <p:spPr>
          <a:xfrm>
            <a:off x="820270" y="794827"/>
            <a:ext cx="5957047" cy="305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r="988"/>
          <a:stretch/>
        </p:blipFill>
        <p:spPr>
          <a:xfrm>
            <a:off x="2918012" y="3671046"/>
            <a:ext cx="5553636" cy="2689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6740" y="3975929"/>
            <a:ext cx="2649189" cy="1362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 sản phẩm nặn của học sinh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3531973"/>
            <a:ext cx="8364071" cy="17392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" y="537880"/>
            <a:ext cx="7315201" cy="3455896"/>
            <a:chOff x="914400" y="537880"/>
            <a:chExt cx="7315201" cy="34558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4" t="14118" r="4972" b="10352"/>
            <a:stretch/>
          </p:blipFill>
          <p:spPr>
            <a:xfrm>
              <a:off x="1775011" y="537880"/>
              <a:ext cx="2299447" cy="14388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586838"/>
              <a:ext cx="7315201" cy="2406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0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6" y="46038"/>
            <a:ext cx="913890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2698" y="360034"/>
            <a:ext cx="7596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 spc="-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Kể tên những đồ vật thường dùng trong gia đình.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6800" y="2134664"/>
            <a:ext cx="5693229" cy="761348"/>
          </a:xfrm>
          <a:prstGeom prst="roundRect">
            <a:avLst>
              <a:gd name="adj" fmla="val 25595"/>
            </a:avLst>
          </a:prstGeom>
          <a:solidFill>
            <a:srgbClr val="7CAFDE"/>
          </a:solidFill>
          <a:ln>
            <a:solidFill>
              <a:srgbClr val="7CA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66800" y="5331987"/>
            <a:ext cx="6193971" cy="758952"/>
          </a:xfrm>
          <a:prstGeom prst="roundRect">
            <a:avLst>
              <a:gd name="adj" fmla="val 25595"/>
            </a:avLst>
          </a:prstGeom>
          <a:solidFill>
            <a:srgbClr val="7CAFDE"/>
          </a:solidFill>
          <a:ln>
            <a:solidFill>
              <a:srgbClr val="7CA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59" y="1344478"/>
            <a:ext cx="1654808" cy="1008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7669" y="2407633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bát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68" y="1218112"/>
            <a:ext cx="1256048" cy="11895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9002" y="2427740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cốc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11" y="3039331"/>
            <a:ext cx="1920595" cy="26721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59608" y="5678805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gùi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03" y="3895837"/>
            <a:ext cx="1638980" cy="1895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50769" y="5690829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giỏ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14" y="1644775"/>
            <a:ext cx="2470433" cy="42231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33021" y="5689691"/>
            <a:ext cx="139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lọ hoa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10" grpId="0" animBg="1"/>
      <p:bldP spid="11" grpId="0"/>
      <p:bldP spid="13" grpId="0"/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4" y="118003"/>
            <a:ext cx="731520" cy="731520"/>
          </a:xfrm>
          <a:prstGeom prst="flowChartConnector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47" y="1667012"/>
            <a:ext cx="3232975" cy="3678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039" y="346587"/>
            <a:ext cx="758273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 hình dáng đồ vật, hình vẽ trang trí trên</a:t>
            </a:r>
          </a:p>
          <a:p>
            <a:r>
              <a:rPr lang="en-US" sz="25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bức tranh.</a:t>
            </a:r>
            <a:endParaRPr lang="en-US" sz="25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/>
          <a:stretch/>
        </p:blipFill>
        <p:spPr>
          <a:xfrm>
            <a:off x="872315" y="1667014"/>
            <a:ext cx="3229038" cy="3678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0082" y="5821249"/>
            <a:ext cx="5350871" cy="5022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số bài vẽ đồ vật có họa tiết trang trí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6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Vẽ đồ vật và trang trí theo ý thích.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442">
            <a:off x="476411" y="1987219"/>
            <a:ext cx="4095590" cy="34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t="9738" r="18078" b="6515"/>
          <a:stretch/>
        </p:blipFill>
        <p:spPr>
          <a:xfrm>
            <a:off x="5446242" y="2149522"/>
            <a:ext cx="3038851" cy="3280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2901" y="5763486"/>
            <a:ext cx="2859110" cy="5022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8265" y="2785057"/>
            <a:ext cx="6967471" cy="1287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đã vẽ được đồ vật gì?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Hãy tả lại hình và màu của đồ vật đã vẽ.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8558" r="12591"/>
          <a:stretch/>
        </p:blipFill>
        <p:spPr>
          <a:xfrm>
            <a:off x="154129" y="146483"/>
            <a:ext cx="731521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9592" y="360034"/>
            <a:ext cx="7165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hình đồ vật được xé, dán</a:t>
            </a:r>
          </a:p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từ giấy màu.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" y="1649000"/>
            <a:ext cx="3304490" cy="3824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82" y="1649000"/>
            <a:ext cx="3606911" cy="38717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93194" y="5924281"/>
            <a:ext cx="5357612" cy="463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Lọ và túi xách được xé, dán từ giấy màu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8558" r="6982"/>
          <a:stretch/>
        </p:blipFill>
        <p:spPr>
          <a:xfrm>
            <a:off x="154547" y="128786"/>
            <a:ext cx="740309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626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xé, dán hình đồ vật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từ giấy màu.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5" b="3026"/>
          <a:stretch/>
        </p:blipFill>
        <p:spPr>
          <a:xfrm>
            <a:off x="617653" y="1405881"/>
            <a:ext cx="2459261" cy="3825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826" r="4196" b="5759"/>
          <a:stretch/>
        </p:blipFill>
        <p:spPr>
          <a:xfrm rot="21443876">
            <a:off x="3076914" y="1445994"/>
            <a:ext cx="2741375" cy="4042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180" b="6621"/>
          <a:stretch/>
        </p:blipFill>
        <p:spPr>
          <a:xfrm>
            <a:off x="5936023" y="1445994"/>
            <a:ext cx="2519965" cy="37091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7893" y="5855342"/>
            <a:ext cx="4868214" cy="4893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Cách xé, dán lọ hoa bằng giấy màu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4" y="1654652"/>
            <a:ext cx="3425782" cy="32852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Xé, dán hình đồ vật quen thuộc.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598" y="5154636"/>
            <a:ext cx="3683155" cy="61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Nồi cơm, 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xé – dán giấy màu, Cẩm Tú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3" y="1654652"/>
            <a:ext cx="3375213" cy="3282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7959" y="5152115"/>
            <a:ext cx="3979369" cy="61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Bình nước,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xé – dán giấy màu, Minh Thảo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2044</TotalTime>
  <Words>413</Words>
  <Application>Microsoft Office PowerPoint</Application>
  <PresentationFormat>On-screen Show (4:3)</PresentationFormat>
  <Paragraphs>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TrangDTT</cp:lastModifiedBy>
  <cp:revision>47</cp:revision>
  <dcterms:created xsi:type="dcterms:W3CDTF">2019-12-17T02:10:18Z</dcterms:created>
  <dcterms:modified xsi:type="dcterms:W3CDTF">2020-05-11T07:16:29Z</dcterms:modified>
</cp:coreProperties>
</file>