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74" r:id="rId2"/>
    <p:sldId id="272" r:id="rId3"/>
    <p:sldId id="265" r:id="rId4"/>
    <p:sldId id="295" r:id="rId5"/>
    <p:sldId id="297" r:id="rId6"/>
    <p:sldId id="298" r:id="rId7"/>
    <p:sldId id="299" r:id="rId8"/>
    <p:sldId id="300" r:id="rId9"/>
    <p:sldId id="266" r:id="rId10"/>
    <p:sldId id="278" r:id="rId11"/>
    <p:sldId id="279" r:id="rId12"/>
    <p:sldId id="280" r:id="rId13"/>
    <p:sldId id="281" r:id="rId14"/>
    <p:sldId id="301" r:id="rId15"/>
    <p:sldId id="302" r:id="rId16"/>
    <p:sldId id="303" r:id="rId17"/>
    <p:sldId id="304" r:id="rId18"/>
    <p:sldId id="305" r:id="rId19"/>
    <p:sldId id="307" r:id="rId20"/>
    <p:sldId id="282" r:id="rId21"/>
    <p:sldId id="283" r:id="rId22"/>
    <p:sldId id="284" r:id="rId23"/>
    <p:sldId id="285" r:id="rId24"/>
    <p:sldId id="286" r:id="rId25"/>
    <p:sldId id="287" r:id="rId26"/>
    <p:sldId id="289" r:id="rId27"/>
    <p:sldId id="288" r:id="rId28"/>
    <p:sldId id="296" r:id="rId29"/>
    <p:sldId id="290" r:id="rId30"/>
    <p:sldId id="291" r:id="rId31"/>
    <p:sldId id="292" r:id="rId32"/>
    <p:sldId id="293" r:id="rId33"/>
    <p:sldId id="263" r:id="rId34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EC1"/>
    <a:srgbClr val="0094D9"/>
    <a:srgbClr val="25408F"/>
    <a:srgbClr val="EC1D23"/>
    <a:srgbClr val="D5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4" autoAdjust="0"/>
    <p:restoredTop sz="83392" autoAdjust="0"/>
  </p:normalViewPr>
  <p:slideViewPr>
    <p:cSldViewPr snapToGrid="0">
      <p:cViewPr varScale="1">
        <p:scale>
          <a:sx n="74" d="100"/>
          <a:sy n="74" d="100"/>
        </p:scale>
        <p:origin x="1344" y="54"/>
      </p:cViewPr>
      <p:guideLst>
        <p:guide orient="horz" pos="213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9CEAC-554F-4EC8-8E53-9B24D6CE5602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2838" y="685800"/>
            <a:ext cx="46323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426B2-AFDC-41D6-99F3-278F4286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Mục</a:t>
            </a:r>
            <a:r>
              <a:rPr lang="en-US" baseline="0" dirty="0" smtClean="0"/>
              <a:t> tiêu: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Học sinh tìm hiểu, phát hiện hoa, lá có nhiều màu sắc khác nhau.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Nhận biết và tên gọi một số màu sắc: đỏ, vàng, lục, lam;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Vẽ màu sắc vào hình trong Vở THMT 1.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Thuật ngữ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Màu thường gặp: màu đỏ; màu vàng; màu lam; màu xanh lá cây (lục)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Chuẩn bị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Giáo viên: một số tranh ảnh về hoa, quả.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Học sinh: bút vẽ màu.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05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98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61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Mục</a:t>
            </a:r>
            <a:r>
              <a:rPr lang="en-US" baseline="0" dirty="0" smtClean="0"/>
              <a:t> tiêu:</a:t>
            </a:r>
          </a:p>
          <a:p>
            <a:r>
              <a:rPr lang="en-US" dirty="0" smtClean="0"/>
              <a:t>- HS nhận</a:t>
            </a:r>
            <a:r>
              <a:rPr lang="en-US" baseline="0" dirty="0" smtClean="0"/>
              <a:t> biết hình dáng, màu sắc một số loại quả và quả có dạng tròn.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Vẽ được quả có dạng tròn.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THUẬT NGỮ: Quả dạng tròn.</a:t>
            </a:r>
            <a:endParaRPr lang="en-US" dirty="0" smtClean="0"/>
          </a:p>
          <a:p>
            <a:r>
              <a:rPr lang="en-US" dirty="0" smtClean="0"/>
              <a:t>Hoạt</a:t>
            </a:r>
            <a:r>
              <a:rPr lang="en-US" baseline="0" dirty="0" smtClean="0"/>
              <a:t> động khám phá: 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-GV cho HS chỉ ra các loại quả trong bức tranh: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+ Quả đó tên gì? Màu sắc là gì?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+ Trong số các loại quả trên quả nào có dạng tròn?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GV yêu cầu HS trả lời : ngoài các loại quả trên kể tên những loại quả có hình dạng tròn?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Sau khi HS trả lời, GV bổ sung và chốt ý: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+ Có rất nhiều loại quả và mỗi loại có hình dáng, màu sắc, mùi vị rất khác nhau.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+ Những quả cam, bưởi, cà tím, na,... Có dạng tròn và các loại quả này có đặc điểm riêng ở bên ngoài.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 GV cho học sinh nghe bài hát Quả của nhạc sĩ Xanh Xanh.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00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2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60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9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5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76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Hoạt</a:t>
            </a:r>
            <a:r>
              <a:rPr lang="en-US" b="1" baseline="0" dirty="0" smtClean="0"/>
              <a:t> động khởi động</a:t>
            </a:r>
          </a:p>
          <a:p>
            <a:pPr marL="0" indent="-1714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b="1" baseline="0" dirty="0" smtClean="0"/>
              <a:t>HS quan sát hình, trao đổi với bạn và trả lời câu hỏi: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baseline="0" dirty="0" smtClean="0"/>
              <a:t>+ Có bông hoa, lá hay quả nào em biết?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baseline="0" dirty="0" smtClean="0"/>
              <a:t>+ Hình dáng các bông hoa, lá, quả khác nhau thế nào?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baseline="0" dirty="0" smtClean="0"/>
              <a:t>+ Có màu sắc nào em đã biết?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baseline="0" dirty="0" smtClean="0"/>
              <a:t>+ Kể tên và màu sắc của một số loại hoa, lá, quả khác mà em biết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69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tổ</a:t>
            </a:r>
            <a:r>
              <a:rPr lang="en-US" baseline="0" dirty="0" smtClean="0"/>
              <a:t> chức cho HS trao đổi trên lớp:</a:t>
            </a:r>
          </a:p>
          <a:p>
            <a:r>
              <a:rPr lang="en-US" baseline="0" dirty="0" smtClean="0"/>
              <a:t>+ Kể tên các loài hoa mà trước đây đã từng vẽ?</a:t>
            </a:r>
          </a:p>
          <a:p>
            <a:r>
              <a:rPr lang="en-US" baseline="0" dirty="0" smtClean="0"/>
              <a:t>+ đặc điểm màu sắc của loài hoa mà HS đã vẽ?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39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Hoạt động 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cho HS quan sát hình tham khảo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(SHS), trao đổi và trả lời câu hỏi: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+ Bông hoa có hình dáng thế nào?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+ Bông hoa có mấy cánh?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+ Màu sắc của bông hoa là gì?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cho HS quan sát thêm một số hình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ảnh “Bông hoa niềm vui”, trao đổi và trả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lời câu hỏi theo gợi ý: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vi-VN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Tại sao đặt tên là “Bông hoa niềm vui”?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vi-VN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Bông hoa này thường được treo,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dán ở đâu?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giải thích với HS về ý nghĩa của “Bông hoa niềm vui” và giới thiệu bông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 này được dán trên lớp hay góc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học tập với ý nghĩa: những bông hoa</a:t>
            </a:r>
          </a:p>
          <a:p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này được ví như lời khen ngợi mỗi khi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chúng ta hoàn thành tốt một công việc.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 được lời khen các bạn sẽ vui, tự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 và chủ động hơn trong công việc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 mình.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1" i="1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Lưu ý:</a:t>
            </a:r>
          </a:p>
          <a:p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nên phóng to hình bông hoa để HS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dễ nhận biết hình dáng và màu sắc.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có thể chuẩn bị ngay những phiếu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khen có hình bông hoa để tặng cho HS trong giờ học khi HS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trả lời tốt các câu hỏi.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có thể chuẩn bị thêm hình minh hoạ về bông hoa của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HS cùng độ tuổi đã vẽ để HS quan sát trên lớp.</a:t>
            </a:r>
          </a:p>
          <a:p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nên tìm thêm đồ dùng và câu hỏi khác nhau, không nhất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thiết phải dùng câu hỏi trong sách GV. Việc trả lời theo câu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hỏi qua quan sát sản phẩm thực tế giúp HS tìm được hình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dáng, màu sắc và cách vẽ dễ dàng hơn.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gợi ý HS quan sát hình hoa trong SHS, phối hợp hình ảnh minh hoạ khác do GV chuẩn bị. Khi HS phát biểu trên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lớp, HS khác trao đổi ý kiến của mình, cần hướng đến mục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tiêu nhận biết được cách vẽ bông hoa.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59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 với bạn về hình và màu của bông hoa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cho HS quan sát hình tham khảo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(SHS), trao đổi và trả lời câu hỏi: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+ Bông hoa có hình dáng thế nào?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+ Hình bông hoa vẽ từ các nét nào?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+ Bông hoa có mấy cánh?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+ Màu sắc của bông hoa là gì?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cho HS quan sát thêm một số hình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ảnh “Bông hoa niềm vui”, trao đổi và trả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lời câu hỏi theo gợi ý: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vi-VN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Tại sao đặt tên là “Bông hoa niềm vui”?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vi-VN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Bông hoa này thường được treo,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dán ở đâu?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giải thích với HS về ý nghĩa của “Bông hoa niềm vui” và giới thiệu bông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 này được dán trên lớp hay góc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học tập với ý nghĩa: những bông hoa</a:t>
            </a:r>
          </a:p>
          <a:p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này được ví như lời khen ngợi mỗi khi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chúng ta hoàn thành tốt một công việc.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 được lời khen các bạn sẽ vui, tự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 và chủ động hơn trong công việc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 mình.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1" i="1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Lưu ý:</a:t>
            </a:r>
          </a:p>
          <a:p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nên phóng to hình bông hoa để HS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dễ nhận biết hình dáng và màu sắc.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có thể chuẩn bị ngay những phiếu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khen có hình bông hoa để tặng cho HS trong giờ học khi HS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trả lời tốt các câu hỏi.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có thể chuẩn bị thêm hình minh hoạ về bông hoa của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HS cùng độ tuổi đã vẽ để HS quan sát trên lớp.</a:t>
            </a:r>
          </a:p>
          <a:p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nên tìm thêm đồ dùng và câu hỏi khác nhau, không nhất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thiết phải dùng câu hỏi trong sách GV. Việc trả lời theo câu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hỏi qua quan sát sản phẩm thực tế giúp HS tìm được hình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dáng, màu sắc và cách vẽ dễ dàng hơn.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GV gợi ý HS quan sát hình hoa trong SHS, phối hợp hình ảnh minh hoạ khác do GV chuẩn bị. Khi HS phát biểu trên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lớp, HS khác trao đổi ý kiến của mình, cần hướng đến mục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tiêu nhận biết được cách vẽ bông hoa.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59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79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1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" y="-46038"/>
            <a:ext cx="9156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youtube.com/watch?v=OhzPtmFoBXs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E:\WORKING\2. SGK MOI\1. MON HOC\Mĩ Thuật\Bài soạn Powerpoint\Template_Mi-thuat_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4"/>
            <a:ext cx="914400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2" y="143295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8561" y="344495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Vẽ bức tranh có bông hoa, lá.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13" y="790920"/>
            <a:ext cx="6876839" cy="54468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78628" y="5948613"/>
            <a:ext cx="403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7506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720" y="346728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2447" y="2811404"/>
            <a:ext cx="551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Những bông hoa em đã </a:t>
            </a:r>
            <a:r>
              <a:rPr 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vẽ </a:t>
            </a:r>
          </a:p>
          <a:p>
            <a:pPr algn="ctr"/>
            <a:r>
              <a:rPr 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mấy cánh và có màu gì?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0" y="138141"/>
            <a:ext cx="714374" cy="734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314" y="360034"/>
            <a:ext cx="7732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về hình và màu của bông hoa, lá.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814">
            <a:off x="6451729" y="3799637"/>
            <a:ext cx="1762374" cy="216003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7" y="3507865"/>
            <a:ext cx="2041367" cy="25987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85" y="4404409"/>
            <a:ext cx="2431827" cy="1890975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802">
            <a:off x="906693" y="1165599"/>
            <a:ext cx="1853919" cy="1817512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51" y="1657381"/>
            <a:ext cx="2237861" cy="20766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364">
            <a:off x="6155220" y="887827"/>
            <a:ext cx="2254329" cy="2443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553">
            <a:off x="2267391" y="1945285"/>
            <a:ext cx="4521259" cy="3346456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0" y="138141"/>
            <a:ext cx="714374" cy="734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314" y="360034"/>
            <a:ext cx="7732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về hình và màu của bông hoa, lá.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355">
            <a:off x="2218447" y="1581217"/>
            <a:ext cx="4530004" cy="373844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0" y="138141"/>
            <a:ext cx="714374" cy="73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14" y="360034"/>
            <a:ext cx="7732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về hình và màu của bông hoa, lá.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49" y="2001080"/>
            <a:ext cx="4038600" cy="3474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0" y="138141"/>
            <a:ext cx="714374" cy="73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14" y="360034"/>
            <a:ext cx="7732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về hình và màu của bông hoa, lá.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49" y="2001080"/>
            <a:ext cx="4038600" cy="3474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0" y="138141"/>
            <a:ext cx="714374" cy="73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14" y="360034"/>
            <a:ext cx="7732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về hình và màu của bông hoa, lá.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793">
            <a:off x="2561819" y="2088487"/>
            <a:ext cx="3652399" cy="3274708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0" y="138141"/>
            <a:ext cx="714374" cy="73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14" y="360034"/>
            <a:ext cx="7732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về hình và màu của bông hoa, lá.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937">
            <a:off x="2697068" y="1912633"/>
            <a:ext cx="3381899" cy="342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0" y="138141"/>
            <a:ext cx="714374" cy="73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14" y="360034"/>
            <a:ext cx="7732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về hình và màu của bông hoa, lá.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" y="133696"/>
            <a:ext cx="713218" cy="720726"/>
          </a:xfrm>
          <a:prstGeom prst="rect">
            <a:avLst/>
          </a:prstGeom>
        </p:spPr>
      </p:pic>
      <p:sp>
        <p:nvSpPr>
          <p:cNvPr id="16" name="Title 3"/>
          <p:cNvSpPr txBox="1">
            <a:spLocks/>
          </p:cNvSpPr>
          <p:nvPr/>
        </p:nvSpPr>
        <p:spPr>
          <a:xfrm>
            <a:off x="868681" y="220276"/>
            <a:ext cx="7092950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021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vẽ bông hoa lá.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64647" y="846743"/>
            <a:ext cx="4974847" cy="5516481"/>
            <a:chOff x="2164647" y="846743"/>
            <a:chExt cx="4974847" cy="5516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1"/>
            <a:stretch/>
          </p:blipFill>
          <p:spPr>
            <a:xfrm rot="21036909">
              <a:off x="4917848" y="846743"/>
              <a:ext cx="1943057" cy="245586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9"/>
            <a:stretch/>
          </p:blipFill>
          <p:spPr>
            <a:xfrm rot="240493">
              <a:off x="2302952" y="1009331"/>
              <a:ext cx="1911500" cy="23324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4166">
              <a:off x="2164647" y="3581812"/>
              <a:ext cx="2188113" cy="27814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4946">
              <a:off x="4978159" y="3554018"/>
              <a:ext cx="2161335" cy="2773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7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2" b="47223"/>
          <a:stretch/>
        </p:blipFill>
        <p:spPr bwMode="auto">
          <a:xfrm>
            <a:off x="790250" y="1691640"/>
            <a:ext cx="7498080" cy="32156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 descr="E:\WORKING\2. SGK MOI\1. MON HOC\Mĩ Thuật\Bài soạn Powerpoint\Chu_de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" y="24303"/>
            <a:ext cx="2640259" cy="281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1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"/>
          <a:stretch/>
        </p:blipFill>
        <p:spPr>
          <a:xfrm rot="21402918">
            <a:off x="4696769" y="932747"/>
            <a:ext cx="3494394" cy="46606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" y="133696"/>
            <a:ext cx="713218" cy="720726"/>
          </a:xfrm>
          <a:prstGeom prst="rect">
            <a:avLst/>
          </a:prstGeom>
        </p:spPr>
      </p:pic>
      <p:sp>
        <p:nvSpPr>
          <p:cNvPr id="9" name="Flowchart: Connector 8"/>
          <p:cNvSpPr/>
          <p:nvPr/>
        </p:nvSpPr>
        <p:spPr>
          <a:xfrm>
            <a:off x="2248913" y="5687291"/>
            <a:ext cx="622813" cy="606227"/>
          </a:xfrm>
          <a:prstGeom prst="flowChartConnector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9"/>
          <a:stretch/>
        </p:blipFill>
        <p:spPr>
          <a:xfrm>
            <a:off x="868680" y="1072265"/>
            <a:ext cx="3383280" cy="4505575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5996227" y="5687290"/>
            <a:ext cx="622813" cy="606227"/>
          </a:xfrm>
          <a:prstGeom prst="flowChartConnector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868681" y="220276"/>
            <a:ext cx="7092950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021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vẽ bông hoa lá.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329">
            <a:off x="828777" y="1064441"/>
            <a:ext cx="3637627" cy="4623956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2344438" y="5667799"/>
            <a:ext cx="610428" cy="611081"/>
          </a:xfrm>
          <a:prstGeom prst="flowChartConnector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868681" y="220276"/>
            <a:ext cx="7092950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021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vẽ bông hoa lá.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3" y="133696"/>
            <a:ext cx="713218" cy="720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202">
            <a:off x="4754734" y="1024916"/>
            <a:ext cx="3544831" cy="4548064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6221935" y="5667798"/>
            <a:ext cx="610428" cy="611081"/>
          </a:xfrm>
          <a:prstGeom prst="flowChartConnector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547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138141"/>
            <a:ext cx="714375" cy="714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823" y="-47133"/>
            <a:ext cx="7886700" cy="1307766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Vẽ bông hoa trang trí góc học tập.</a:t>
            </a:r>
          </a:p>
        </p:txBody>
      </p:sp>
    </p:spTree>
    <p:extLst>
      <p:ext uri="{BB962C8B-B14F-4D97-AF65-F5344CB8AC3E}">
        <p14:creationId xmlns:p14="http://schemas.microsoft.com/office/powerpoint/2010/main" val="7114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6" y="129886"/>
            <a:ext cx="734378" cy="722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6300" y="-45720"/>
            <a:ext cx="7886700" cy="13081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2630" y="2880360"/>
            <a:ext cx="5538741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đã vẽ bông hoa màu gì?</a:t>
            </a:r>
            <a:endParaRPr lang="en-US" sz="3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8250"/>
          <a:stretch/>
        </p:blipFill>
        <p:spPr>
          <a:xfrm>
            <a:off x="130142" y="129886"/>
            <a:ext cx="749966" cy="741142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80108" y="-40622"/>
            <a:ext cx="7886700" cy="13081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tên và nói hình dáng loại quả mà em biết.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868374"/>
            <a:ext cx="6084295" cy="477497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221480" y="1875633"/>
            <a:ext cx="213359" cy="8279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863339" y="1157943"/>
            <a:ext cx="1356359" cy="71674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 Quả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42160" y="2913722"/>
            <a:ext cx="548640" cy="3749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 rot="19359471">
            <a:off x="1155549" y="2329328"/>
            <a:ext cx="1195537" cy="710521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cam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014889" y="4832968"/>
            <a:ext cx="274320" cy="5187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1723055">
            <a:off x="1255350" y="5316897"/>
            <a:ext cx="1193415" cy="63466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quýt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589951" y="4589091"/>
            <a:ext cx="0" cy="9968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003964" y="5585920"/>
            <a:ext cx="1217516" cy="72343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xoài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078029" y="5317119"/>
            <a:ext cx="982982" cy="330810"/>
          </a:xfrm>
          <a:prstGeom prst="straightConnector1">
            <a:avLst/>
          </a:prstGeom>
          <a:ln w="57150">
            <a:solidFill>
              <a:srgbClr val="EC1D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rot="564302">
            <a:off x="5660454" y="5345699"/>
            <a:ext cx="1396815" cy="7444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táo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751320" y="2913722"/>
            <a:ext cx="685800" cy="652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7036318" y="2228877"/>
            <a:ext cx="1280160" cy="694454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dứa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Qua-V.A-32002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0699" y="500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63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9" grpId="0" animBg="1"/>
      <p:bldP spid="13" grpId="0" animBg="1"/>
      <p:bldP spid="19" grpId="0" animBg="1"/>
      <p:bldP spid="24" grpId="0" animBg="1"/>
      <p:bldP spid="28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1"/>
          <a:stretch/>
        </p:blipFill>
        <p:spPr>
          <a:xfrm>
            <a:off x="130143" y="126186"/>
            <a:ext cx="736553" cy="731520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2920" y="5203959"/>
            <a:ext cx="4127816" cy="716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Quả lê và quả táo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bột màu, Thanh Giang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1" y="1267478"/>
            <a:ext cx="3832225" cy="379334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1" y="1267478"/>
            <a:ext cx="3608509" cy="37933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1531" y="5264919"/>
            <a:ext cx="3608509" cy="64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Quả dưa hấu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tranh bột màu, Tùng Lâm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0108" y="157498"/>
            <a:ext cx="7886700" cy="893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021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hình và màu các quả trong tranh.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1540" y="91440"/>
            <a:ext cx="7886700" cy="101758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Vẽ tranh quả dạng tròn.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017588"/>
            <a:ext cx="6879422" cy="48955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59480" y="5913120"/>
            <a:ext cx="278892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9" y="126186"/>
            <a:ext cx="723900" cy="7315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6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972050" y="5250021"/>
            <a:ext cx="353568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Quả bưởi,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tranh sáp màu, 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Bảo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798002"/>
            <a:ext cx="3893820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10" y="1798002"/>
            <a:ext cx="4057650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533400" y="5181282"/>
            <a:ext cx="4217670" cy="6708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Quả thị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tranh sáp màu, </a:t>
            </a:r>
          </a:p>
          <a:p>
            <a:pPr algn="ctr"/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Thành Trung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891540" y="91440"/>
            <a:ext cx="7886700" cy="101758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Vẽ tranh quả dạng tròn.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8837"/>
          <a:stretch/>
        </p:blipFill>
        <p:spPr>
          <a:xfrm>
            <a:off x="136618" y="129886"/>
            <a:ext cx="743490" cy="7540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13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91540" y="91440"/>
            <a:ext cx="7886700" cy="1017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021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7279" y="2939217"/>
            <a:ext cx="49894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Hãy kể tên quả và màu của quả mà em đã vẽ?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9" y="126186"/>
            <a:ext cx="723900" cy="7315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710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1554924"/>
            <a:ext cx="7010400" cy="4175316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1540" y="91440"/>
            <a:ext cx="7886700" cy="1017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021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cách nặn quả dạng tròn.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6560" y="5928360"/>
            <a:ext cx="3185160" cy="4724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9" y="126186"/>
            <a:ext cx="723900" cy="7315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7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72314" y="360034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Quan sát và chỉ ra màu của bông hoa, lá, quả.</a:t>
            </a:r>
          </a:p>
        </p:txBody>
      </p:sp>
      <p:pic>
        <p:nvPicPr>
          <p:cNvPr id="2050" name="Picture 2" descr="E:\WORKING\2. SGK MOI\1. MON HOC\FILE SGK mới nhất\File hình\Mi thuat 1\MiThuat1_Page_16_Image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1" y="954854"/>
            <a:ext cx="4564136" cy="34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E:\WORKING\2. SGK MOI\1. MON HOC\Mĩ Thuật\Bài soạn Powerpoint\MiThuat1_Page_16_Image_00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33" y="4168484"/>
            <a:ext cx="1732968" cy="16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E:\WORKING\2. SGK MOI\1. MON HOC\Mĩ Thuật\Bài soạn Powerpoint\MiThuat1_Page_16_Image_0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82" y="1281084"/>
            <a:ext cx="3659040" cy="273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E:\WORKING\2. SGK MOI\1. MON HOC\Mĩ Thuật\Bài soạn Powerpoint\MiThuat1_Page_16_Image_00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12" y="4762715"/>
            <a:ext cx="1582435" cy="16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E:\WORKING\2. SGK MOI\1. MON HOC\Mĩ Thuật\Bài soạn Powerpoint\MiThuat1_Page_16_Image_0004-cop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94" y="4518212"/>
            <a:ext cx="1635420" cy="19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8" y="17390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053" y="-53340"/>
            <a:ext cx="7886700" cy="13077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Nặn quả dạng tròn.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9" y="1875624"/>
            <a:ext cx="2555861" cy="414528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82" y="976463"/>
            <a:ext cx="2576898" cy="4145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02" y="1875623"/>
            <a:ext cx="2550737" cy="41452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88719" y="6020904"/>
            <a:ext cx="3520641" cy="4103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9" y="126186"/>
            <a:ext cx="723900" cy="7315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1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61213"/>
            <a:ext cx="4831080" cy="402518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" y="914402"/>
            <a:ext cx="3481732" cy="2888440"/>
          </a:xfrm>
        </p:spPr>
      </p:pic>
      <p:sp>
        <p:nvSpPr>
          <p:cNvPr id="12" name="Rectangle 11"/>
          <p:cNvSpPr/>
          <p:nvPr/>
        </p:nvSpPr>
        <p:spPr>
          <a:xfrm>
            <a:off x="358748" y="3901904"/>
            <a:ext cx="3603652" cy="1447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Đĩa quả của chúng 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 nặn, sản phẩm nhóm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1540" y="91440"/>
            <a:ext cx="7886700" cy="1017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021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Vẽ tranh quả dạng tròn.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9" y="126186"/>
            <a:ext cx="723900" cy="7315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51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1" y="3575365"/>
            <a:ext cx="8313759" cy="21059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6669" y="769084"/>
            <a:ext cx="7780571" cy="3558930"/>
            <a:chOff x="616669" y="769084"/>
            <a:chExt cx="7780571" cy="35589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0" t="16561" r="5192" b="10726"/>
            <a:stretch/>
          </p:blipFill>
          <p:spPr>
            <a:xfrm>
              <a:off x="1712890" y="769084"/>
              <a:ext cx="2099257" cy="12621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69" y="1495096"/>
              <a:ext cx="7780571" cy="2832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44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6" y="0"/>
            <a:ext cx="913890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WORKING\2. SGK MOI\1. MON HOC\FILE SGK mới nhất\File hình\Mi thuat 1\MiThuat1_Page_16_Image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0" y="1727796"/>
            <a:ext cx="4800600" cy="328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72314" y="360034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Quan sát và chỉ ra màu của bông hoa, lá, quả.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8" y="17390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 descr="E:\WORKING\2. SGK MOI\1. MON HOC\Mĩ Thuật\Bài soạn Powerpoint\MiThuat1_Page_16_Image_0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53" y="1855274"/>
            <a:ext cx="4271323" cy="315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2314" y="360034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Quan sát và chỉ ra màu của bông hoa, lá, quả.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8" y="17390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2314" y="360034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Quan sát và chỉ ra màu của bông hoa, lá, quả.</a:t>
            </a:r>
          </a:p>
        </p:txBody>
      </p:sp>
      <p:pic>
        <p:nvPicPr>
          <p:cNvPr id="5" name="Picture 20" descr="E:\WORKING\2. SGK MOI\1. MON HOC\Mĩ Thuật\Bài soạn Powerpoint\MiThuat1_Page_16_Image_0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0" y="2240280"/>
            <a:ext cx="297180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8" y="17390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2314" y="360034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Quan sát và chỉ ra màu của bông hoa, lá, quả.</a:t>
            </a:r>
          </a:p>
        </p:txBody>
      </p:sp>
      <p:pic>
        <p:nvPicPr>
          <p:cNvPr id="8" name="Picture 22" descr="E:\WORKING\2. SGK MOI\1. MON HOC\Mĩ Thuật\Bài soạn Powerpoint\MiThuat1_Page_16_Image_0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2247955"/>
            <a:ext cx="2937166" cy="28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8" y="17390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2314" y="360034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Quan sát và chỉ ra màu của bông hoa, lá, quả.</a:t>
            </a:r>
          </a:p>
        </p:txBody>
      </p:sp>
      <p:pic>
        <p:nvPicPr>
          <p:cNvPr id="5" name="Picture 23" descr="E:\WORKING\2. SGK MOI\1. MON HOC\Mĩ Thuật\Bài soạn Powerpoint\MiThuat1_Page_16_Image_0004-cop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20" y="2179320"/>
            <a:ext cx="268224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8" y="17390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5940" y="389136"/>
            <a:ext cx="773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màu của bông hoa, </a:t>
            </a:r>
            <a:r>
              <a:rPr lang="en-US" sz="2400" b="1" spc="-100" smtClean="0">
                <a:latin typeface="Arial" panose="020B0604020202020204" pitchFamily="34" charset="0"/>
                <a:cs typeface="Arial" panose="020B0604020202020204" pitchFamily="34" charset="0"/>
              </a:rPr>
              <a:t>lá trong tranh</a:t>
            </a:r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E:\WORKING\2. SGK MOI\1. MON HOC\FILE SGK mới nhất\File hình\Mi thuat 1\MiThuat1_Page_17_Image_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60" y="1629426"/>
            <a:ext cx="3835792" cy="301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WORKING\2. SGK MOI\1. MON HOC\FILE SGK mới nhất\File hình\Mi thuat 1\MiThuat1_Page_17_Image_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7" y="1631502"/>
            <a:ext cx="4001763" cy="30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0177" y="4746383"/>
            <a:ext cx="403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Hoa sen,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bột màu,</a:t>
            </a:r>
          </a:p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Phúc Khang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671" y="4748883"/>
            <a:ext cx="403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Vườn hoa,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sáp màu,</a:t>
            </a:r>
          </a:p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Cẩm Tú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2" y="255104"/>
            <a:ext cx="729730" cy="7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9027</TotalTime>
  <Words>1617</Words>
  <Application>Microsoft Office PowerPoint</Application>
  <PresentationFormat>Custom</PresentationFormat>
  <Paragraphs>151</Paragraphs>
  <Slides>33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Vẽ bông hoa trang trí góc học tập.</vt:lpstr>
      <vt:lpstr>Trả lời câu hỏi:</vt:lpstr>
      <vt:lpstr>Kể tên và nói hình dáng loại quả mà em biết.</vt:lpstr>
      <vt:lpstr>PowerPoint Presentation</vt:lpstr>
      <vt:lpstr>Vẽ tranh quả dạng tròn.</vt:lpstr>
      <vt:lpstr>Vẽ tranh quả dạng tròn.</vt:lpstr>
      <vt:lpstr>PowerPoint Presentation</vt:lpstr>
      <vt:lpstr>PowerPoint Presentation</vt:lpstr>
      <vt:lpstr>Nặn quả dạng tròn.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368</cp:revision>
  <dcterms:created xsi:type="dcterms:W3CDTF">2018-10-04T02:59:51Z</dcterms:created>
  <dcterms:modified xsi:type="dcterms:W3CDTF">2020-05-11T07:17:15Z</dcterms:modified>
</cp:coreProperties>
</file>