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80" r:id="rId4"/>
    <p:sldId id="281" r:id="rId5"/>
    <p:sldId id="274" r:id="rId6"/>
    <p:sldId id="278" r:id="rId7"/>
    <p:sldId id="271" r:id="rId8"/>
    <p:sldId id="272" r:id="rId9"/>
    <p:sldId id="273" r:id="rId10"/>
    <p:sldId id="262" r:id="rId11"/>
    <p:sldId id="263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 baseline="360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 baseline="360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 baseline="360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 baseline="360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 baseline="360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 baseline="360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 baseline="360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 baseline="360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 baseline="360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showPr showNarration="1">
    <p:present/>
    <p:sldAll/>
    <p:penClr>
      <a:schemeClr val="tx1"/>
    </p:penClr>
  </p:showPr>
  <p:clrMru>
    <a:srgbClr val="FF3300"/>
    <a:srgbClr val="FF9933"/>
    <a:srgbClr val="FFCCFF"/>
    <a:srgbClr val="00CC00"/>
    <a:srgbClr val="5F5F5F"/>
    <a:srgbClr val="C0C0C0"/>
    <a:srgbClr val="003366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17" autoAdjust="0"/>
  </p:normalViewPr>
  <p:slideViewPr>
    <p:cSldViewPr>
      <p:cViewPr varScale="1">
        <p:scale>
          <a:sx n="41" d="100"/>
          <a:sy n="41" d="100"/>
        </p:scale>
        <p:origin x="-130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9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aseline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aseline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aseline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aseline="0"/>
            </a:lvl1pPr>
          </a:lstStyle>
          <a:p>
            <a:pPr>
              <a:defRPr/>
            </a:pPr>
            <a:fld id="{4B36595E-8465-435E-8F62-B4B5F0C517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aseline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aseline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aseline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aseline="0"/>
            </a:lvl1pPr>
          </a:lstStyle>
          <a:p>
            <a:pPr>
              <a:defRPr/>
            </a:pPr>
            <a:fld id="{37171855-63DF-4D49-8681-59EB7046BA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T000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31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</p:pic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>
                <a:solidFill>
                  <a:srgbClr val="00006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9AA62-D664-4F0E-AAEA-91C65C0CBCFA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53170-6385-4208-9715-25DD60AD7D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A52DC-8E48-41B8-880B-2E5310D2CC5E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C38A8-D6AF-4773-AD49-069C09BED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219200"/>
            <a:ext cx="19431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219200"/>
            <a:ext cx="56769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70AAAB-A898-4CAD-AA1F-D4504E218F3F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958A5-A7B5-47D1-AD04-3CDE0B2519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9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2590800"/>
            <a:ext cx="3810000" cy="3505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2590800"/>
            <a:ext cx="3810000" cy="3505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3E044-E4D8-4BCF-9B3F-F5FD1E2E0CB1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DD9FE-B907-40C9-968F-3F3DAAE38E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9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2590800"/>
            <a:ext cx="7772400" cy="3505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04901-9D77-45B0-BD39-9B2EC674F837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EE619-4AAB-40A2-BA2C-E64DE6765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BB20C-291A-4D18-8F9B-1933A0FD57F6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455C2-76DD-491F-BF5E-CDE8BCDCD6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E08DB-8CD8-4060-8E4C-C1A1718310C0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DC382-987F-4EC5-ADE5-9831CBFF3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590800"/>
            <a:ext cx="38100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90800"/>
            <a:ext cx="38100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008FD-9EBA-4ECC-91FE-3A9D2F8883EF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BE102-5A6D-4EBE-AA3D-B7B8AED5FE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E0BB9-ACA0-4A4B-9F8A-F671F4E72E25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416FD-0B7A-4DC7-8F56-8E2C516A87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FCF55B-86F2-458F-A7D4-47D54E8BE049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928BC-DD94-467B-B4B5-5246548E10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ACAE2-F222-4821-9424-47493F2CE65F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44D95-B0F2-4F1D-BCD2-596D0E8907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FE6BD-746A-4371-96E1-50658F4740A6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0A836-7942-4449-91AB-1813E0E825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6D8B6-56A7-4295-B287-FE056486EAFE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0980F-EB35-4BA4-8043-D1507F3343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66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219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590800"/>
            <a:ext cx="77724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aseline="0"/>
            </a:lvl1pPr>
          </a:lstStyle>
          <a:p>
            <a:pPr>
              <a:defRPr/>
            </a:pPr>
            <a:fld id="{E804C314-287E-4A5F-8626-958A46B1F341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pPr>
              <a:defRPr/>
            </a:pPr>
            <a:fld id="{8FAE6556-30ED-4B6A-B643-48F1C865B6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7" descr="AWT00024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0"/>
            <a:ext cx="9144000" cy="131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FFFF"/>
          </a:solidFill>
          <a:latin typeface=".VnTime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FFFF"/>
          </a:solidFill>
          <a:latin typeface=".VnTime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FFFF"/>
          </a:solidFill>
          <a:latin typeface=".VnTime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FFFF"/>
          </a:solidFill>
          <a:latin typeface=".VnTime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CFFFF"/>
          </a:solidFill>
          <a:latin typeface=".VnTime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CFFFF"/>
          </a:solidFill>
          <a:latin typeface=".VnTime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CFFFF"/>
          </a:solidFill>
          <a:latin typeface=".VnTime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CFFFF"/>
          </a:solidFill>
          <a:latin typeface=".VnTime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00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743200"/>
            <a:ext cx="7772400" cy="12192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00FF"/>
                </a:solidFill>
                <a:latin typeface="Arial" charset="0"/>
                <a:cs typeface="Arial" charset="0"/>
              </a:rPr>
              <a:t/>
            </a:r>
            <a:br>
              <a:rPr lang="en-US" smtClean="0">
                <a:solidFill>
                  <a:srgbClr val="FF00FF"/>
                </a:solidFill>
                <a:latin typeface="Arial" charset="0"/>
                <a:cs typeface="Arial" charset="0"/>
              </a:rPr>
            </a:br>
            <a:r>
              <a:rPr lang="en-US" smtClean="0">
                <a:solidFill>
                  <a:srgbClr val="FF00FF"/>
                </a:solidFill>
                <a:latin typeface="Arial" charset="0"/>
                <a:cs typeface="Arial" charset="0"/>
              </a:rPr>
              <a:t/>
            </a:r>
            <a:br>
              <a:rPr lang="en-US" smtClean="0">
                <a:solidFill>
                  <a:srgbClr val="FF00FF"/>
                </a:solidFill>
                <a:latin typeface="Arial" charset="0"/>
                <a:cs typeface="Arial" charset="0"/>
              </a:rPr>
            </a:br>
            <a:r>
              <a:rPr lang="en-US" smtClean="0">
                <a:solidFill>
                  <a:srgbClr val="FF00FF"/>
                </a:solidFill>
                <a:latin typeface="Arial" charset="0"/>
                <a:cs typeface="Arial" charset="0"/>
              </a:rPr>
              <a:t/>
            </a:r>
            <a:br>
              <a:rPr lang="en-US" smtClean="0">
                <a:solidFill>
                  <a:srgbClr val="FF00FF"/>
                </a:solidFill>
                <a:latin typeface="Arial" charset="0"/>
                <a:cs typeface="Arial" charset="0"/>
              </a:rPr>
            </a:br>
            <a:r>
              <a:rPr lang="en-US" smtClean="0">
                <a:solidFill>
                  <a:srgbClr val="FF00FF"/>
                </a:solidFill>
                <a:latin typeface="Arial" charset="0"/>
                <a:cs typeface="Arial" charset="0"/>
              </a:rPr>
              <a:t>Môn Toán – Lớp 4</a:t>
            </a:r>
            <a:br>
              <a:rPr lang="en-US" smtClean="0">
                <a:solidFill>
                  <a:srgbClr val="FF00FF"/>
                </a:solidFill>
                <a:latin typeface="Arial" charset="0"/>
                <a:cs typeface="Arial" charset="0"/>
              </a:rPr>
            </a:br>
            <a:r>
              <a:rPr lang="en-US" smtClean="0">
                <a:solidFill>
                  <a:srgbClr val="FF00FF"/>
                </a:solidFill>
                <a:latin typeface="Arial" charset="0"/>
                <a:cs typeface="Arial" charset="0"/>
              </a:rPr>
              <a:t/>
            </a:r>
            <a:br>
              <a:rPr lang="en-US" smtClean="0">
                <a:solidFill>
                  <a:srgbClr val="FF00FF"/>
                </a:solidFill>
                <a:latin typeface="Arial" charset="0"/>
                <a:cs typeface="Arial" charset="0"/>
              </a:rPr>
            </a:b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</a:rPr>
              <a:t>Đ</a:t>
            </a:r>
            <a:r>
              <a:rPr lang="en-US" smtClean="0">
                <a:latin typeface="Arial" charset="0"/>
                <a:cs typeface="Arial" charset="0"/>
              </a:rPr>
              <a:t> </a:t>
            </a:r>
            <a:r>
              <a:rPr lang="en-US" smtClean="0">
                <a:solidFill>
                  <a:srgbClr val="009900"/>
                </a:solidFill>
                <a:latin typeface="Arial" charset="0"/>
                <a:cs typeface="Arial" charset="0"/>
              </a:rPr>
              <a:t>6</a:t>
            </a:r>
            <a:r>
              <a:rPr lang="en-US" smtClean="0">
                <a:latin typeface="Arial" charset="0"/>
                <a:cs typeface="Arial" charset="0"/>
              </a:rPr>
              <a:t>: </a:t>
            </a:r>
            <a:r>
              <a:rPr lang="en-US" smtClean="0">
                <a:solidFill>
                  <a:srgbClr val="9900CC"/>
                </a:solidFill>
                <a:latin typeface="Arial" charset="0"/>
                <a:cs typeface="Arial" charset="0"/>
              </a:rPr>
              <a:t>Các số có sáu ch</a:t>
            </a:r>
            <a:r>
              <a:rPr lang="en-US" smtClean="0">
                <a:solidFill>
                  <a:srgbClr val="9900CC"/>
                </a:solidFill>
                <a:latin typeface="Arial" charset="0"/>
              </a:rPr>
              <a:t>ữ số</a:t>
            </a:r>
          </a:p>
        </p:txBody>
      </p:sp>
      <p:sp>
        <p:nvSpPr>
          <p:cNvPr id="4104" name="WordArt 8"/>
          <p:cNvSpPr>
            <a:spLocks noChangeArrowheads="1" noChangeShapeType="1" noTextEdit="1"/>
          </p:cNvSpPr>
          <p:nvPr/>
        </p:nvSpPr>
        <p:spPr bwMode="auto">
          <a:xfrm>
            <a:off x="1600200" y="1676400"/>
            <a:ext cx="6457950" cy="4724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r>
              <a:rPr lang="vi-VN" sz="44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Thiết kế bài giảng điện tử</a:t>
            </a:r>
            <a:endParaRPr lang="en-US" sz="4400" kern="10">
              <a:ln w="9525">
                <a:solidFill>
                  <a:srgbClr val="FF3300"/>
                </a:solidFill>
                <a:round/>
                <a:headEnd/>
                <a:tailEnd/>
              </a:ln>
              <a:solidFill>
                <a:srgbClr val="FF3300"/>
              </a:solidFill>
              <a:latin typeface="Arial"/>
              <a:cs typeface="Arial"/>
            </a:endParaRPr>
          </a:p>
        </p:txBody>
      </p:sp>
      <p:sp>
        <p:nvSpPr>
          <p:cNvPr id="3076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utoUpdateAnimBg="0"/>
      <p:bldP spid="410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40" name="Group 100"/>
          <p:cNvGraphicFramePr>
            <a:graphicFrameLocks noGrp="1"/>
          </p:cNvGraphicFramePr>
          <p:nvPr>
            <p:ph type="tbl" idx="1"/>
          </p:nvPr>
        </p:nvGraphicFramePr>
        <p:xfrm>
          <a:off x="304800" y="2286000"/>
          <a:ext cx="8534400" cy="4038600"/>
        </p:xfrm>
        <a:graphic>
          <a:graphicData uri="http://schemas.openxmlformats.org/drawingml/2006/table">
            <a:tbl>
              <a:tblPr/>
              <a:tblGrid>
                <a:gridCol w="1828800"/>
                <a:gridCol w="6705600"/>
              </a:tblGrid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.VnTime" pitchFamily="34" charset="0"/>
                        </a:rPr>
                        <a:t>C¸c sè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.VnTime" pitchFamily="34" charset="0"/>
                        </a:rPr>
                        <a:t>§äc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96 315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7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796 315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8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106 315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1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106 827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296" name="Group 56"/>
          <p:cNvGraphicFramePr>
            <a:graphicFrameLocks noGrp="1"/>
          </p:cNvGraphicFramePr>
          <p:nvPr/>
        </p:nvGraphicFramePr>
        <p:xfrm>
          <a:off x="2209800" y="2819400"/>
          <a:ext cx="6477000" cy="533400"/>
        </p:xfrm>
        <a:graphic>
          <a:graphicData uri="http://schemas.openxmlformats.org/drawingml/2006/table">
            <a:tbl>
              <a:tblPr/>
              <a:tblGrid>
                <a:gridCol w="6477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ChÝn m­¬i s¸u ngh×n ba tr¨m m­êi l¨m.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318" name="Group 78"/>
          <p:cNvGraphicFramePr>
            <a:graphicFrameLocks noGrp="1"/>
          </p:cNvGraphicFramePr>
          <p:nvPr/>
        </p:nvGraphicFramePr>
        <p:xfrm>
          <a:off x="2209800" y="3429000"/>
          <a:ext cx="6629400" cy="914400"/>
        </p:xfrm>
        <a:graphic>
          <a:graphicData uri="http://schemas.openxmlformats.org/drawingml/2006/table">
            <a:tbl>
              <a:tblPr/>
              <a:tblGrid>
                <a:gridCol w="66294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B¶y tr¨m chÝn m­¬i s¸u ngh×n ba tr¨m m­êi l¨m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329" name="Group 89"/>
          <p:cNvGraphicFramePr>
            <a:graphicFrameLocks noGrp="1"/>
          </p:cNvGraphicFramePr>
          <p:nvPr/>
        </p:nvGraphicFramePr>
        <p:xfrm>
          <a:off x="2209800" y="4495800"/>
          <a:ext cx="6324600" cy="609600"/>
        </p:xfrm>
        <a:graphic>
          <a:graphicData uri="http://schemas.openxmlformats.org/drawingml/2006/table">
            <a:tbl>
              <a:tblPr/>
              <a:tblGrid>
                <a:gridCol w="63246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Mét tr¨m linh s¸u ngh×n ba tr¨m m­êi l¨m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320" name="Group 80"/>
          <p:cNvGraphicFramePr>
            <a:graphicFrameLocks noGrp="1"/>
          </p:cNvGraphicFramePr>
          <p:nvPr/>
        </p:nvGraphicFramePr>
        <p:xfrm>
          <a:off x="2209800" y="5334000"/>
          <a:ext cx="6553200" cy="914400"/>
        </p:xfrm>
        <a:graphic>
          <a:graphicData uri="http://schemas.openxmlformats.org/drawingml/2006/table">
            <a:tbl>
              <a:tblPr/>
              <a:tblGrid>
                <a:gridCol w="65532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.VnTime" pitchFamily="34" charset="0"/>
                        </a:rPr>
                        <a:t>Mét tr¨m linh s¸u ngh×n t¸m tr¨m hai m­¬i b¶y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339" name="Group 99"/>
          <p:cNvGraphicFramePr>
            <a:graphicFrameLocks noGrp="1"/>
          </p:cNvGraphicFramePr>
          <p:nvPr/>
        </p:nvGraphicFramePr>
        <p:xfrm>
          <a:off x="1371600" y="1447800"/>
          <a:ext cx="6629400" cy="914400"/>
        </p:xfrm>
        <a:graphic>
          <a:graphicData uri="http://schemas.openxmlformats.org/drawingml/2006/table">
            <a:tbl>
              <a:tblPr/>
              <a:tblGrid>
                <a:gridCol w="66294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FFFF"/>
                          </a:solidFill>
                          <a:effectLst/>
                          <a:latin typeface=".VnTime" pitchFamily="34" charset="0"/>
                        </a:rPr>
                        <a:t>Bµi tËp 3: §äc c¸c sè sau: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10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8" dur="500"/>
                                        <p:tgtEl>
                                          <p:spTgt spid="102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9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500"/>
                                        <p:tgtEl>
                                          <p:spTgt spid="103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1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8" dur="500"/>
                                        <p:tgtEl>
                                          <p:spTgt spid="103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2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3" dur="500"/>
                                        <p:tgtEl>
                                          <p:spTgt spid="10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1295400"/>
            <a:ext cx="7772400" cy="5334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</a:rPr>
              <a:t>Bài tập 4: Viết các số sau:</a:t>
            </a:r>
          </a:p>
        </p:txBody>
      </p:sp>
      <p:graphicFrame>
        <p:nvGraphicFramePr>
          <p:cNvPr id="11340" name="Group 76"/>
          <p:cNvGraphicFramePr>
            <a:graphicFrameLocks noGrp="1"/>
          </p:cNvGraphicFramePr>
          <p:nvPr>
            <p:ph type="tbl" idx="1"/>
          </p:nvPr>
        </p:nvGraphicFramePr>
        <p:xfrm>
          <a:off x="152400" y="2133600"/>
          <a:ext cx="8839200" cy="4257675"/>
        </p:xfrm>
        <a:graphic>
          <a:graphicData uri="http://schemas.openxmlformats.org/drawingml/2006/table">
            <a:tbl>
              <a:tblPr/>
              <a:tblGrid>
                <a:gridCol w="1752600"/>
                <a:gridCol w="7086600"/>
              </a:tblGrid>
              <a:tr h="5733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.VnTime" pitchFamily="34" charset="0"/>
                        </a:rPr>
                        <a:t>C¸c sè</a:t>
                      </a:r>
                    </a:p>
                  </a:txBody>
                  <a:tcPr marT="45737" marB="4573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.VnTime" pitchFamily="34" charset="0"/>
                        </a:rPr>
                        <a:t>§äc</a:t>
                      </a:r>
                    </a:p>
                  </a:txBody>
                  <a:tcPr marT="45737" marB="457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96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37" marB="4573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S¸u m­¬i ba ngh×n mét tr¨m m­êi l¨m</a:t>
                      </a:r>
                    </a:p>
                  </a:txBody>
                  <a:tcPr marT="45737" marB="457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33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37" marB="4573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B¶y tr¨m hai m­¬i ba ngh×n chÝn tr¨m ba m­¬i s¸u</a:t>
                      </a:r>
                    </a:p>
                  </a:txBody>
                  <a:tcPr marT="45737" marB="457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6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37" marB="4573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ChÝn tr¨m bèn m­¬i ba ngh×n mét tr¨m linh ba</a:t>
                      </a:r>
                    </a:p>
                  </a:txBody>
                  <a:tcPr marT="45737" marB="457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33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37" marB="4573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T¸m tr¨m s¸u m­¬i ngh×n ba tr¨m b¶y m­¬i hai</a:t>
                      </a:r>
                    </a:p>
                  </a:txBody>
                  <a:tcPr marT="45737" marB="457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341" name="Group 77"/>
          <p:cNvGraphicFramePr>
            <a:graphicFrameLocks noGrp="1"/>
          </p:cNvGraphicFramePr>
          <p:nvPr/>
        </p:nvGraphicFramePr>
        <p:xfrm>
          <a:off x="381000" y="2743200"/>
          <a:ext cx="1447800" cy="533400"/>
        </p:xfrm>
        <a:graphic>
          <a:graphicData uri="http://schemas.openxmlformats.org/drawingml/2006/table">
            <a:tbl>
              <a:tblPr/>
              <a:tblGrid>
                <a:gridCol w="14478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63 115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342" name="Group 78"/>
          <p:cNvGraphicFramePr>
            <a:graphicFrameLocks noGrp="1"/>
          </p:cNvGraphicFramePr>
          <p:nvPr/>
        </p:nvGraphicFramePr>
        <p:xfrm>
          <a:off x="304800" y="3581400"/>
          <a:ext cx="1447800" cy="533400"/>
        </p:xfrm>
        <a:graphic>
          <a:graphicData uri="http://schemas.openxmlformats.org/drawingml/2006/table">
            <a:tbl>
              <a:tblPr/>
              <a:tblGrid>
                <a:gridCol w="14478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723 936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343" name="Group 79"/>
          <p:cNvGraphicFramePr>
            <a:graphicFrameLocks noGrp="1"/>
          </p:cNvGraphicFramePr>
          <p:nvPr/>
        </p:nvGraphicFramePr>
        <p:xfrm>
          <a:off x="304800" y="4495800"/>
          <a:ext cx="1447800" cy="533400"/>
        </p:xfrm>
        <a:graphic>
          <a:graphicData uri="http://schemas.openxmlformats.org/drawingml/2006/table">
            <a:tbl>
              <a:tblPr/>
              <a:tblGrid>
                <a:gridCol w="14478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943 103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344" name="Group 80"/>
          <p:cNvGraphicFramePr>
            <a:graphicFrameLocks noGrp="1"/>
          </p:cNvGraphicFramePr>
          <p:nvPr/>
        </p:nvGraphicFramePr>
        <p:xfrm>
          <a:off x="304800" y="5486400"/>
          <a:ext cx="1447800" cy="533400"/>
        </p:xfrm>
        <a:graphic>
          <a:graphicData uri="http://schemas.openxmlformats.org/drawingml/2006/table">
            <a:tbl>
              <a:tblPr/>
              <a:tblGrid>
                <a:gridCol w="14478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.VnTime" pitchFamily="34" charset="0"/>
                        </a:rPr>
                        <a:t>860 372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11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13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3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13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34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13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34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1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" charset="0"/>
              </a:rPr>
              <a:t>Trò ch</a:t>
            </a:r>
            <a:r>
              <a:rPr lang="vi-VN" smtClean="0">
                <a:latin typeface="Arial" charset="0"/>
              </a:rPr>
              <a:t>ơ</a:t>
            </a:r>
            <a:r>
              <a:rPr lang="en-US" smtClean="0">
                <a:latin typeface="Arial" charset="0"/>
              </a:rPr>
              <a:t>i : Ai nhanh h</a:t>
            </a:r>
            <a:r>
              <a:rPr lang="vi-VN" smtClean="0">
                <a:latin typeface="Arial" charset="0"/>
              </a:rPr>
              <a:t>ơ</a:t>
            </a:r>
            <a:r>
              <a:rPr lang="en-US" smtClean="0">
                <a:latin typeface="Arial" charset="0"/>
              </a:rPr>
              <a:t>n.</a:t>
            </a:r>
          </a:p>
        </p:txBody>
      </p:sp>
      <p:sp>
        <p:nvSpPr>
          <p:cNvPr id="12297" name="AutoShape 9"/>
          <p:cNvSpPr>
            <a:spLocks noChangeArrowheads="1"/>
          </p:cNvSpPr>
          <p:nvPr/>
        </p:nvSpPr>
        <p:spPr bwMode="auto">
          <a:xfrm>
            <a:off x="1905000" y="2209800"/>
            <a:ext cx="5638800" cy="4038600"/>
          </a:xfrm>
          <a:prstGeom prst="cloudCallout">
            <a:avLst>
              <a:gd name="adj1" fmla="val -59630"/>
              <a:gd name="adj2" fmla="val 38759"/>
            </a:avLst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4800" baseline="0">
              <a:latin typeface="Arial" charset="0"/>
            </a:endParaRPr>
          </a:p>
          <a:p>
            <a:r>
              <a:rPr lang="en-US" sz="4800" baseline="0">
                <a:latin typeface="Arial" charset="0"/>
              </a:rPr>
              <a:t>Các con giỏi quá!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autoUpdateAnimBg="0"/>
      <p:bldP spid="12297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" charset="0"/>
              </a:rPr>
              <a:t>Mục tiêu	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latin typeface="Arial" charset="0"/>
              </a:rPr>
              <a:t>Giúp học sinh:</a:t>
            </a:r>
          </a:p>
          <a:p>
            <a:pPr eaLnBrk="1" hangingPunct="1"/>
            <a:r>
              <a:rPr lang="en-US" smtClean="0">
                <a:latin typeface="Arial" charset="0"/>
              </a:rPr>
              <a:t>Ôn lại quan hệ giữa </a:t>
            </a:r>
            <a:r>
              <a:rPr lang="vi-VN" smtClean="0">
                <a:latin typeface="Arial" charset="0"/>
              </a:rPr>
              <a:t>đơ</a:t>
            </a:r>
            <a:r>
              <a:rPr lang="en-US" smtClean="0">
                <a:latin typeface="Arial" charset="0"/>
              </a:rPr>
              <a:t>n vị các hàng liền kề.</a:t>
            </a:r>
          </a:p>
          <a:p>
            <a:pPr eaLnBrk="1" hangingPunct="1"/>
            <a:r>
              <a:rPr lang="en-US" smtClean="0">
                <a:latin typeface="Arial" charset="0"/>
              </a:rPr>
              <a:t>Biết </a:t>
            </a:r>
            <a:r>
              <a:rPr lang="vi-VN" smtClean="0">
                <a:latin typeface="Arial" charset="0"/>
              </a:rPr>
              <a:t>đ</a:t>
            </a:r>
            <a:r>
              <a:rPr lang="en-US" smtClean="0">
                <a:latin typeface="Arial" charset="0"/>
              </a:rPr>
              <a:t>ọc và viết các số có 6 chữ số.</a:t>
            </a:r>
          </a:p>
        </p:txBody>
      </p:sp>
      <p:pic>
        <p:nvPicPr>
          <p:cNvPr id="25604" name="Picture 4" descr="bs02064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1295400"/>
            <a:ext cx="1720850" cy="171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utoUpdateAnimBg="0"/>
      <p:bldP spid="25603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371600"/>
            <a:ext cx="7772400" cy="3810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Arial" charset="0"/>
              </a:rPr>
              <a:t>Cách thiết kế: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5105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latin typeface="Arial" charset="0"/>
              </a:rPr>
              <a:t>Chia làm 14 Slide:</a:t>
            </a:r>
          </a:p>
          <a:p>
            <a:pPr eaLnBrk="1" hangingPunct="1">
              <a:lnSpc>
                <a:spcPct val="60000"/>
              </a:lnSpc>
            </a:pPr>
            <a:r>
              <a:rPr lang="en-US" sz="2400" u="sng" smtClean="0">
                <a:latin typeface="Arial" charset="0"/>
              </a:rPr>
              <a:t>Slide 1</a:t>
            </a:r>
            <a:r>
              <a:rPr lang="en-US" sz="2400" smtClean="0">
                <a:latin typeface="Arial" charset="0"/>
              </a:rPr>
              <a:t> : Tên bài,ng</a:t>
            </a:r>
            <a:r>
              <a:rPr lang="vi-VN" sz="2400" smtClean="0">
                <a:latin typeface="Arial" charset="0"/>
              </a:rPr>
              <a:t>ư</a:t>
            </a:r>
            <a:r>
              <a:rPr lang="en-US" sz="2400" smtClean="0">
                <a:latin typeface="Arial" charset="0"/>
              </a:rPr>
              <a:t>ời h</a:t>
            </a:r>
            <a:r>
              <a:rPr lang="vi-VN" sz="2400" smtClean="0">
                <a:latin typeface="Arial" charset="0"/>
              </a:rPr>
              <a:t>ư</a:t>
            </a:r>
            <a:r>
              <a:rPr lang="en-US" sz="2400" smtClean="0">
                <a:latin typeface="Arial" charset="0"/>
              </a:rPr>
              <a:t>ớng dẫn,ng</a:t>
            </a:r>
            <a:r>
              <a:rPr lang="vi-VN" sz="2400" smtClean="0">
                <a:latin typeface="Arial" charset="0"/>
              </a:rPr>
              <a:t>ư</a:t>
            </a:r>
            <a:r>
              <a:rPr lang="en-US" sz="2400" smtClean="0">
                <a:latin typeface="Arial" charset="0"/>
              </a:rPr>
              <a:t>ời thiết kế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u="sng" smtClean="0">
                <a:latin typeface="Arial" charset="0"/>
              </a:rPr>
              <a:t>Slide 2+3+4</a:t>
            </a:r>
            <a:r>
              <a:rPr lang="en-US" sz="2400" smtClean="0">
                <a:latin typeface="Arial" charset="0"/>
              </a:rPr>
              <a:t> : Ôn tập về các hàng </a:t>
            </a:r>
            <a:r>
              <a:rPr lang="vi-VN" sz="2400" smtClean="0">
                <a:latin typeface="Arial" charset="0"/>
              </a:rPr>
              <a:t>đơ</a:t>
            </a:r>
            <a:r>
              <a:rPr lang="en-US" sz="2400" smtClean="0">
                <a:latin typeface="Arial" charset="0"/>
              </a:rPr>
              <a:t>n vị,chục,tr</a:t>
            </a:r>
            <a:r>
              <a:rPr lang="vi-VN" sz="2400" smtClean="0">
                <a:latin typeface="Arial" charset="0"/>
              </a:rPr>
              <a:t>ă</a:t>
            </a:r>
            <a:r>
              <a:rPr lang="en-US" sz="2400" smtClean="0">
                <a:latin typeface="Arial" charset="0"/>
              </a:rPr>
              <a:t>m,nghìn,chục nghìn.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u="sng" smtClean="0">
                <a:latin typeface="Arial" charset="0"/>
              </a:rPr>
              <a:t>Slide 5 </a:t>
            </a:r>
            <a:r>
              <a:rPr lang="en-US" sz="2400" smtClean="0">
                <a:latin typeface="Arial" charset="0"/>
              </a:rPr>
              <a:t>: Giới thiệu về số có sáu chữ số.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u="sng" smtClean="0">
                <a:latin typeface="Arial" charset="0"/>
              </a:rPr>
              <a:t>Slide 6</a:t>
            </a:r>
            <a:r>
              <a:rPr lang="en-US" sz="2400" smtClean="0">
                <a:latin typeface="Arial" charset="0"/>
              </a:rPr>
              <a:t> : Giới thiệu bài mới.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u="sng" smtClean="0">
                <a:latin typeface="Arial" charset="0"/>
              </a:rPr>
              <a:t>Slide 7+8</a:t>
            </a:r>
            <a:r>
              <a:rPr lang="en-US" sz="2400" smtClean="0">
                <a:latin typeface="Arial" charset="0"/>
              </a:rPr>
              <a:t> : Bài tập1.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u="sng" smtClean="0">
                <a:latin typeface="Arial" charset="0"/>
              </a:rPr>
              <a:t>Slide 9 </a:t>
            </a:r>
            <a:r>
              <a:rPr lang="en-US" sz="2400" smtClean="0">
                <a:latin typeface="Arial" charset="0"/>
              </a:rPr>
              <a:t>: Bài tập 2.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u="sng" smtClean="0">
                <a:latin typeface="Arial" charset="0"/>
              </a:rPr>
              <a:t>Slide 10</a:t>
            </a:r>
            <a:r>
              <a:rPr lang="en-US" sz="2400" smtClean="0">
                <a:latin typeface="Arial" charset="0"/>
              </a:rPr>
              <a:t> :Bài tập 3.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u="sng" smtClean="0">
                <a:latin typeface="Arial" charset="0"/>
              </a:rPr>
              <a:t>Slide 11</a:t>
            </a:r>
            <a:r>
              <a:rPr lang="en-US" sz="2400" smtClean="0">
                <a:latin typeface="Arial" charset="0"/>
              </a:rPr>
              <a:t> :Bài tập 4.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u="sng" smtClean="0">
                <a:latin typeface="Arial" charset="0"/>
              </a:rPr>
              <a:t>Slide 12</a:t>
            </a:r>
            <a:r>
              <a:rPr lang="en-US" sz="2400" smtClean="0">
                <a:latin typeface="Arial" charset="0"/>
              </a:rPr>
              <a:t> : Củng cố.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u="sng" smtClean="0">
                <a:latin typeface="Arial" charset="0"/>
              </a:rPr>
              <a:t>Slide 13</a:t>
            </a:r>
            <a:r>
              <a:rPr lang="en-US" sz="2400" smtClean="0">
                <a:latin typeface="Arial" charset="0"/>
              </a:rPr>
              <a:t> : Mục tiêu.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u="sng" smtClean="0">
                <a:latin typeface="Arial" charset="0"/>
              </a:rPr>
              <a:t>Slide 14</a:t>
            </a:r>
            <a:r>
              <a:rPr lang="en-US" sz="2400" smtClean="0">
                <a:latin typeface="Arial" charset="0"/>
              </a:rPr>
              <a:t> : Cách thiết kế.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</p:txBody>
      </p:sp>
      <p:pic>
        <p:nvPicPr>
          <p:cNvPr id="26628" name="Picture 4" descr="BD05515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3505200"/>
            <a:ext cx="3657600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3" dur="500"/>
                                        <p:tgtEl>
                                          <p:spTgt spid="26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autoUpdateAnimBg="0"/>
      <p:bldP spid="2662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8"/>
          <p:cNvSpPr>
            <a:spLocks noChangeArrowheads="1"/>
          </p:cNvSpPr>
          <p:nvPr/>
        </p:nvSpPr>
        <p:spPr bwMode="auto">
          <a:xfrm>
            <a:off x="1219200" y="22098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129" name="AutoShape 9"/>
          <p:cNvSpPr>
            <a:spLocks noChangeArrowheads="1"/>
          </p:cNvSpPr>
          <p:nvPr/>
        </p:nvSpPr>
        <p:spPr bwMode="auto">
          <a:xfrm>
            <a:off x="1981200" y="1981200"/>
            <a:ext cx="1676400" cy="685800"/>
          </a:xfrm>
          <a:prstGeom prst="cloudCallout">
            <a:avLst>
              <a:gd name="adj1" fmla="val -75759"/>
              <a:gd name="adj2" fmla="val 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3200" baseline="0">
                <a:latin typeface="Arial" charset="0"/>
              </a:rPr>
              <a:t>Đọc?</a:t>
            </a:r>
          </a:p>
        </p:txBody>
      </p:sp>
      <p:graphicFrame>
        <p:nvGraphicFramePr>
          <p:cNvPr id="5153" name="Group 33"/>
          <p:cNvGraphicFramePr>
            <a:graphicFrameLocks noGrp="1"/>
          </p:cNvGraphicFramePr>
          <p:nvPr/>
        </p:nvGraphicFramePr>
        <p:xfrm>
          <a:off x="1981200" y="2057400"/>
          <a:ext cx="1371600" cy="517525"/>
        </p:xfrm>
        <a:graphic>
          <a:graphicData uri="http://schemas.openxmlformats.org/drawingml/2006/table">
            <a:tbl>
              <a:tblPr/>
              <a:tblGrid>
                <a:gridCol w="13716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 ®¬n vÞ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154" name="Group 34"/>
          <p:cNvGraphicFramePr>
            <a:graphicFrameLocks noGrp="1"/>
          </p:cNvGraphicFramePr>
          <p:nvPr/>
        </p:nvGraphicFramePr>
        <p:xfrm>
          <a:off x="3505200" y="2057400"/>
          <a:ext cx="1371600" cy="533400"/>
        </p:xfrm>
        <a:graphic>
          <a:graphicData uri="http://schemas.openxmlformats.org/drawingml/2006/table">
            <a:tbl>
              <a:tblPr/>
              <a:tblGrid>
                <a:gridCol w="13716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ViÕt sè: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155" name="Group 35"/>
          <p:cNvGraphicFramePr>
            <a:graphicFrameLocks noGrp="1"/>
          </p:cNvGraphicFramePr>
          <p:nvPr/>
        </p:nvGraphicFramePr>
        <p:xfrm>
          <a:off x="4800600" y="2057400"/>
          <a:ext cx="609600" cy="533400"/>
        </p:xfrm>
        <a:graphic>
          <a:graphicData uri="http://schemas.openxmlformats.org/drawingml/2006/table">
            <a:tbl>
              <a:tblPr/>
              <a:tblGrid>
                <a:gridCol w="6096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?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166" name="Group 46"/>
          <p:cNvGraphicFramePr>
            <a:graphicFrameLocks noGrp="1"/>
          </p:cNvGraphicFramePr>
          <p:nvPr/>
        </p:nvGraphicFramePr>
        <p:xfrm>
          <a:off x="4800600" y="2057400"/>
          <a:ext cx="838200" cy="533400"/>
        </p:xfrm>
        <a:graphic>
          <a:graphicData uri="http://schemas.openxmlformats.org/drawingml/2006/table">
            <a:tbl>
              <a:tblPr/>
              <a:tblGrid>
                <a:gridCol w="8382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84" name="AutoShape 64"/>
          <p:cNvSpPr>
            <a:spLocks noChangeArrowheads="1"/>
          </p:cNvSpPr>
          <p:nvPr/>
        </p:nvSpPr>
        <p:spPr bwMode="auto">
          <a:xfrm>
            <a:off x="3048000" y="3124200"/>
            <a:ext cx="1676400" cy="762000"/>
          </a:xfrm>
          <a:prstGeom prst="cloudCallout">
            <a:avLst>
              <a:gd name="adj1" fmla="val -66384"/>
              <a:gd name="adj2" fmla="val 125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3200" baseline="0">
                <a:latin typeface="Arial" charset="0"/>
              </a:rPr>
              <a:t>Đọc?</a:t>
            </a:r>
          </a:p>
        </p:txBody>
      </p:sp>
      <p:graphicFrame>
        <p:nvGraphicFramePr>
          <p:cNvPr id="5210" name="Group 90"/>
          <p:cNvGraphicFramePr>
            <a:graphicFrameLocks noGrp="1"/>
          </p:cNvGraphicFramePr>
          <p:nvPr/>
        </p:nvGraphicFramePr>
        <p:xfrm>
          <a:off x="3124200" y="3276600"/>
          <a:ext cx="1524000" cy="533400"/>
        </p:xfrm>
        <a:graphic>
          <a:graphicData uri="http://schemas.openxmlformats.org/drawingml/2006/table">
            <a:tbl>
              <a:tblPr/>
              <a:tblGrid>
                <a:gridCol w="1524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 chôc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211" name="Group 91"/>
          <p:cNvGraphicFramePr>
            <a:graphicFrameLocks noGrp="1"/>
          </p:cNvGraphicFramePr>
          <p:nvPr/>
        </p:nvGraphicFramePr>
        <p:xfrm>
          <a:off x="4419600" y="3276600"/>
          <a:ext cx="1371600" cy="533400"/>
        </p:xfrm>
        <a:graphic>
          <a:graphicData uri="http://schemas.openxmlformats.org/drawingml/2006/table">
            <a:tbl>
              <a:tblPr/>
              <a:tblGrid>
                <a:gridCol w="13716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ViÕt sè: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212" name="Group 92"/>
          <p:cNvGraphicFramePr>
            <a:graphicFrameLocks noGrp="1"/>
          </p:cNvGraphicFramePr>
          <p:nvPr/>
        </p:nvGraphicFramePr>
        <p:xfrm>
          <a:off x="5791200" y="3276600"/>
          <a:ext cx="381000" cy="533400"/>
        </p:xfrm>
        <a:graphic>
          <a:graphicData uri="http://schemas.openxmlformats.org/drawingml/2006/table">
            <a:tbl>
              <a:tblPr/>
              <a:tblGrid>
                <a:gridCol w="381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?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215" name="Group 95"/>
          <p:cNvGraphicFramePr>
            <a:graphicFrameLocks noGrp="1"/>
          </p:cNvGraphicFramePr>
          <p:nvPr/>
        </p:nvGraphicFramePr>
        <p:xfrm>
          <a:off x="5791200" y="3276600"/>
          <a:ext cx="685800" cy="533400"/>
        </p:xfrm>
        <a:graphic>
          <a:graphicData uri="http://schemas.openxmlformats.org/drawingml/2006/table">
            <a:tbl>
              <a:tblPr/>
              <a:tblGrid>
                <a:gridCol w="6858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17" name="AutoShape 97"/>
          <p:cNvSpPr>
            <a:spLocks noChangeArrowheads="1"/>
          </p:cNvSpPr>
          <p:nvPr/>
        </p:nvSpPr>
        <p:spPr bwMode="auto">
          <a:xfrm>
            <a:off x="1143000" y="3429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18" name="AutoShape 98"/>
          <p:cNvSpPr>
            <a:spLocks noChangeArrowheads="1"/>
          </p:cNvSpPr>
          <p:nvPr/>
        </p:nvSpPr>
        <p:spPr bwMode="auto">
          <a:xfrm>
            <a:off x="1295400" y="3429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19" name="AutoShape 99"/>
          <p:cNvSpPr>
            <a:spLocks noChangeArrowheads="1"/>
          </p:cNvSpPr>
          <p:nvPr/>
        </p:nvSpPr>
        <p:spPr bwMode="auto">
          <a:xfrm>
            <a:off x="1447800" y="3429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20" name="AutoShape 100"/>
          <p:cNvSpPr>
            <a:spLocks noChangeArrowheads="1"/>
          </p:cNvSpPr>
          <p:nvPr/>
        </p:nvSpPr>
        <p:spPr bwMode="auto">
          <a:xfrm>
            <a:off x="1600200" y="3429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21" name="AutoShape 101"/>
          <p:cNvSpPr>
            <a:spLocks noChangeArrowheads="1"/>
          </p:cNvSpPr>
          <p:nvPr/>
        </p:nvSpPr>
        <p:spPr bwMode="auto">
          <a:xfrm>
            <a:off x="1752600" y="3429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22" name="AutoShape 102"/>
          <p:cNvSpPr>
            <a:spLocks noChangeArrowheads="1"/>
          </p:cNvSpPr>
          <p:nvPr/>
        </p:nvSpPr>
        <p:spPr bwMode="auto">
          <a:xfrm>
            <a:off x="1905000" y="3429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23" name="AutoShape 103"/>
          <p:cNvSpPr>
            <a:spLocks noChangeArrowheads="1"/>
          </p:cNvSpPr>
          <p:nvPr/>
        </p:nvSpPr>
        <p:spPr bwMode="auto">
          <a:xfrm>
            <a:off x="2057400" y="3429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24" name="AutoShape 104"/>
          <p:cNvSpPr>
            <a:spLocks noChangeArrowheads="1"/>
          </p:cNvSpPr>
          <p:nvPr/>
        </p:nvSpPr>
        <p:spPr bwMode="auto">
          <a:xfrm>
            <a:off x="2209800" y="3429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25" name="AutoShape 105"/>
          <p:cNvSpPr>
            <a:spLocks noChangeArrowheads="1"/>
          </p:cNvSpPr>
          <p:nvPr/>
        </p:nvSpPr>
        <p:spPr bwMode="auto">
          <a:xfrm>
            <a:off x="2362200" y="3429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26" name="AutoShape 106"/>
          <p:cNvSpPr>
            <a:spLocks noChangeArrowheads="1"/>
          </p:cNvSpPr>
          <p:nvPr/>
        </p:nvSpPr>
        <p:spPr bwMode="auto">
          <a:xfrm>
            <a:off x="2514600" y="3429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27" name="AutoShape 133"/>
          <p:cNvSpPr>
            <a:spLocks noChangeArrowheads="1"/>
          </p:cNvSpPr>
          <p:nvPr/>
        </p:nvSpPr>
        <p:spPr bwMode="auto">
          <a:xfrm>
            <a:off x="1143000" y="4572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28" name="AutoShape 134"/>
          <p:cNvSpPr>
            <a:spLocks noChangeArrowheads="1"/>
          </p:cNvSpPr>
          <p:nvPr/>
        </p:nvSpPr>
        <p:spPr bwMode="auto">
          <a:xfrm>
            <a:off x="1295400" y="4572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29" name="AutoShape 135"/>
          <p:cNvSpPr>
            <a:spLocks noChangeArrowheads="1"/>
          </p:cNvSpPr>
          <p:nvPr/>
        </p:nvSpPr>
        <p:spPr bwMode="auto">
          <a:xfrm>
            <a:off x="1447800" y="4572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30" name="AutoShape 136"/>
          <p:cNvSpPr>
            <a:spLocks noChangeArrowheads="1"/>
          </p:cNvSpPr>
          <p:nvPr/>
        </p:nvSpPr>
        <p:spPr bwMode="auto">
          <a:xfrm>
            <a:off x="1600200" y="4572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31" name="AutoShape 137"/>
          <p:cNvSpPr>
            <a:spLocks noChangeArrowheads="1"/>
          </p:cNvSpPr>
          <p:nvPr/>
        </p:nvSpPr>
        <p:spPr bwMode="auto">
          <a:xfrm>
            <a:off x="1752600" y="4572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32" name="AutoShape 138"/>
          <p:cNvSpPr>
            <a:spLocks noChangeArrowheads="1"/>
          </p:cNvSpPr>
          <p:nvPr/>
        </p:nvSpPr>
        <p:spPr bwMode="auto">
          <a:xfrm>
            <a:off x="1905000" y="4572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33" name="AutoShape 139"/>
          <p:cNvSpPr>
            <a:spLocks noChangeArrowheads="1"/>
          </p:cNvSpPr>
          <p:nvPr/>
        </p:nvSpPr>
        <p:spPr bwMode="auto">
          <a:xfrm>
            <a:off x="2057400" y="4572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34" name="AutoShape 140"/>
          <p:cNvSpPr>
            <a:spLocks noChangeArrowheads="1"/>
          </p:cNvSpPr>
          <p:nvPr/>
        </p:nvSpPr>
        <p:spPr bwMode="auto">
          <a:xfrm>
            <a:off x="2209800" y="4572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35" name="AutoShape 141"/>
          <p:cNvSpPr>
            <a:spLocks noChangeArrowheads="1"/>
          </p:cNvSpPr>
          <p:nvPr/>
        </p:nvSpPr>
        <p:spPr bwMode="auto">
          <a:xfrm>
            <a:off x="2362200" y="4572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36" name="AutoShape 142"/>
          <p:cNvSpPr>
            <a:spLocks noChangeArrowheads="1"/>
          </p:cNvSpPr>
          <p:nvPr/>
        </p:nvSpPr>
        <p:spPr bwMode="auto">
          <a:xfrm>
            <a:off x="2514600" y="4572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37" name="AutoShape 143"/>
          <p:cNvSpPr>
            <a:spLocks noChangeArrowheads="1"/>
          </p:cNvSpPr>
          <p:nvPr/>
        </p:nvSpPr>
        <p:spPr bwMode="auto">
          <a:xfrm>
            <a:off x="1143000" y="47244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38" name="AutoShape 144"/>
          <p:cNvSpPr>
            <a:spLocks noChangeArrowheads="1"/>
          </p:cNvSpPr>
          <p:nvPr/>
        </p:nvSpPr>
        <p:spPr bwMode="auto">
          <a:xfrm>
            <a:off x="1295400" y="47244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39" name="AutoShape 145"/>
          <p:cNvSpPr>
            <a:spLocks noChangeArrowheads="1"/>
          </p:cNvSpPr>
          <p:nvPr/>
        </p:nvSpPr>
        <p:spPr bwMode="auto">
          <a:xfrm>
            <a:off x="1447800" y="47244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40" name="AutoShape 146"/>
          <p:cNvSpPr>
            <a:spLocks noChangeArrowheads="1"/>
          </p:cNvSpPr>
          <p:nvPr/>
        </p:nvSpPr>
        <p:spPr bwMode="auto">
          <a:xfrm>
            <a:off x="1600200" y="47244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41" name="AutoShape 147"/>
          <p:cNvSpPr>
            <a:spLocks noChangeArrowheads="1"/>
          </p:cNvSpPr>
          <p:nvPr/>
        </p:nvSpPr>
        <p:spPr bwMode="auto">
          <a:xfrm>
            <a:off x="1752600" y="47244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42" name="AutoShape 148"/>
          <p:cNvSpPr>
            <a:spLocks noChangeArrowheads="1"/>
          </p:cNvSpPr>
          <p:nvPr/>
        </p:nvSpPr>
        <p:spPr bwMode="auto">
          <a:xfrm>
            <a:off x="1905000" y="47244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43" name="AutoShape 149"/>
          <p:cNvSpPr>
            <a:spLocks noChangeArrowheads="1"/>
          </p:cNvSpPr>
          <p:nvPr/>
        </p:nvSpPr>
        <p:spPr bwMode="auto">
          <a:xfrm>
            <a:off x="2057400" y="47244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44" name="AutoShape 150"/>
          <p:cNvSpPr>
            <a:spLocks noChangeArrowheads="1"/>
          </p:cNvSpPr>
          <p:nvPr/>
        </p:nvSpPr>
        <p:spPr bwMode="auto">
          <a:xfrm>
            <a:off x="2209800" y="47244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45" name="AutoShape 151"/>
          <p:cNvSpPr>
            <a:spLocks noChangeArrowheads="1"/>
          </p:cNvSpPr>
          <p:nvPr/>
        </p:nvSpPr>
        <p:spPr bwMode="auto">
          <a:xfrm>
            <a:off x="2362200" y="47244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46" name="AutoShape 152"/>
          <p:cNvSpPr>
            <a:spLocks noChangeArrowheads="1"/>
          </p:cNvSpPr>
          <p:nvPr/>
        </p:nvSpPr>
        <p:spPr bwMode="auto">
          <a:xfrm>
            <a:off x="2514600" y="47244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47" name="AutoShape 154"/>
          <p:cNvSpPr>
            <a:spLocks noChangeArrowheads="1"/>
          </p:cNvSpPr>
          <p:nvPr/>
        </p:nvSpPr>
        <p:spPr bwMode="auto">
          <a:xfrm>
            <a:off x="1143000" y="48768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48" name="AutoShape 155"/>
          <p:cNvSpPr>
            <a:spLocks noChangeArrowheads="1"/>
          </p:cNvSpPr>
          <p:nvPr/>
        </p:nvSpPr>
        <p:spPr bwMode="auto">
          <a:xfrm>
            <a:off x="1295400" y="48768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49" name="AutoShape 156"/>
          <p:cNvSpPr>
            <a:spLocks noChangeArrowheads="1"/>
          </p:cNvSpPr>
          <p:nvPr/>
        </p:nvSpPr>
        <p:spPr bwMode="auto">
          <a:xfrm>
            <a:off x="1447800" y="48768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50" name="AutoShape 157"/>
          <p:cNvSpPr>
            <a:spLocks noChangeArrowheads="1"/>
          </p:cNvSpPr>
          <p:nvPr/>
        </p:nvSpPr>
        <p:spPr bwMode="auto">
          <a:xfrm>
            <a:off x="1600200" y="48768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51" name="AutoShape 158"/>
          <p:cNvSpPr>
            <a:spLocks noChangeArrowheads="1"/>
          </p:cNvSpPr>
          <p:nvPr/>
        </p:nvSpPr>
        <p:spPr bwMode="auto">
          <a:xfrm>
            <a:off x="1752600" y="48768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52" name="AutoShape 159"/>
          <p:cNvSpPr>
            <a:spLocks noChangeArrowheads="1"/>
          </p:cNvSpPr>
          <p:nvPr/>
        </p:nvSpPr>
        <p:spPr bwMode="auto">
          <a:xfrm>
            <a:off x="1905000" y="48768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53" name="AutoShape 160"/>
          <p:cNvSpPr>
            <a:spLocks noChangeArrowheads="1"/>
          </p:cNvSpPr>
          <p:nvPr/>
        </p:nvSpPr>
        <p:spPr bwMode="auto">
          <a:xfrm>
            <a:off x="2057400" y="48768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54" name="AutoShape 161"/>
          <p:cNvSpPr>
            <a:spLocks noChangeArrowheads="1"/>
          </p:cNvSpPr>
          <p:nvPr/>
        </p:nvSpPr>
        <p:spPr bwMode="auto">
          <a:xfrm>
            <a:off x="2209800" y="48768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55" name="AutoShape 162"/>
          <p:cNvSpPr>
            <a:spLocks noChangeArrowheads="1"/>
          </p:cNvSpPr>
          <p:nvPr/>
        </p:nvSpPr>
        <p:spPr bwMode="auto">
          <a:xfrm>
            <a:off x="2362200" y="48768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56" name="AutoShape 163"/>
          <p:cNvSpPr>
            <a:spLocks noChangeArrowheads="1"/>
          </p:cNvSpPr>
          <p:nvPr/>
        </p:nvSpPr>
        <p:spPr bwMode="auto">
          <a:xfrm>
            <a:off x="2514600" y="48768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57" name="AutoShape 164"/>
          <p:cNvSpPr>
            <a:spLocks noChangeArrowheads="1"/>
          </p:cNvSpPr>
          <p:nvPr/>
        </p:nvSpPr>
        <p:spPr bwMode="auto">
          <a:xfrm>
            <a:off x="1143000" y="50292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58" name="AutoShape 165"/>
          <p:cNvSpPr>
            <a:spLocks noChangeArrowheads="1"/>
          </p:cNvSpPr>
          <p:nvPr/>
        </p:nvSpPr>
        <p:spPr bwMode="auto">
          <a:xfrm>
            <a:off x="1295400" y="50292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59" name="AutoShape 166"/>
          <p:cNvSpPr>
            <a:spLocks noChangeArrowheads="1"/>
          </p:cNvSpPr>
          <p:nvPr/>
        </p:nvSpPr>
        <p:spPr bwMode="auto">
          <a:xfrm>
            <a:off x="1447800" y="50292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60" name="AutoShape 167"/>
          <p:cNvSpPr>
            <a:spLocks noChangeArrowheads="1"/>
          </p:cNvSpPr>
          <p:nvPr/>
        </p:nvSpPr>
        <p:spPr bwMode="auto">
          <a:xfrm>
            <a:off x="1600200" y="50292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61" name="AutoShape 168"/>
          <p:cNvSpPr>
            <a:spLocks noChangeArrowheads="1"/>
          </p:cNvSpPr>
          <p:nvPr/>
        </p:nvSpPr>
        <p:spPr bwMode="auto">
          <a:xfrm>
            <a:off x="1752600" y="50292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62" name="AutoShape 169"/>
          <p:cNvSpPr>
            <a:spLocks noChangeArrowheads="1"/>
          </p:cNvSpPr>
          <p:nvPr/>
        </p:nvSpPr>
        <p:spPr bwMode="auto">
          <a:xfrm>
            <a:off x="1905000" y="50292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63" name="AutoShape 170"/>
          <p:cNvSpPr>
            <a:spLocks noChangeArrowheads="1"/>
          </p:cNvSpPr>
          <p:nvPr/>
        </p:nvSpPr>
        <p:spPr bwMode="auto">
          <a:xfrm>
            <a:off x="2057400" y="50292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64" name="AutoShape 171"/>
          <p:cNvSpPr>
            <a:spLocks noChangeArrowheads="1"/>
          </p:cNvSpPr>
          <p:nvPr/>
        </p:nvSpPr>
        <p:spPr bwMode="auto">
          <a:xfrm>
            <a:off x="2209800" y="50292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65" name="AutoShape 172"/>
          <p:cNvSpPr>
            <a:spLocks noChangeArrowheads="1"/>
          </p:cNvSpPr>
          <p:nvPr/>
        </p:nvSpPr>
        <p:spPr bwMode="auto">
          <a:xfrm>
            <a:off x="2362200" y="50292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66" name="AutoShape 173"/>
          <p:cNvSpPr>
            <a:spLocks noChangeArrowheads="1"/>
          </p:cNvSpPr>
          <p:nvPr/>
        </p:nvSpPr>
        <p:spPr bwMode="auto">
          <a:xfrm>
            <a:off x="2514600" y="50292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67" name="AutoShape 174"/>
          <p:cNvSpPr>
            <a:spLocks noChangeArrowheads="1"/>
          </p:cNvSpPr>
          <p:nvPr/>
        </p:nvSpPr>
        <p:spPr bwMode="auto">
          <a:xfrm>
            <a:off x="1143000" y="51816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68" name="AutoShape 175"/>
          <p:cNvSpPr>
            <a:spLocks noChangeArrowheads="1"/>
          </p:cNvSpPr>
          <p:nvPr/>
        </p:nvSpPr>
        <p:spPr bwMode="auto">
          <a:xfrm>
            <a:off x="1295400" y="51816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69" name="AutoShape 176"/>
          <p:cNvSpPr>
            <a:spLocks noChangeArrowheads="1"/>
          </p:cNvSpPr>
          <p:nvPr/>
        </p:nvSpPr>
        <p:spPr bwMode="auto">
          <a:xfrm>
            <a:off x="1447800" y="51816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70" name="AutoShape 177"/>
          <p:cNvSpPr>
            <a:spLocks noChangeArrowheads="1"/>
          </p:cNvSpPr>
          <p:nvPr/>
        </p:nvSpPr>
        <p:spPr bwMode="auto">
          <a:xfrm>
            <a:off x="1600200" y="51816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71" name="AutoShape 178"/>
          <p:cNvSpPr>
            <a:spLocks noChangeArrowheads="1"/>
          </p:cNvSpPr>
          <p:nvPr/>
        </p:nvSpPr>
        <p:spPr bwMode="auto">
          <a:xfrm>
            <a:off x="1752600" y="51816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72" name="AutoShape 179"/>
          <p:cNvSpPr>
            <a:spLocks noChangeArrowheads="1"/>
          </p:cNvSpPr>
          <p:nvPr/>
        </p:nvSpPr>
        <p:spPr bwMode="auto">
          <a:xfrm>
            <a:off x="1905000" y="51816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73" name="AutoShape 180"/>
          <p:cNvSpPr>
            <a:spLocks noChangeArrowheads="1"/>
          </p:cNvSpPr>
          <p:nvPr/>
        </p:nvSpPr>
        <p:spPr bwMode="auto">
          <a:xfrm>
            <a:off x="2057400" y="51816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74" name="AutoShape 181"/>
          <p:cNvSpPr>
            <a:spLocks noChangeArrowheads="1"/>
          </p:cNvSpPr>
          <p:nvPr/>
        </p:nvSpPr>
        <p:spPr bwMode="auto">
          <a:xfrm>
            <a:off x="2209800" y="51816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75" name="AutoShape 182"/>
          <p:cNvSpPr>
            <a:spLocks noChangeArrowheads="1"/>
          </p:cNvSpPr>
          <p:nvPr/>
        </p:nvSpPr>
        <p:spPr bwMode="auto">
          <a:xfrm>
            <a:off x="2362200" y="51816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76" name="AutoShape 183"/>
          <p:cNvSpPr>
            <a:spLocks noChangeArrowheads="1"/>
          </p:cNvSpPr>
          <p:nvPr/>
        </p:nvSpPr>
        <p:spPr bwMode="auto">
          <a:xfrm>
            <a:off x="2514600" y="51816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77" name="AutoShape 184"/>
          <p:cNvSpPr>
            <a:spLocks noChangeArrowheads="1"/>
          </p:cNvSpPr>
          <p:nvPr/>
        </p:nvSpPr>
        <p:spPr bwMode="auto">
          <a:xfrm>
            <a:off x="1143000" y="5334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78" name="AutoShape 185"/>
          <p:cNvSpPr>
            <a:spLocks noChangeArrowheads="1"/>
          </p:cNvSpPr>
          <p:nvPr/>
        </p:nvSpPr>
        <p:spPr bwMode="auto">
          <a:xfrm>
            <a:off x="1295400" y="5334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79" name="AutoShape 186"/>
          <p:cNvSpPr>
            <a:spLocks noChangeArrowheads="1"/>
          </p:cNvSpPr>
          <p:nvPr/>
        </p:nvSpPr>
        <p:spPr bwMode="auto">
          <a:xfrm>
            <a:off x="1447800" y="5334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80" name="AutoShape 187"/>
          <p:cNvSpPr>
            <a:spLocks noChangeArrowheads="1"/>
          </p:cNvSpPr>
          <p:nvPr/>
        </p:nvSpPr>
        <p:spPr bwMode="auto">
          <a:xfrm>
            <a:off x="1600200" y="5334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81" name="AutoShape 188"/>
          <p:cNvSpPr>
            <a:spLocks noChangeArrowheads="1"/>
          </p:cNvSpPr>
          <p:nvPr/>
        </p:nvSpPr>
        <p:spPr bwMode="auto">
          <a:xfrm>
            <a:off x="1752600" y="5334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82" name="AutoShape 189"/>
          <p:cNvSpPr>
            <a:spLocks noChangeArrowheads="1"/>
          </p:cNvSpPr>
          <p:nvPr/>
        </p:nvSpPr>
        <p:spPr bwMode="auto">
          <a:xfrm>
            <a:off x="1905000" y="5334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83" name="AutoShape 190"/>
          <p:cNvSpPr>
            <a:spLocks noChangeArrowheads="1"/>
          </p:cNvSpPr>
          <p:nvPr/>
        </p:nvSpPr>
        <p:spPr bwMode="auto">
          <a:xfrm>
            <a:off x="2057400" y="5334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84" name="AutoShape 191"/>
          <p:cNvSpPr>
            <a:spLocks noChangeArrowheads="1"/>
          </p:cNvSpPr>
          <p:nvPr/>
        </p:nvSpPr>
        <p:spPr bwMode="auto">
          <a:xfrm>
            <a:off x="2209800" y="5334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85" name="AutoShape 192"/>
          <p:cNvSpPr>
            <a:spLocks noChangeArrowheads="1"/>
          </p:cNvSpPr>
          <p:nvPr/>
        </p:nvSpPr>
        <p:spPr bwMode="auto">
          <a:xfrm>
            <a:off x="2362200" y="5334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86" name="AutoShape 193"/>
          <p:cNvSpPr>
            <a:spLocks noChangeArrowheads="1"/>
          </p:cNvSpPr>
          <p:nvPr/>
        </p:nvSpPr>
        <p:spPr bwMode="auto">
          <a:xfrm>
            <a:off x="2514600" y="53340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87" name="AutoShape 194"/>
          <p:cNvSpPr>
            <a:spLocks noChangeArrowheads="1"/>
          </p:cNvSpPr>
          <p:nvPr/>
        </p:nvSpPr>
        <p:spPr bwMode="auto">
          <a:xfrm>
            <a:off x="1143000" y="54864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88" name="AutoShape 195"/>
          <p:cNvSpPr>
            <a:spLocks noChangeArrowheads="1"/>
          </p:cNvSpPr>
          <p:nvPr/>
        </p:nvSpPr>
        <p:spPr bwMode="auto">
          <a:xfrm>
            <a:off x="1295400" y="54864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89" name="AutoShape 196"/>
          <p:cNvSpPr>
            <a:spLocks noChangeArrowheads="1"/>
          </p:cNvSpPr>
          <p:nvPr/>
        </p:nvSpPr>
        <p:spPr bwMode="auto">
          <a:xfrm>
            <a:off x="1447800" y="54864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90" name="AutoShape 197"/>
          <p:cNvSpPr>
            <a:spLocks noChangeArrowheads="1"/>
          </p:cNvSpPr>
          <p:nvPr/>
        </p:nvSpPr>
        <p:spPr bwMode="auto">
          <a:xfrm>
            <a:off x="1600200" y="54864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91" name="AutoShape 198"/>
          <p:cNvSpPr>
            <a:spLocks noChangeArrowheads="1"/>
          </p:cNvSpPr>
          <p:nvPr/>
        </p:nvSpPr>
        <p:spPr bwMode="auto">
          <a:xfrm>
            <a:off x="1752600" y="54864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92" name="AutoShape 199"/>
          <p:cNvSpPr>
            <a:spLocks noChangeArrowheads="1"/>
          </p:cNvSpPr>
          <p:nvPr/>
        </p:nvSpPr>
        <p:spPr bwMode="auto">
          <a:xfrm>
            <a:off x="1905000" y="54864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93" name="AutoShape 200"/>
          <p:cNvSpPr>
            <a:spLocks noChangeArrowheads="1"/>
          </p:cNvSpPr>
          <p:nvPr/>
        </p:nvSpPr>
        <p:spPr bwMode="auto">
          <a:xfrm>
            <a:off x="2057400" y="54864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94" name="AutoShape 201"/>
          <p:cNvSpPr>
            <a:spLocks noChangeArrowheads="1"/>
          </p:cNvSpPr>
          <p:nvPr/>
        </p:nvSpPr>
        <p:spPr bwMode="auto">
          <a:xfrm>
            <a:off x="2209800" y="54864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95" name="AutoShape 202"/>
          <p:cNvSpPr>
            <a:spLocks noChangeArrowheads="1"/>
          </p:cNvSpPr>
          <p:nvPr/>
        </p:nvSpPr>
        <p:spPr bwMode="auto">
          <a:xfrm>
            <a:off x="2362200" y="54864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96" name="AutoShape 203"/>
          <p:cNvSpPr>
            <a:spLocks noChangeArrowheads="1"/>
          </p:cNvSpPr>
          <p:nvPr/>
        </p:nvSpPr>
        <p:spPr bwMode="auto">
          <a:xfrm>
            <a:off x="2514600" y="54864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97" name="AutoShape 204"/>
          <p:cNvSpPr>
            <a:spLocks noChangeArrowheads="1"/>
          </p:cNvSpPr>
          <p:nvPr/>
        </p:nvSpPr>
        <p:spPr bwMode="auto">
          <a:xfrm>
            <a:off x="1143000" y="56388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98" name="AutoShape 205"/>
          <p:cNvSpPr>
            <a:spLocks noChangeArrowheads="1"/>
          </p:cNvSpPr>
          <p:nvPr/>
        </p:nvSpPr>
        <p:spPr bwMode="auto">
          <a:xfrm>
            <a:off x="1295400" y="56388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99" name="AutoShape 206"/>
          <p:cNvSpPr>
            <a:spLocks noChangeArrowheads="1"/>
          </p:cNvSpPr>
          <p:nvPr/>
        </p:nvSpPr>
        <p:spPr bwMode="auto">
          <a:xfrm>
            <a:off x="1447800" y="56388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00" name="AutoShape 207"/>
          <p:cNvSpPr>
            <a:spLocks noChangeArrowheads="1"/>
          </p:cNvSpPr>
          <p:nvPr/>
        </p:nvSpPr>
        <p:spPr bwMode="auto">
          <a:xfrm>
            <a:off x="1600200" y="56388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01" name="AutoShape 208"/>
          <p:cNvSpPr>
            <a:spLocks noChangeArrowheads="1"/>
          </p:cNvSpPr>
          <p:nvPr/>
        </p:nvSpPr>
        <p:spPr bwMode="auto">
          <a:xfrm>
            <a:off x="1752600" y="56388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02" name="AutoShape 209"/>
          <p:cNvSpPr>
            <a:spLocks noChangeArrowheads="1"/>
          </p:cNvSpPr>
          <p:nvPr/>
        </p:nvSpPr>
        <p:spPr bwMode="auto">
          <a:xfrm>
            <a:off x="1905000" y="56388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03" name="AutoShape 210"/>
          <p:cNvSpPr>
            <a:spLocks noChangeArrowheads="1"/>
          </p:cNvSpPr>
          <p:nvPr/>
        </p:nvSpPr>
        <p:spPr bwMode="auto">
          <a:xfrm>
            <a:off x="2057400" y="56388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04" name="AutoShape 211"/>
          <p:cNvSpPr>
            <a:spLocks noChangeArrowheads="1"/>
          </p:cNvSpPr>
          <p:nvPr/>
        </p:nvSpPr>
        <p:spPr bwMode="auto">
          <a:xfrm>
            <a:off x="2209800" y="56388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05" name="AutoShape 212"/>
          <p:cNvSpPr>
            <a:spLocks noChangeArrowheads="1"/>
          </p:cNvSpPr>
          <p:nvPr/>
        </p:nvSpPr>
        <p:spPr bwMode="auto">
          <a:xfrm>
            <a:off x="2362200" y="56388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06" name="AutoShape 213"/>
          <p:cNvSpPr>
            <a:spLocks noChangeArrowheads="1"/>
          </p:cNvSpPr>
          <p:nvPr/>
        </p:nvSpPr>
        <p:spPr bwMode="auto">
          <a:xfrm>
            <a:off x="2514600" y="56388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07" name="AutoShape 214"/>
          <p:cNvSpPr>
            <a:spLocks noChangeArrowheads="1"/>
          </p:cNvSpPr>
          <p:nvPr/>
        </p:nvSpPr>
        <p:spPr bwMode="auto">
          <a:xfrm>
            <a:off x="1143000" y="57912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08" name="AutoShape 215"/>
          <p:cNvSpPr>
            <a:spLocks noChangeArrowheads="1"/>
          </p:cNvSpPr>
          <p:nvPr/>
        </p:nvSpPr>
        <p:spPr bwMode="auto">
          <a:xfrm>
            <a:off x="1295400" y="57912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09" name="AutoShape 216"/>
          <p:cNvSpPr>
            <a:spLocks noChangeArrowheads="1"/>
          </p:cNvSpPr>
          <p:nvPr/>
        </p:nvSpPr>
        <p:spPr bwMode="auto">
          <a:xfrm>
            <a:off x="1447800" y="57912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10" name="AutoShape 217"/>
          <p:cNvSpPr>
            <a:spLocks noChangeArrowheads="1"/>
          </p:cNvSpPr>
          <p:nvPr/>
        </p:nvSpPr>
        <p:spPr bwMode="auto">
          <a:xfrm>
            <a:off x="1600200" y="57912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11" name="AutoShape 218"/>
          <p:cNvSpPr>
            <a:spLocks noChangeArrowheads="1"/>
          </p:cNvSpPr>
          <p:nvPr/>
        </p:nvSpPr>
        <p:spPr bwMode="auto">
          <a:xfrm>
            <a:off x="1752600" y="57912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12" name="AutoShape 219"/>
          <p:cNvSpPr>
            <a:spLocks noChangeArrowheads="1"/>
          </p:cNvSpPr>
          <p:nvPr/>
        </p:nvSpPr>
        <p:spPr bwMode="auto">
          <a:xfrm>
            <a:off x="1905000" y="57912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13" name="AutoShape 220"/>
          <p:cNvSpPr>
            <a:spLocks noChangeArrowheads="1"/>
          </p:cNvSpPr>
          <p:nvPr/>
        </p:nvSpPr>
        <p:spPr bwMode="auto">
          <a:xfrm>
            <a:off x="2057400" y="57912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14" name="AutoShape 221"/>
          <p:cNvSpPr>
            <a:spLocks noChangeArrowheads="1"/>
          </p:cNvSpPr>
          <p:nvPr/>
        </p:nvSpPr>
        <p:spPr bwMode="auto">
          <a:xfrm>
            <a:off x="2209800" y="57912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15" name="AutoShape 222"/>
          <p:cNvSpPr>
            <a:spLocks noChangeArrowheads="1"/>
          </p:cNvSpPr>
          <p:nvPr/>
        </p:nvSpPr>
        <p:spPr bwMode="auto">
          <a:xfrm>
            <a:off x="2362200" y="57912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16" name="AutoShape 223"/>
          <p:cNvSpPr>
            <a:spLocks noChangeArrowheads="1"/>
          </p:cNvSpPr>
          <p:nvPr/>
        </p:nvSpPr>
        <p:spPr bwMode="auto">
          <a:xfrm>
            <a:off x="2514600" y="57912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17" name="AutoShape 224"/>
          <p:cNvSpPr>
            <a:spLocks noChangeArrowheads="1"/>
          </p:cNvSpPr>
          <p:nvPr/>
        </p:nvSpPr>
        <p:spPr bwMode="auto">
          <a:xfrm>
            <a:off x="1143000" y="59436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18" name="AutoShape 225"/>
          <p:cNvSpPr>
            <a:spLocks noChangeArrowheads="1"/>
          </p:cNvSpPr>
          <p:nvPr/>
        </p:nvSpPr>
        <p:spPr bwMode="auto">
          <a:xfrm>
            <a:off x="1295400" y="59436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19" name="AutoShape 226"/>
          <p:cNvSpPr>
            <a:spLocks noChangeArrowheads="1"/>
          </p:cNvSpPr>
          <p:nvPr/>
        </p:nvSpPr>
        <p:spPr bwMode="auto">
          <a:xfrm>
            <a:off x="1447800" y="59436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20" name="AutoShape 227"/>
          <p:cNvSpPr>
            <a:spLocks noChangeArrowheads="1"/>
          </p:cNvSpPr>
          <p:nvPr/>
        </p:nvSpPr>
        <p:spPr bwMode="auto">
          <a:xfrm>
            <a:off x="1600200" y="59436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21" name="AutoShape 228"/>
          <p:cNvSpPr>
            <a:spLocks noChangeArrowheads="1"/>
          </p:cNvSpPr>
          <p:nvPr/>
        </p:nvSpPr>
        <p:spPr bwMode="auto">
          <a:xfrm>
            <a:off x="1752600" y="59436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22" name="AutoShape 229"/>
          <p:cNvSpPr>
            <a:spLocks noChangeArrowheads="1"/>
          </p:cNvSpPr>
          <p:nvPr/>
        </p:nvSpPr>
        <p:spPr bwMode="auto">
          <a:xfrm>
            <a:off x="1905000" y="59436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23" name="AutoShape 230"/>
          <p:cNvSpPr>
            <a:spLocks noChangeArrowheads="1"/>
          </p:cNvSpPr>
          <p:nvPr/>
        </p:nvSpPr>
        <p:spPr bwMode="auto">
          <a:xfrm>
            <a:off x="2057400" y="59436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24" name="AutoShape 231"/>
          <p:cNvSpPr>
            <a:spLocks noChangeArrowheads="1"/>
          </p:cNvSpPr>
          <p:nvPr/>
        </p:nvSpPr>
        <p:spPr bwMode="auto">
          <a:xfrm>
            <a:off x="2209800" y="59436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25" name="AutoShape 232"/>
          <p:cNvSpPr>
            <a:spLocks noChangeArrowheads="1"/>
          </p:cNvSpPr>
          <p:nvPr/>
        </p:nvSpPr>
        <p:spPr bwMode="auto">
          <a:xfrm>
            <a:off x="2362200" y="59436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26" name="AutoShape 233"/>
          <p:cNvSpPr>
            <a:spLocks noChangeArrowheads="1"/>
          </p:cNvSpPr>
          <p:nvPr/>
        </p:nvSpPr>
        <p:spPr bwMode="auto">
          <a:xfrm>
            <a:off x="2514600" y="5943600"/>
            <a:ext cx="152400" cy="152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356" name="AutoShape 236"/>
          <p:cNvSpPr>
            <a:spLocks noChangeArrowheads="1"/>
          </p:cNvSpPr>
          <p:nvPr/>
        </p:nvSpPr>
        <p:spPr bwMode="auto">
          <a:xfrm>
            <a:off x="3124200" y="4800600"/>
            <a:ext cx="1676400" cy="762000"/>
          </a:xfrm>
          <a:prstGeom prst="cloudCallout">
            <a:avLst>
              <a:gd name="adj1" fmla="val -66384"/>
              <a:gd name="adj2" fmla="val -645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3200" baseline="0">
                <a:latin typeface="Arial" charset="0"/>
              </a:rPr>
              <a:t>Đọc?</a:t>
            </a:r>
          </a:p>
        </p:txBody>
      </p:sp>
      <p:graphicFrame>
        <p:nvGraphicFramePr>
          <p:cNvPr id="5364" name="Group 244"/>
          <p:cNvGraphicFramePr>
            <a:graphicFrameLocks noGrp="1"/>
          </p:cNvGraphicFramePr>
          <p:nvPr/>
        </p:nvGraphicFramePr>
        <p:xfrm>
          <a:off x="3124200" y="4953000"/>
          <a:ext cx="1447800" cy="685800"/>
        </p:xfrm>
        <a:graphic>
          <a:graphicData uri="http://schemas.openxmlformats.org/drawingml/2006/table">
            <a:tbl>
              <a:tblPr/>
              <a:tblGrid>
                <a:gridCol w="14478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 tr¨m  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365" name="Group 245"/>
          <p:cNvGraphicFramePr>
            <a:graphicFrameLocks noGrp="1"/>
          </p:cNvGraphicFramePr>
          <p:nvPr/>
        </p:nvGraphicFramePr>
        <p:xfrm>
          <a:off x="4495800" y="4953000"/>
          <a:ext cx="1371600" cy="533400"/>
        </p:xfrm>
        <a:graphic>
          <a:graphicData uri="http://schemas.openxmlformats.org/drawingml/2006/table">
            <a:tbl>
              <a:tblPr/>
              <a:tblGrid>
                <a:gridCol w="13716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ViÕt sè: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371" name="Group 251"/>
          <p:cNvGraphicFramePr>
            <a:graphicFrameLocks noGrp="1"/>
          </p:cNvGraphicFramePr>
          <p:nvPr/>
        </p:nvGraphicFramePr>
        <p:xfrm>
          <a:off x="5791200" y="4953000"/>
          <a:ext cx="381000" cy="533400"/>
        </p:xfrm>
        <a:graphic>
          <a:graphicData uri="http://schemas.openxmlformats.org/drawingml/2006/table">
            <a:tbl>
              <a:tblPr/>
              <a:tblGrid>
                <a:gridCol w="381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?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384" name="Group 264"/>
          <p:cNvGraphicFramePr>
            <a:graphicFrameLocks noGrp="1"/>
          </p:cNvGraphicFramePr>
          <p:nvPr/>
        </p:nvGraphicFramePr>
        <p:xfrm>
          <a:off x="5867400" y="4953000"/>
          <a:ext cx="1295400" cy="533400"/>
        </p:xfrm>
        <a:graphic>
          <a:graphicData uri="http://schemas.openxmlformats.org/drawingml/2006/table">
            <a:tbl>
              <a:tblPr/>
              <a:tblGrid>
                <a:gridCol w="12954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100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51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52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7" dur="500"/>
                                        <p:tgtEl>
                                          <p:spTgt spid="53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53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3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 animBg="1" autoUpdateAnimBg="0"/>
      <p:bldP spid="5184" grpId="0" animBg="1" autoUpdateAnimBg="0"/>
      <p:bldP spid="5356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38" name="AutoShape 14"/>
          <p:cNvSpPr>
            <a:spLocks noChangeArrowheads="1"/>
          </p:cNvSpPr>
          <p:nvPr/>
        </p:nvSpPr>
        <p:spPr bwMode="auto">
          <a:xfrm>
            <a:off x="1981200" y="2133600"/>
            <a:ext cx="1676400" cy="762000"/>
          </a:xfrm>
          <a:prstGeom prst="cloudCallout">
            <a:avLst>
              <a:gd name="adj1" fmla="val -75759"/>
              <a:gd name="adj2" fmla="val -5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2800" baseline="0">
                <a:latin typeface="Arial" charset="0"/>
              </a:rPr>
              <a:t>Đọc?</a:t>
            </a:r>
          </a:p>
        </p:txBody>
      </p:sp>
      <p:sp>
        <p:nvSpPr>
          <p:cNvPr id="52239" name="AutoShape 15"/>
          <p:cNvSpPr>
            <a:spLocks noChangeArrowheads="1"/>
          </p:cNvSpPr>
          <p:nvPr/>
        </p:nvSpPr>
        <p:spPr bwMode="auto">
          <a:xfrm>
            <a:off x="1143000" y="5486400"/>
            <a:ext cx="1676400" cy="762000"/>
          </a:xfrm>
          <a:prstGeom prst="cloudCallout">
            <a:avLst>
              <a:gd name="adj1" fmla="val 190"/>
              <a:gd name="adj2" fmla="val -12645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2800" baseline="0">
                <a:latin typeface="Arial" charset="0"/>
              </a:rPr>
              <a:t>Đọc?</a:t>
            </a:r>
          </a:p>
        </p:txBody>
      </p:sp>
      <p:graphicFrame>
        <p:nvGraphicFramePr>
          <p:cNvPr id="52270" name="Group 46"/>
          <p:cNvGraphicFramePr>
            <a:graphicFrameLocks noGrp="1"/>
          </p:cNvGraphicFramePr>
          <p:nvPr/>
        </p:nvGraphicFramePr>
        <p:xfrm>
          <a:off x="1981200" y="2971800"/>
          <a:ext cx="1447800" cy="533400"/>
        </p:xfrm>
        <a:graphic>
          <a:graphicData uri="http://schemas.openxmlformats.org/drawingml/2006/table">
            <a:tbl>
              <a:tblPr/>
              <a:tblGrid>
                <a:gridCol w="14478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ViÕt sè: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2271" name="Group 47"/>
          <p:cNvGraphicFramePr>
            <a:graphicFrameLocks noGrp="1"/>
          </p:cNvGraphicFramePr>
          <p:nvPr/>
        </p:nvGraphicFramePr>
        <p:xfrm>
          <a:off x="3276600" y="2971800"/>
          <a:ext cx="533400" cy="533400"/>
        </p:xfrm>
        <a:graphic>
          <a:graphicData uri="http://schemas.openxmlformats.org/drawingml/2006/table">
            <a:tbl>
              <a:tblPr/>
              <a:tblGrid>
                <a:gridCol w="5334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?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2272" name="Group 48"/>
          <p:cNvGraphicFramePr>
            <a:graphicFrameLocks noGrp="1"/>
          </p:cNvGraphicFramePr>
          <p:nvPr/>
        </p:nvGraphicFramePr>
        <p:xfrm>
          <a:off x="3276600" y="2971800"/>
          <a:ext cx="1752600" cy="533400"/>
        </p:xfrm>
        <a:graphic>
          <a:graphicData uri="http://schemas.openxmlformats.org/drawingml/2006/table">
            <a:tbl>
              <a:tblPr/>
              <a:tblGrid>
                <a:gridCol w="17526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1000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2301" name="Group 77"/>
          <p:cNvGraphicFramePr>
            <a:graphicFrameLocks noGrp="1"/>
          </p:cNvGraphicFramePr>
          <p:nvPr/>
        </p:nvGraphicFramePr>
        <p:xfrm>
          <a:off x="1066800" y="5029200"/>
          <a:ext cx="3886200" cy="533400"/>
        </p:xfrm>
        <a:graphic>
          <a:graphicData uri="http://schemas.openxmlformats.org/drawingml/2006/table">
            <a:tbl>
              <a:tblPr/>
              <a:tblGrid>
                <a:gridCol w="38862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10 ngh×n = 1 chôc ngh×n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2302" name="Group 78"/>
          <p:cNvGraphicFramePr>
            <a:graphicFrameLocks noGrp="1"/>
          </p:cNvGraphicFramePr>
          <p:nvPr/>
        </p:nvGraphicFramePr>
        <p:xfrm>
          <a:off x="1066800" y="5715000"/>
          <a:ext cx="1447800" cy="533400"/>
        </p:xfrm>
        <a:graphic>
          <a:graphicData uri="http://schemas.openxmlformats.org/drawingml/2006/table">
            <a:tbl>
              <a:tblPr/>
              <a:tblGrid>
                <a:gridCol w="14478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ViÕt sè: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2303" name="Group 79"/>
          <p:cNvGraphicFramePr>
            <a:graphicFrameLocks noGrp="1"/>
          </p:cNvGraphicFramePr>
          <p:nvPr/>
        </p:nvGraphicFramePr>
        <p:xfrm>
          <a:off x="2438400" y="5715000"/>
          <a:ext cx="457200" cy="533400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?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2304" name="Group 80"/>
          <p:cNvGraphicFramePr>
            <a:graphicFrameLocks noGrp="1"/>
          </p:cNvGraphicFramePr>
          <p:nvPr/>
        </p:nvGraphicFramePr>
        <p:xfrm>
          <a:off x="2438400" y="5715000"/>
          <a:ext cx="1295400" cy="533400"/>
        </p:xfrm>
        <a:graphic>
          <a:graphicData uri="http://schemas.openxmlformats.org/drawingml/2006/table">
            <a:tbl>
              <a:tblPr/>
              <a:tblGrid>
                <a:gridCol w="12954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10 000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138" name="Picture 81" descr="1 nghin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838200"/>
            <a:ext cx="7848600" cy="718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9" name="Picture 82" descr="10 nghin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447800" y="3429000"/>
            <a:ext cx="6858000" cy="499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2316" name="Group 92"/>
          <p:cNvGraphicFramePr>
            <a:graphicFrameLocks noGrp="1"/>
          </p:cNvGraphicFramePr>
          <p:nvPr/>
        </p:nvGraphicFramePr>
        <p:xfrm>
          <a:off x="1981200" y="2286000"/>
          <a:ext cx="3124200" cy="685800"/>
        </p:xfrm>
        <a:graphic>
          <a:graphicData uri="http://schemas.openxmlformats.org/drawingml/2006/table">
            <a:tbl>
              <a:tblPr/>
              <a:tblGrid>
                <a:gridCol w="31242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100 = 1 ngh×n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22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2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2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2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2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2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22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2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2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2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2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522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2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2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523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2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2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8" grpId="0" animBg="1" autoUpdateAnimBg="0"/>
      <p:bldP spid="52239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8" descr="100 nghin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-304800" y="0"/>
            <a:ext cx="5943600" cy="5105400"/>
          </a:xfrm>
          <a:noFill/>
        </p:spPr>
      </p:pic>
      <p:sp>
        <p:nvSpPr>
          <p:cNvPr id="53264" name="AutoShape 16"/>
          <p:cNvSpPr>
            <a:spLocks noChangeArrowheads="1"/>
          </p:cNvSpPr>
          <p:nvPr/>
        </p:nvSpPr>
        <p:spPr bwMode="auto">
          <a:xfrm>
            <a:off x="5943600" y="2362200"/>
            <a:ext cx="2286000" cy="1295400"/>
          </a:xfrm>
          <a:prstGeom prst="cloudCallout">
            <a:avLst>
              <a:gd name="adj1" fmla="val -87986"/>
              <a:gd name="adj2" fmla="val 1421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4400" baseline="0">
                <a:latin typeface="Arial" charset="0"/>
              </a:rPr>
              <a:t>Đọc?</a:t>
            </a:r>
          </a:p>
        </p:txBody>
      </p:sp>
      <p:graphicFrame>
        <p:nvGraphicFramePr>
          <p:cNvPr id="53265" name="Group 17"/>
          <p:cNvGraphicFramePr>
            <a:graphicFrameLocks noGrp="1"/>
          </p:cNvGraphicFramePr>
          <p:nvPr/>
        </p:nvGraphicFramePr>
        <p:xfrm>
          <a:off x="5105400" y="2667000"/>
          <a:ext cx="4038600" cy="609600"/>
        </p:xfrm>
        <a:graphic>
          <a:graphicData uri="http://schemas.openxmlformats.org/drawingml/2006/table">
            <a:tbl>
              <a:tblPr/>
              <a:tblGrid>
                <a:gridCol w="40386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10 chôc ngh×n = 100 ngh×n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3271" name="Group 23"/>
          <p:cNvGraphicFramePr>
            <a:graphicFrameLocks noGrp="1"/>
          </p:cNvGraphicFramePr>
          <p:nvPr/>
        </p:nvGraphicFramePr>
        <p:xfrm>
          <a:off x="5410200" y="3581400"/>
          <a:ext cx="1371600" cy="609600"/>
        </p:xfrm>
        <a:graphic>
          <a:graphicData uri="http://schemas.openxmlformats.org/drawingml/2006/table">
            <a:tbl>
              <a:tblPr/>
              <a:tblGrid>
                <a:gridCol w="13716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ViÕt sè: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3277" name="Group 29"/>
          <p:cNvGraphicFramePr>
            <a:graphicFrameLocks noGrp="1"/>
          </p:cNvGraphicFramePr>
          <p:nvPr/>
        </p:nvGraphicFramePr>
        <p:xfrm>
          <a:off x="6705600" y="3581400"/>
          <a:ext cx="457200" cy="609600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?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3284" name="Group 36"/>
          <p:cNvGraphicFramePr>
            <a:graphicFrameLocks noGrp="1"/>
          </p:cNvGraphicFramePr>
          <p:nvPr/>
        </p:nvGraphicFramePr>
        <p:xfrm>
          <a:off x="6705600" y="3581400"/>
          <a:ext cx="1447800" cy="609600"/>
        </p:xfrm>
        <a:graphic>
          <a:graphicData uri="http://schemas.openxmlformats.org/drawingml/2006/table">
            <a:tbl>
              <a:tblPr/>
              <a:tblGrid>
                <a:gridCol w="14478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100 000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32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3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3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3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3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32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3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3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3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3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64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133" name="Group 1101"/>
          <p:cNvGraphicFramePr>
            <a:graphicFrameLocks noGrp="1"/>
          </p:cNvGraphicFramePr>
          <p:nvPr>
            <p:ph type="tbl" idx="1"/>
          </p:nvPr>
        </p:nvGraphicFramePr>
        <p:xfrm>
          <a:off x="228600" y="1981200"/>
          <a:ext cx="8686800" cy="3886200"/>
        </p:xfrm>
        <a:graphic>
          <a:graphicData uri="http://schemas.openxmlformats.org/drawingml/2006/table">
            <a:tbl>
              <a:tblPr/>
              <a:tblGrid>
                <a:gridCol w="1981200"/>
                <a:gridCol w="1981200"/>
                <a:gridCol w="1447800"/>
                <a:gridCol w="1066800"/>
                <a:gridCol w="990600"/>
                <a:gridCol w="12192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Tr¨m ngh×n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Chôc ngh×n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Ngh×n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Tr¨m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Chôc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§¬n vÞ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107" name="AutoShape 1075"/>
          <p:cNvSpPr>
            <a:spLocks noChangeArrowheads="1"/>
          </p:cNvSpPr>
          <p:nvPr/>
        </p:nvSpPr>
        <p:spPr bwMode="auto">
          <a:xfrm>
            <a:off x="609600" y="31242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100 000</a:t>
            </a:r>
          </a:p>
        </p:txBody>
      </p:sp>
      <p:sp>
        <p:nvSpPr>
          <p:cNvPr id="45108" name="AutoShape 1076"/>
          <p:cNvSpPr>
            <a:spLocks noChangeArrowheads="1"/>
          </p:cNvSpPr>
          <p:nvPr/>
        </p:nvSpPr>
        <p:spPr bwMode="auto">
          <a:xfrm>
            <a:off x="609600" y="36576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100 000</a:t>
            </a:r>
          </a:p>
        </p:txBody>
      </p:sp>
      <p:sp>
        <p:nvSpPr>
          <p:cNvPr id="45109" name="AutoShape 1077"/>
          <p:cNvSpPr>
            <a:spLocks noChangeArrowheads="1"/>
          </p:cNvSpPr>
          <p:nvPr/>
        </p:nvSpPr>
        <p:spPr bwMode="auto">
          <a:xfrm>
            <a:off x="609600" y="41910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100 000</a:t>
            </a:r>
          </a:p>
        </p:txBody>
      </p:sp>
      <p:sp>
        <p:nvSpPr>
          <p:cNvPr id="45110" name="AutoShape 1078"/>
          <p:cNvSpPr>
            <a:spLocks noChangeArrowheads="1"/>
          </p:cNvSpPr>
          <p:nvPr/>
        </p:nvSpPr>
        <p:spPr bwMode="auto">
          <a:xfrm>
            <a:off x="609600" y="47244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100 000</a:t>
            </a:r>
          </a:p>
        </p:txBody>
      </p:sp>
      <p:sp>
        <p:nvSpPr>
          <p:cNvPr id="45111" name="AutoShape 1079"/>
          <p:cNvSpPr>
            <a:spLocks noChangeArrowheads="1"/>
          </p:cNvSpPr>
          <p:nvPr/>
        </p:nvSpPr>
        <p:spPr bwMode="auto">
          <a:xfrm>
            <a:off x="2590800" y="36576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100 000</a:t>
            </a:r>
          </a:p>
        </p:txBody>
      </p:sp>
      <p:sp>
        <p:nvSpPr>
          <p:cNvPr id="45112" name="AutoShape 1080"/>
          <p:cNvSpPr>
            <a:spLocks noChangeArrowheads="1"/>
          </p:cNvSpPr>
          <p:nvPr/>
        </p:nvSpPr>
        <p:spPr bwMode="auto">
          <a:xfrm>
            <a:off x="2590800" y="47244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100 000</a:t>
            </a:r>
          </a:p>
        </p:txBody>
      </p:sp>
      <p:sp>
        <p:nvSpPr>
          <p:cNvPr id="45113" name="AutoShape 1081"/>
          <p:cNvSpPr>
            <a:spLocks noChangeArrowheads="1"/>
          </p:cNvSpPr>
          <p:nvPr/>
        </p:nvSpPr>
        <p:spPr bwMode="auto">
          <a:xfrm>
            <a:off x="2590800" y="41910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100 000</a:t>
            </a:r>
          </a:p>
        </p:txBody>
      </p:sp>
      <p:sp>
        <p:nvSpPr>
          <p:cNvPr id="45114" name="AutoShape 1082"/>
          <p:cNvSpPr>
            <a:spLocks noChangeArrowheads="1"/>
          </p:cNvSpPr>
          <p:nvPr/>
        </p:nvSpPr>
        <p:spPr bwMode="auto">
          <a:xfrm>
            <a:off x="4267200" y="41910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100 000</a:t>
            </a:r>
          </a:p>
        </p:txBody>
      </p:sp>
      <p:sp>
        <p:nvSpPr>
          <p:cNvPr id="45115" name="AutoShape 1083"/>
          <p:cNvSpPr>
            <a:spLocks noChangeArrowheads="1"/>
          </p:cNvSpPr>
          <p:nvPr/>
        </p:nvSpPr>
        <p:spPr bwMode="auto">
          <a:xfrm>
            <a:off x="4267200" y="47244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100 000</a:t>
            </a:r>
          </a:p>
        </p:txBody>
      </p:sp>
      <p:sp>
        <p:nvSpPr>
          <p:cNvPr id="45120" name="Oval 1088"/>
          <p:cNvSpPr>
            <a:spLocks noChangeArrowheads="1"/>
          </p:cNvSpPr>
          <p:nvPr/>
        </p:nvSpPr>
        <p:spPr bwMode="auto">
          <a:xfrm>
            <a:off x="7848600" y="26670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</a:t>
            </a:r>
          </a:p>
        </p:txBody>
      </p:sp>
      <p:sp>
        <p:nvSpPr>
          <p:cNvPr id="45121" name="Oval 1089"/>
          <p:cNvSpPr>
            <a:spLocks noChangeArrowheads="1"/>
          </p:cNvSpPr>
          <p:nvPr/>
        </p:nvSpPr>
        <p:spPr bwMode="auto">
          <a:xfrm>
            <a:off x="7848600" y="32004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</a:t>
            </a:r>
          </a:p>
        </p:txBody>
      </p:sp>
      <p:sp>
        <p:nvSpPr>
          <p:cNvPr id="45122" name="Oval 1090"/>
          <p:cNvSpPr>
            <a:spLocks noChangeArrowheads="1"/>
          </p:cNvSpPr>
          <p:nvPr/>
        </p:nvSpPr>
        <p:spPr bwMode="auto">
          <a:xfrm>
            <a:off x="7848600" y="37338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</a:t>
            </a:r>
          </a:p>
        </p:txBody>
      </p:sp>
      <p:sp>
        <p:nvSpPr>
          <p:cNvPr id="45123" name="Oval 1091"/>
          <p:cNvSpPr>
            <a:spLocks noChangeArrowheads="1"/>
          </p:cNvSpPr>
          <p:nvPr/>
        </p:nvSpPr>
        <p:spPr bwMode="auto">
          <a:xfrm>
            <a:off x="7848600" y="42672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</a:t>
            </a:r>
          </a:p>
        </p:txBody>
      </p:sp>
      <p:sp>
        <p:nvSpPr>
          <p:cNvPr id="45124" name="Oval 1092"/>
          <p:cNvSpPr>
            <a:spLocks noChangeArrowheads="1"/>
          </p:cNvSpPr>
          <p:nvPr/>
        </p:nvSpPr>
        <p:spPr bwMode="auto">
          <a:xfrm>
            <a:off x="7848600" y="48006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</a:t>
            </a:r>
          </a:p>
        </p:txBody>
      </p:sp>
      <p:sp>
        <p:nvSpPr>
          <p:cNvPr id="45125" name="Oval 1093"/>
          <p:cNvSpPr>
            <a:spLocks noChangeArrowheads="1"/>
          </p:cNvSpPr>
          <p:nvPr/>
        </p:nvSpPr>
        <p:spPr bwMode="auto">
          <a:xfrm>
            <a:off x="6781800" y="48006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</a:t>
            </a:r>
          </a:p>
        </p:txBody>
      </p:sp>
      <p:sp>
        <p:nvSpPr>
          <p:cNvPr id="45126" name="Oval 1094"/>
          <p:cNvSpPr>
            <a:spLocks noChangeArrowheads="1"/>
          </p:cNvSpPr>
          <p:nvPr/>
        </p:nvSpPr>
        <p:spPr bwMode="auto">
          <a:xfrm>
            <a:off x="5715000" y="32004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</a:t>
            </a:r>
          </a:p>
        </p:txBody>
      </p:sp>
      <p:sp>
        <p:nvSpPr>
          <p:cNvPr id="45127" name="Oval 1095"/>
          <p:cNvSpPr>
            <a:spLocks noChangeArrowheads="1"/>
          </p:cNvSpPr>
          <p:nvPr/>
        </p:nvSpPr>
        <p:spPr bwMode="auto">
          <a:xfrm>
            <a:off x="5715000" y="37338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</a:t>
            </a:r>
          </a:p>
        </p:txBody>
      </p:sp>
      <p:sp>
        <p:nvSpPr>
          <p:cNvPr id="45128" name="Oval 1096"/>
          <p:cNvSpPr>
            <a:spLocks noChangeArrowheads="1"/>
          </p:cNvSpPr>
          <p:nvPr/>
        </p:nvSpPr>
        <p:spPr bwMode="auto">
          <a:xfrm>
            <a:off x="5715000" y="42672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</a:t>
            </a:r>
          </a:p>
        </p:txBody>
      </p:sp>
      <p:sp>
        <p:nvSpPr>
          <p:cNvPr id="45129" name="Oval 1097"/>
          <p:cNvSpPr>
            <a:spLocks noChangeArrowheads="1"/>
          </p:cNvSpPr>
          <p:nvPr/>
        </p:nvSpPr>
        <p:spPr bwMode="auto">
          <a:xfrm>
            <a:off x="5715000" y="48006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</a:t>
            </a:r>
          </a:p>
        </p:txBody>
      </p:sp>
      <p:graphicFrame>
        <p:nvGraphicFramePr>
          <p:cNvPr id="45180" name="Group 1148"/>
          <p:cNvGraphicFramePr>
            <a:graphicFrameLocks noGrp="1"/>
          </p:cNvGraphicFramePr>
          <p:nvPr/>
        </p:nvGraphicFramePr>
        <p:xfrm>
          <a:off x="533400" y="5334000"/>
          <a:ext cx="1295400" cy="517525"/>
        </p:xfrm>
        <a:graphic>
          <a:graphicData uri="http://schemas.openxmlformats.org/drawingml/2006/table">
            <a:tbl>
              <a:tblPr/>
              <a:tblGrid>
                <a:gridCol w="12954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181" name="Group 1149"/>
          <p:cNvGraphicFramePr>
            <a:graphicFrameLocks noGrp="1"/>
          </p:cNvGraphicFramePr>
          <p:nvPr/>
        </p:nvGraphicFramePr>
        <p:xfrm>
          <a:off x="2971800" y="5334000"/>
          <a:ext cx="457200" cy="517525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182" name="Group 1150"/>
          <p:cNvGraphicFramePr>
            <a:graphicFrameLocks noGrp="1"/>
          </p:cNvGraphicFramePr>
          <p:nvPr/>
        </p:nvGraphicFramePr>
        <p:xfrm>
          <a:off x="4495800" y="5334000"/>
          <a:ext cx="762000" cy="517525"/>
        </p:xfrm>
        <a:graphic>
          <a:graphicData uri="http://schemas.openxmlformats.org/drawingml/2006/table">
            <a:tbl>
              <a:tblPr/>
              <a:tblGrid>
                <a:gridCol w="7620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179" name="Group 1147"/>
          <p:cNvGraphicFramePr>
            <a:graphicFrameLocks noGrp="1"/>
          </p:cNvGraphicFramePr>
          <p:nvPr/>
        </p:nvGraphicFramePr>
        <p:xfrm>
          <a:off x="5867400" y="5334000"/>
          <a:ext cx="609600" cy="517525"/>
        </p:xfrm>
        <a:graphic>
          <a:graphicData uri="http://schemas.openxmlformats.org/drawingml/2006/table">
            <a:tbl>
              <a:tblPr/>
              <a:tblGrid>
                <a:gridCol w="6096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178" name="Group 1146"/>
          <p:cNvGraphicFramePr>
            <a:graphicFrameLocks noGrp="1"/>
          </p:cNvGraphicFramePr>
          <p:nvPr/>
        </p:nvGraphicFramePr>
        <p:xfrm>
          <a:off x="6934200" y="5334000"/>
          <a:ext cx="533400" cy="517525"/>
        </p:xfrm>
        <a:graphic>
          <a:graphicData uri="http://schemas.openxmlformats.org/drawingml/2006/table">
            <a:tbl>
              <a:tblPr/>
              <a:tblGrid>
                <a:gridCol w="5334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177" name="Group 1145"/>
          <p:cNvGraphicFramePr>
            <a:graphicFrameLocks noGrp="1"/>
          </p:cNvGraphicFramePr>
          <p:nvPr/>
        </p:nvGraphicFramePr>
        <p:xfrm>
          <a:off x="7848600" y="5334000"/>
          <a:ext cx="838200" cy="517525"/>
        </p:xfrm>
        <a:graphic>
          <a:graphicData uri="http://schemas.openxmlformats.org/drawingml/2006/table">
            <a:tbl>
              <a:tblPr/>
              <a:tblGrid>
                <a:gridCol w="8382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195" name="Group 1163"/>
          <p:cNvGraphicFramePr>
            <a:graphicFrameLocks noGrp="1"/>
          </p:cNvGraphicFramePr>
          <p:nvPr/>
        </p:nvGraphicFramePr>
        <p:xfrm>
          <a:off x="228600" y="5867400"/>
          <a:ext cx="1524000" cy="1030288"/>
        </p:xfrm>
        <a:graphic>
          <a:graphicData uri="http://schemas.openxmlformats.org/drawingml/2006/table">
            <a:tbl>
              <a:tblPr/>
              <a:tblGrid>
                <a:gridCol w="1524000"/>
              </a:tblGrid>
              <a:tr h="1030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ViÕt sè: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§äc sè: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209" name="Group 1177"/>
          <p:cNvGraphicFramePr>
            <a:graphicFrameLocks noGrp="1"/>
          </p:cNvGraphicFramePr>
          <p:nvPr/>
        </p:nvGraphicFramePr>
        <p:xfrm>
          <a:off x="1524000" y="5827713"/>
          <a:ext cx="381000" cy="1116012"/>
        </p:xfrm>
        <a:graphic>
          <a:graphicData uri="http://schemas.openxmlformats.org/drawingml/2006/table">
            <a:tbl>
              <a:tblPr/>
              <a:tblGrid>
                <a:gridCol w="381000"/>
              </a:tblGrid>
              <a:tr h="11160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?</a:t>
                      </a:r>
                    </a:p>
                  </a:txBody>
                  <a:tcPr marT="45738" marB="45738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217" name="Group 1185"/>
          <p:cNvGraphicFramePr>
            <a:graphicFrameLocks noGrp="1"/>
          </p:cNvGraphicFramePr>
          <p:nvPr/>
        </p:nvGraphicFramePr>
        <p:xfrm>
          <a:off x="1524000" y="5867400"/>
          <a:ext cx="1828800" cy="533400"/>
        </p:xfrm>
        <a:graphic>
          <a:graphicData uri="http://schemas.openxmlformats.org/drawingml/2006/table">
            <a:tbl>
              <a:tblPr/>
              <a:tblGrid>
                <a:gridCol w="18288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432 516.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230" name="Group 1198"/>
          <p:cNvGraphicFramePr>
            <a:graphicFrameLocks noGrp="1"/>
          </p:cNvGraphicFramePr>
          <p:nvPr/>
        </p:nvGraphicFramePr>
        <p:xfrm>
          <a:off x="1524000" y="6340475"/>
          <a:ext cx="7391400" cy="517525"/>
        </p:xfrm>
        <a:graphic>
          <a:graphicData uri="http://schemas.openxmlformats.org/drawingml/2006/table">
            <a:tbl>
              <a:tblPr/>
              <a:tblGrid>
                <a:gridCol w="73914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Bèn tr¨m ba m­¬i hai ngh×n n¨m tr¨m m­êi s¸u.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5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5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5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5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5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5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45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5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45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4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4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4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4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45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7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4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4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4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45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45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45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45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45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45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5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5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4" dur="500"/>
                                        <p:tgtEl>
                                          <p:spTgt spid="452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5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5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5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5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5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45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5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5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07" grpId="0" animBg="1" autoUpdateAnimBg="0"/>
      <p:bldP spid="45108" grpId="0" animBg="1" autoUpdateAnimBg="0"/>
      <p:bldP spid="45109" grpId="0" animBg="1" autoUpdateAnimBg="0"/>
      <p:bldP spid="45110" grpId="0" animBg="1" autoUpdateAnimBg="0"/>
      <p:bldP spid="45111" grpId="0" animBg="1" autoUpdateAnimBg="0"/>
      <p:bldP spid="45112" grpId="0" animBg="1" autoUpdateAnimBg="0"/>
      <p:bldP spid="45113" grpId="0" animBg="1" autoUpdateAnimBg="0"/>
      <p:bldP spid="45114" grpId="0" animBg="1" autoUpdateAnimBg="0"/>
      <p:bldP spid="45115" grpId="0" animBg="1" autoUpdateAnimBg="0"/>
      <p:bldP spid="45120" grpId="0" animBg="1" autoUpdateAnimBg="0"/>
      <p:bldP spid="45121" grpId="0" animBg="1" autoUpdateAnimBg="0"/>
      <p:bldP spid="45122" grpId="0" animBg="1" autoUpdateAnimBg="0"/>
      <p:bldP spid="45123" grpId="0" animBg="1" autoUpdateAnimBg="0"/>
      <p:bldP spid="45124" grpId="0" animBg="1" autoUpdateAnimBg="0"/>
      <p:bldP spid="45125" grpId="0" animBg="1" autoUpdateAnimBg="0"/>
      <p:bldP spid="45126" grpId="0" animBg="1" autoUpdateAnimBg="0"/>
      <p:bldP spid="45127" grpId="0" animBg="1" autoUpdateAnimBg="0"/>
      <p:bldP spid="45128" grpId="0" animBg="1" autoUpdateAnimBg="0"/>
      <p:bldP spid="45129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1029"/>
          <p:cNvSpPr>
            <a:spLocks noChangeArrowheads="1" noChangeShapeType="1" noTextEdit="1"/>
          </p:cNvSpPr>
          <p:nvPr/>
        </p:nvSpPr>
        <p:spPr bwMode="auto">
          <a:xfrm>
            <a:off x="838200" y="2590800"/>
            <a:ext cx="7086600" cy="19812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r>
              <a:rPr lang="en-US" sz="3600" b="1" kern="1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Các số có sáu chữ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1371600"/>
            <a:ext cx="7772400" cy="6096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</a:rPr>
              <a:t>Bài tập 1 (a):</a:t>
            </a:r>
          </a:p>
        </p:txBody>
      </p:sp>
      <p:graphicFrame>
        <p:nvGraphicFramePr>
          <p:cNvPr id="41040" name="Group 1104"/>
          <p:cNvGraphicFramePr>
            <a:graphicFrameLocks noGrp="1"/>
          </p:cNvGraphicFramePr>
          <p:nvPr>
            <p:ph type="tbl" idx="1"/>
          </p:nvPr>
        </p:nvGraphicFramePr>
        <p:xfrm>
          <a:off x="228600" y="2286000"/>
          <a:ext cx="8686800" cy="3400425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  <a:gridCol w="1524000"/>
                <a:gridCol w="1143000"/>
                <a:gridCol w="990600"/>
                <a:gridCol w="1219200"/>
              </a:tblGrid>
              <a:tr h="6094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Tr¨m ngh×n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Chôc ngh×n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Ngh×n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Tr¨m 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Chôc 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§¬n vÞ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28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005" name="Oval 1069"/>
          <p:cNvSpPr>
            <a:spLocks noChangeArrowheads="1"/>
          </p:cNvSpPr>
          <p:nvPr/>
        </p:nvSpPr>
        <p:spPr bwMode="auto">
          <a:xfrm>
            <a:off x="7848600" y="29718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</a:t>
            </a:r>
          </a:p>
        </p:txBody>
      </p:sp>
      <p:sp>
        <p:nvSpPr>
          <p:cNvPr id="41006" name="Oval 1070"/>
          <p:cNvSpPr>
            <a:spLocks noChangeArrowheads="1"/>
          </p:cNvSpPr>
          <p:nvPr/>
        </p:nvSpPr>
        <p:spPr bwMode="auto">
          <a:xfrm>
            <a:off x="7848600" y="35052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</a:t>
            </a:r>
          </a:p>
        </p:txBody>
      </p:sp>
      <p:sp>
        <p:nvSpPr>
          <p:cNvPr id="41007" name="Oval 1071"/>
          <p:cNvSpPr>
            <a:spLocks noChangeArrowheads="1"/>
          </p:cNvSpPr>
          <p:nvPr/>
        </p:nvSpPr>
        <p:spPr bwMode="auto">
          <a:xfrm>
            <a:off x="7848600" y="40386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</a:t>
            </a:r>
          </a:p>
        </p:txBody>
      </p:sp>
      <p:sp>
        <p:nvSpPr>
          <p:cNvPr id="41008" name="Oval 1072"/>
          <p:cNvSpPr>
            <a:spLocks noChangeArrowheads="1"/>
          </p:cNvSpPr>
          <p:nvPr/>
        </p:nvSpPr>
        <p:spPr bwMode="auto">
          <a:xfrm>
            <a:off x="7848600" y="45720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</a:t>
            </a:r>
          </a:p>
        </p:txBody>
      </p:sp>
      <p:sp>
        <p:nvSpPr>
          <p:cNvPr id="41014" name="Oval 1078"/>
          <p:cNvSpPr>
            <a:spLocks noChangeArrowheads="1"/>
          </p:cNvSpPr>
          <p:nvPr/>
        </p:nvSpPr>
        <p:spPr bwMode="auto">
          <a:xfrm>
            <a:off x="6781800" y="45720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</a:t>
            </a:r>
          </a:p>
        </p:txBody>
      </p:sp>
      <p:sp>
        <p:nvSpPr>
          <p:cNvPr id="41019" name="Oval 1083"/>
          <p:cNvSpPr>
            <a:spLocks noChangeArrowheads="1"/>
          </p:cNvSpPr>
          <p:nvPr/>
        </p:nvSpPr>
        <p:spPr bwMode="auto">
          <a:xfrm>
            <a:off x="5715000" y="40386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</a:t>
            </a:r>
          </a:p>
        </p:txBody>
      </p:sp>
      <p:sp>
        <p:nvSpPr>
          <p:cNvPr id="41020" name="Oval 1084"/>
          <p:cNvSpPr>
            <a:spLocks noChangeArrowheads="1"/>
          </p:cNvSpPr>
          <p:nvPr/>
        </p:nvSpPr>
        <p:spPr bwMode="auto">
          <a:xfrm>
            <a:off x="5715000" y="45720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</a:t>
            </a:r>
          </a:p>
        </p:txBody>
      </p:sp>
      <p:sp>
        <p:nvSpPr>
          <p:cNvPr id="41023" name="AutoShape 1087"/>
          <p:cNvSpPr>
            <a:spLocks noChangeArrowheads="1"/>
          </p:cNvSpPr>
          <p:nvPr/>
        </p:nvSpPr>
        <p:spPr bwMode="auto">
          <a:xfrm>
            <a:off x="4191000" y="40386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1000</a:t>
            </a:r>
          </a:p>
        </p:txBody>
      </p:sp>
      <p:sp>
        <p:nvSpPr>
          <p:cNvPr id="41024" name="AutoShape 1088"/>
          <p:cNvSpPr>
            <a:spLocks noChangeArrowheads="1"/>
          </p:cNvSpPr>
          <p:nvPr/>
        </p:nvSpPr>
        <p:spPr bwMode="auto">
          <a:xfrm>
            <a:off x="4191000" y="35052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1000</a:t>
            </a:r>
          </a:p>
        </p:txBody>
      </p:sp>
      <p:sp>
        <p:nvSpPr>
          <p:cNvPr id="41025" name="AutoShape 1089"/>
          <p:cNvSpPr>
            <a:spLocks noChangeArrowheads="1"/>
          </p:cNvSpPr>
          <p:nvPr/>
        </p:nvSpPr>
        <p:spPr bwMode="auto">
          <a:xfrm>
            <a:off x="4191000" y="45720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1000</a:t>
            </a:r>
          </a:p>
        </p:txBody>
      </p:sp>
      <p:sp>
        <p:nvSpPr>
          <p:cNvPr id="41029" name="AutoShape 1093"/>
          <p:cNvSpPr>
            <a:spLocks noChangeArrowheads="1"/>
          </p:cNvSpPr>
          <p:nvPr/>
        </p:nvSpPr>
        <p:spPr bwMode="auto">
          <a:xfrm>
            <a:off x="2438400" y="45720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10 000</a:t>
            </a:r>
          </a:p>
        </p:txBody>
      </p:sp>
      <p:sp>
        <p:nvSpPr>
          <p:cNvPr id="41031" name="AutoShape 1095"/>
          <p:cNvSpPr>
            <a:spLocks noChangeArrowheads="1"/>
          </p:cNvSpPr>
          <p:nvPr/>
        </p:nvSpPr>
        <p:spPr bwMode="auto">
          <a:xfrm>
            <a:off x="533400" y="45720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100 000</a:t>
            </a:r>
          </a:p>
        </p:txBody>
      </p:sp>
      <p:sp>
        <p:nvSpPr>
          <p:cNvPr id="41032" name="AutoShape 1096"/>
          <p:cNvSpPr>
            <a:spLocks noChangeArrowheads="1"/>
          </p:cNvSpPr>
          <p:nvPr/>
        </p:nvSpPr>
        <p:spPr bwMode="auto">
          <a:xfrm>
            <a:off x="533400" y="40386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100 000</a:t>
            </a:r>
          </a:p>
        </p:txBody>
      </p:sp>
      <p:sp>
        <p:nvSpPr>
          <p:cNvPr id="41033" name="AutoShape 1097"/>
          <p:cNvSpPr>
            <a:spLocks noChangeArrowheads="1"/>
          </p:cNvSpPr>
          <p:nvPr/>
        </p:nvSpPr>
        <p:spPr bwMode="auto">
          <a:xfrm>
            <a:off x="533400" y="35052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100 000</a:t>
            </a:r>
          </a:p>
        </p:txBody>
      </p:sp>
      <p:graphicFrame>
        <p:nvGraphicFramePr>
          <p:cNvPr id="41087" name="Group 1151"/>
          <p:cNvGraphicFramePr>
            <a:graphicFrameLocks noGrp="1"/>
          </p:cNvGraphicFramePr>
          <p:nvPr/>
        </p:nvGraphicFramePr>
        <p:xfrm>
          <a:off x="457200" y="5181600"/>
          <a:ext cx="1295400" cy="517525"/>
        </p:xfrm>
        <a:graphic>
          <a:graphicData uri="http://schemas.openxmlformats.org/drawingml/2006/table">
            <a:tbl>
              <a:tblPr/>
              <a:tblGrid>
                <a:gridCol w="12954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086" name="Group 1150"/>
          <p:cNvGraphicFramePr>
            <a:graphicFrameLocks noGrp="1"/>
          </p:cNvGraphicFramePr>
          <p:nvPr/>
        </p:nvGraphicFramePr>
        <p:xfrm>
          <a:off x="2438400" y="5181600"/>
          <a:ext cx="1295400" cy="517525"/>
        </p:xfrm>
        <a:graphic>
          <a:graphicData uri="http://schemas.openxmlformats.org/drawingml/2006/table">
            <a:tbl>
              <a:tblPr/>
              <a:tblGrid>
                <a:gridCol w="12954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085" name="Group 1149"/>
          <p:cNvGraphicFramePr>
            <a:graphicFrameLocks noGrp="1"/>
          </p:cNvGraphicFramePr>
          <p:nvPr/>
        </p:nvGraphicFramePr>
        <p:xfrm>
          <a:off x="4191000" y="5181600"/>
          <a:ext cx="1295400" cy="517525"/>
        </p:xfrm>
        <a:graphic>
          <a:graphicData uri="http://schemas.openxmlformats.org/drawingml/2006/table">
            <a:tbl>
              <a:tblPr/>
              <a:tblGrid>
                <a:gridCol w="12954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084" name="Group 1148"/>
          <p:cNvGraphicFramePr>
            <a:graphicFrameLocks noGrp="1"/>
          </p:cNvGraphicFramePr>
          <p:nvPr/>
        </p:nvGraphicFramePr>
        <p:xfrm>
          <a:off x="5638800" y="5181600"/>
          <a:ext cx="990600" cy="517525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083" name="Group 1147"/>
          <p:cNvGraphicFramePr>
            <a:graphicFrameLocks noGrp="1"/>
          </p:cNvGraphicFramePr>
          <p:nvPr/>
        </p:nvGraphicFramePr>
        <p:xfrm>
          <a:off x="6781800" y="5181600"/>
          <a:ext cx="762000" cy="533400"/>
        </p:xfrm>
        <a:graphic>
          <a:graphicData uri="http://schemas.openxmlformats.org/drawingml/2006/table">
            <a:tbl>
              <a:tblPr/>
              <a:tblGrid>
                <a:gridCol w="762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081" name="Group 1145"/>
          <p:cNvGraphicFramePr>
            <a:graphicFrameLocks noGrp="1"/>
          </p:cNvGraphicFramePr>
          <p:nvPr/>
        </p:nvGraphicFramePr>
        <p:xfrm>
          <a:off x="7848600" y="5181600"/>
          <a:ext cx="990600" cy="517525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135" name="Group 1199"/>
          <p:cNvGraphicFramePr>
            <a:graphicFrameLocks noGrp="1"/>
          </p:cNvGraphicFramePr>
          <p:nvPr/>
        </p:nvGraphicFramePr>
        <p:xfrm>
          <a:off x="228600" y="5791200"/>
          <a:ext cx="1676400" cy="987425"/>
        </p:xfrm>
        <a:graphic>
          <a:graphicData uri="http://schemas.openxmlformats.org/drawingml/2006/table">
            <a:tbl>
              <a:tblPr/>
              <a:tblGrid>
                <a:gridCol w="1676400"/>
              </a:tblGrid>
              <a:tr h="987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ViÕt sè :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§äc sè :  </a:t>
                      </a:r>
                    </a:p>
                  </a:txBody>
                  <a:tcPr marT="45714" marB="4571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128" name="Group 1192"/>
          <p:cNvGraphicFramePr>
            <a:graphicFrameLocks noGrp="1"/>
          </p:cNvGraphicFramePr>
          <p:nvPr/>
        </p:nvGraphicFramePr>
        <p:xfrm>
          <a:off x="1600200" y="5791200"/>
          <a:ext cx="990600" cy="1066800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?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144" name="Group 1208"/>
          <p:cNvGraphicFramePr>
            <a:graphicFrameLocks noGrp="1"/>
          </p:cNvGraphicFramePr>
          <p:nvPr/>
        </p:nvGraphicFramePr>
        <p:xfrm>
          <a:off x="1676400" y="5791200"/>
          <a:ext cx="1981200" cy="533400"/>
        </p:xfrm>
        <a:graphic>
          <a:graphicData uri="http://schemas.openxmlformats.org/drawingml/2006/table">
            <a:tbl>
              <a:tblPr/>
              <a:tblGrid>
                <a:gridCol w="19812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313 214.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155" name="Group 1219"/>
          <p:cNvGraphicFramePr>
            <a:graphicFrameLocks noGrp="1"/>
          </p:cNvGraphicFramePr>
          <p:nvPr/>
        </p:nvGraphicFramePr>
        <p:xfrm>
          <a:off x="1676400" y="6264275"/>
          <a:ext cx="7010400" cy="593725"/>
        </p:xfrm>
        <a:graphic>
          <a:graphicData uri="http://schemas.openxmlformats.org/drawingml/2006/table">
            <a:tbl>
              <a:tblPr/>
              <a:tblGrid>
                <a:gridCol w="7010400"/>
              </a:tblGrid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Ba tr¨m m­êi ba ngh×n hai tr¨m m­êi bèn.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4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41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41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" dur="500"/>
                                        <p:tgtEl>
                                          <p:spTgt spid="41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" dur="500"/>
                                        <p:tgtEl>
                                          <p:spTgt spid="41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4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6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8" dur="500"/>
                                        <p:tgtEl>
                                          <p:spTgt spid="41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4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6" dur="500"/>
                                        <p:tgtEl>
                                          <p:spTgt spid="4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0" dur="500"/>
                                        <p:tgtEl>
                                          <p:spTgt spid="41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4" dur="500"/>
                                        <p:tgtEl>
                                          <p:spTgt spid="4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6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8" dur="500"/>
                                        <p:tgtEl>
                                          <p:spTgt spid="4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2" dur="500"/>
                                        <p:tgtEl>
                                          <p:spTgt spid="4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6" dur="500"/>
                                        <p:tgtEl>
                                          <p:spTgt spid="4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0" dur="500"/>
                                        <p:tgtEl>
                                          <p:spTgt spid="4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41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41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41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41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41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4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1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1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0" dur="500"/>
                                        <p:tgtEl>
                                          <p:spTgt spid="411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1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1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1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1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1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1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1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1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autoUpdateAnimBg="0"/>
      <p:bldP spid="41005" grpId="0" animBg="1" autoUpdateAnimBg="0"/>
      <p:bldP spid="41006" grpId="0" animBg="1" autoUpdateAnimBg="0"/>
      <p:bldP spid="41007" grpId="0" animBg="1" autoUpdateAnimBg="0"/>
      <p:bldP spid="41008" grpId="0" animBg="1" autoUpdateAnimBg="0"/>
      <p:bldP spid="41014" grpId="0" animBg="1" autoUpdateAnimBg="0"/>
      <p:bldP spid="41019" grpId="0" animBg="1" autoUpdateAnimBg="0"/>
      <p:bldP spid="41020" grpId="0" animBg="1" autoUpdateAnimBg="0"/>
      <p:bldP spid="41023" grpId="0" animBg="1" autoUpdateAnimBg="0"/>
      <p:bldP spid="41024" grpId="0" animBg="1" autoUpdateAnimBg="0"/>
      <p:bldP spid="41025" grpId="0" animBg="1" autoUpdateAnimBg="0"/>
      <p:bldP spid="41029" grpId="0" animBg="1" autoUpdateAnimBg="0"/>
      <p:bldP spid="41031" grpId="0" animBg="1" autoUpdateAnimBg="0"/>
      <p:bldP spid="41032" grpId="0" animBg="1" autoUpdateAnimBg="0"/>
      <p:bldP spid="41033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1219200"/>
            <a:ext cx="7772400" cy="7620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</a:rPr>
              <a:t>Bài tập 1 (b):</a:t>
            </a:r>
          </a:p>
        </p:txBody>
      </p:sp>
      <p:graphicFrame>
        <p:nvGraphicFramePr>
          <p:cNvPr id="43094" name="Group 1110"/>
          <p:cNvGraphicFramePr>
            <a:graphicFrameLocks noGrp="1"/>
          </p:cNvGraphicFramePr>
          <p:nvPr>
            <p:ph type="tbl" idx="1"/>
          </p:nvPr>
        </p:nvGraphicFramePr>
        <p:xfrm>
          <a:off x="228600" y="2209800"/>
          <a:ext cx="8686800" cy="3794125"/>
        </p:xfrm>
        <a:graphic>
          <a:graphicData uri="http://schemas.openxmlformats.org/drawingml/2006/table">
            <a:tbl>
              <a:tblPr/>
              <a:tblGrid>
                <a:gridCol w="1981200"/>
                <a:gridCol w="1828800"/>
                <a:gridCol w="1524000"/>
                <a:gridCol w="1066800"/>
                <a:gridCol w="1066800"/>
                <a:gridCol w="1219200"/>
              </a:tblGrid>
              <a:tr h="5333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Tr¨m ngh×n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Chôc ngh×n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Ngh×n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Tr¨m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Chôc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§¬n vÞ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7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047" name="AutoShape 1063"/>
          <p:cNvSpPr>
            <a:spLocks noChangeArrowheads="1"/>
          </p:cNvSpPr>
          <p:nvPr/>
        </p:nvSpPr>
        <p:spPr bwMode="auto">
          <a:xfrm>
            <a:off x="609600" y="28194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100 000</a:t>
            </a:r>
          </a:p>
        </p:txBody>
      </p:sp>
      <p:sp>
        <p:nvSpPr>
          <p:cNvPr id="43048" name="AutoShape 1064"/>
          <p:cNvSpPr>
            <a:spLocks noChangeArrowheads="1"/>
          </p:cNvSpPr>
          <p:nvPr/>
        </p:nvSpPr>
        <p:spPr bwMode="auto">
          <a:xfrm>
            <a:off x="609600" y="33528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100 000</a:t>
            </a:r>
          </a:p>
        </p:txBody>
      </p:sp>
      <p:sp>
        <p:nvSpPr>
          <p:cNvPr id="43049" name="AutoShape 1065"/>
          <p:cNvSpPr>
            <a:spLocks noChangeArrowheads="1"/>
          </p:cNvSpPr>
          <p:nvPr/>
        </p:nvSpPr>
        <p:spPr bwMode="auto">
          <a:xfrm>
            <a:off x="609600" y="38862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100 000</a:t>
            </a:r>
          </a:p>
        </p:txBody>
      </p:sp>
      <p:sp>
        <p:nvSpPr>
          <p:cNvPr id="43050" name="AutoShape 1066"/>
          <p:cNvSpPr>
            <a:spLocks noChangeArrowheads="1"/>
          </p:cNvSpPr>
          <p:nvPr/>
        </p:nvSpPr>
        <p:spPr bwMode="auto">
          <a:xfrm>
            <a:off x="609600" y="49530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100 000</a:t>
            </a:r>
          </a:p>
        </p:txBody>
      </p:sp>
      <p:sp>
        <p:nvSpPr>
          <p:cNvPr id="43051" name="AutoShape 1067"/>
          <p:cNvSpPr>
            <a:spLocks noChangeArrowheads="1"/>
          </p:cNvSpPr>
          <p:nvPr/>
        </p:nvSpPr>
        <p:spPr bwMode="auto">
          <a:xfrm>
            <a:off x="609600" y="44196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100 000</a:t>
            </a:r>
          </a:p>
        </p:txBody>
      </p:sp>
      <p:sp>
        <p:nvSpPr>
          <p:cNvPr id="43071" name="Oval 1087"/>
          <p:cNvSpPr>
            <a:spLocks noChangeArrowheads="1"/>
          </p:cNvSpPr>
          <p:nvPr/>
        </p:nvSpPr>
        <p:spPr bwMode="auto">
          <a:xfrm>
            <a:off x="7848600" y="38862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</a:t>
            </a:r>
          </a:p>
        </p:txBody>
      </p:sp>
      <p:sp>
        <p:nvSpPr>
          <p:cNvPr id="43072" name="Oval 1088"/>
          <p:cNvSpPr>
            <a:spLocks noChangeArrowheads="1"/>
          </p:cNvSpPr>
          <p:nvPr/>
        </p:nvSpPr>
        <p:spPr bwMode="auto">
          <a:xfrm>
            <a:off x="7848600" y="44196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</a:t>
            </a:r>
          </a:p>
        </p:txBody>
      </p:sp>
      <p:sp>
        <p:nvSpPr>
          <p:cNvPr id="43073" name="Oval 1089"/>
          <p:cNvSpPr>
            <a:spLocks noChangeArrowheads="1"/>
          </p:cNvSpPr>
          <p:nvPr/>
        </p:nvSpPr>
        <p:spPr bwMode="auto">
          <a:xfrm>
            <a:off x="7848600" y="49530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</a:t>
            </a:r>
          </a:p>
        </p:txBody>
      </p:sp>
      <p:sp>
        <p:nvSpPr>
          <p:cNvPr id="43074" name="Oval 1090"/>
          <p:cNvSpPr>
            <a:spLocks noChangeArrowheads="1"/>
          </p:cNvSpPr>
          <p:nvPr/>
        </p:nvSpPr>
        <p:spPr bwMode="auto">
          <a:xfrm>
            <a:off x="6705600" y="28194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</a:t>
            </a:r>
          </a:p>
        </p:txBody>
      </p:sp>
      <p:sp>
        <p:nvSpPr>
          <p:cNvPr id="43075" name="Oval 1091"/>
          <p:cNvSpPr>
            <a:spLocks noChangeArrowheads="1"/>
          </p:cNvSpPr>
          <p:nvPr/>
        </p:nvSpPr>
        <p:spPr bwMode="auto">
          <a:xfrm>
            <a:off x="6705600" y="33528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</a:t>
            </a:r>
          </a:p>
        </p:txBody>
      </p:sp>
      <p:sp>
        <p:nvSpPr>
          <p:cNvPr id="43076" name="Oval 1092"/>
          <p:cNvSpPr>
            <a:spLocks noChangeArrowheads="1"/>
          </p:cNvSpPr>
          <p:nvPr/>
        </p:nvSpPr>
        <p:spPr bwMode="auto">
          <a:xfrm>
            <a:off x="6705600" y="38862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</a:t>
            </a:r>
          </a:p>
        </p:txBody>
      </p:sp>
      <p:sp>
        <p:nvSpPr>
          <p:cNvPr id="43077" name="Oval 1093"/>
          <p:cNvSpPr>
            <a:spLocks noChangeArrowheads="1"/>
          </p:cNvSpPr>
          <p:nvPr/>
        </p:nvSpPr>
        <p:spPr bwMode="auto">
          <a:xfrm>
            <a:off x="6705600" y="44196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</a:t>
            </a:r>
          </a:p>
        </p:txBody>
      </p:sp>
      <p:sp>
        <p:nvSpPr>
          <p:cNvPr id="43078" name="Oval 1094"/>
          <p:cNvSpPr>
            <a:spLocks noChangeArrowheads="1"/>
          </p:cNvSpPr>
          <p:nvPr/>
        </p:nvSpPr>
        <p:spPr bwMode="auto">
          <a:xfrm>
            <a:off x="6705600" y="49530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</a:t>
            </a:r>
          </a:p>
        </p:txBody>
      </p:sp>
      <p:sp>
        <p:nvSpPr>
          <p:cNvPr id="43079" name="Oval 1095"/>
          <p:cNvSpPr>
            <a:spLocks noChangeArrowheads="1"/>
          </p:cNvSpPr>
          <p:nvPr/>
        </p:nvSpPr>
        <p:spPr bwMode="auto">
          <a:xfrm>
            <a:off x="5638800" y="33528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</a:t>
            </a:r>
          </a:p>
        </p:txBody>
      </p:sp>
      <p:sp>
        <p:nvSpPr>
          <p:cNvPr id="43080" name="Oval 1096"/>
          <p:cNvSpPr>
            <a:spLocks noChangeArrowheads="1"/>
          </p:cNvSpPr>
          <p:nvPr/>
        </p:nvSpPr>
        <p:spPr bwMode="auto">
          <a:xfrm>
            <a:off x="5638800" y="38862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</a:t>
            </a:r>
          </a:p>
        </p:txBody>
      </p:sp>
      <p:sp>
        <p:nvSpPr>
          <p:cNvPr id="43081" name="Oval 1097"/>
          <p:cNvSpPr>
            <a:spLocks noChangeArrowheads="1"/>
          </p:cNvSpPr>
          <p:nvPr/>
        </p:nvSpPr>
        <p:spPr bwMode="auto">
          <a:xfrm>
            <a:off x="5638800" y="44196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</a:t>
            </a:r>
          </a:p>
        </p:txBody>
      </p:sp>
      <p:sp>
        <p:nvSpPr>
          <p:cNvPr id="43082" name="Oval 1098"/>
          <p:cNvSpPr>
            <a:spLocks noChangeArrowheads="1"/>
          </p:cNvSpPr>
          <p:nvPr/>
        </p:nvSpPr>
        <p:spPr bwMode="auto">
          <a:xfrm>
            <a:off x="5638800" y="49530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</a:t>
            </a:r>
          </a:p>
        </p:txBody>
      </p:sp>
      <p:sp>
        <p:nvSpPr>
          <p:cNvPr id="43085" name="AutoShape 1101"/>
          <p:cNvSpPr>
            <a:spLocks noChangeArrowheads="1"/>
          </p:cNvSpPr>
          <p:nvPr/>
        </p:nvSpPr>
        <p:spPr bwMode="auto">
          <a:xfrm>
            <a:off x="2514600" y="44196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10 000</a:t>
            </a:r>
          </a:p>
        </p:txBody>
      </p:sp>
      <p:sp>
        <p:nvSpPr>
          <p:cNvPr id="43086" name="AutoShape 1102"/>
          <p:cNvSpPr>
            <a:spLocks noChangeArrowheads="1"/>
          </p:cNvSpPr>
          <p:nvPr/>
        </p:nvSpPr>
        <p:spPr bwMode="auto">
          <a:xfrm>
            <a:off x="2514600" y="49530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10 000</a:t>
            </a:r>
          </a:p>
        </p:txBody>
      </p:sp>
      <p:sp>
        <p:nvSpPr>
          <p:cNvPr id="43087" name="AutoShape 1103"/>
          <p:cNvSpPr>
            <a:spLocks noChangeArrowheads="1"/>
          </p:cNvSpPr>
          <p:nvPr/>
        </p:nvSpPr>
        <p:spPr bwMode="auto">
          <a:xfrm>
            <a:off x="4191000" y="38862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1000 </a:t>
            </a:r>
          </a:p>
        </p:txBody>
      </p:sp>
      <p:sp>
        <p:nvSpPr>
          <p:cNvPr id="43088" name="AutoShape 1104"/>
          <p:cNvSpPr>
            <a:spLocks noChangeArrowheads="1"/>
          </p:cNvSpPr>
          <p:nvPr/>
        </p:nvSpPr>
        <p:spPr bwMode="auto">
          <a:xfrm>
            <a:off x="4191000" y="44196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1000</a:t>
            </a:r>
          </a:p>
        </p:txBody>
      </p:sp>
      <p:sp>
        <p:nvSpPr>
          <p:cNvPr id="43089" name="AutoShape 1105"/>
          <p:cNvSpPr>
            <a:spLocks noChangeArrowheads="1"/>
          </p:cNvSpPr>
          <p:nvPr/>
        </p:nvSpPr>
        <p:spPr bwMode="auto">
          <a:xfrm>
            <a:off x="4191000" y="4953000"/>
            <a:ext cx="12192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aseline="0">
                <a:latin typeface="Arial" charset="0"/>
              </a:rPr>
              <a:t>1000</a:t>
            </a:r>
          </a:p>
        </p:txBody>
      </p:sp>
      <p:graphicFrame>
        <p:nvGraphicFramePr>
          <p:cNvPr id="43143" name="Group 1159"/>
          <p:cNvGraphicFramePr>
            <a:graphicFrameLocks noGrp="1"/>
          </p:cNvGraphicFramePr>
          <p:nvPr/>
        </p:nvGraphicFramePr>
        <p:xfrm>
          <a:off x="381000" y="5486400"/>
          <a:ext cx="1524000" cy="533400"/>
        </p:xfrm>
        <a:graphic>
          <a:graphicData uri="http://schemas.openxmlformats.org/drawingml/2006/table">
            <a:tbl>
              <a:tblPr/>
              <a:tblGrid>
                <a:gridCol w="1524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141" name="Group 1157"/>
          <p:cNvGraphicFramePr>
            <a:graphicFrameLocks noGrp="1"/>
          </p:cNvGraphicFramePr>
          <p:nvPr/>
        </p:nvGraphicFramePr>
        <p:xfrm>
          <a:off x="2514600" y="5486400"/>
          <a:ext cx="1295400" cy="533400"/>
        </p:xfrm>
        <a:graphic>
          <a:graphicData uri="http://schemas.openxmlformats.org/drawingml/2006/table">
            <a:tbl>
              <a:tblPr/>
              <a:tblGrid>
                <a:gridCol w="12954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142" name="Group 1158"/>
          <p:cNvGraphicFramePr>
            <a:graphicFrameLocks noGrp="1"/>
          </p:cNvGraphicFramePr>
          <p:nvPr/>
        </p:nvGraphicFramePr>
        <p:xfrm>
          <a:off x="4267200" y="5486400"/>
          <a:ext cx="1066800" cy="533400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139" name="Group 1155"/>
          <p:cNvGraphicFramePr>
            <a:graphicFrameLocks noGrp="1"/>
          </p:cNvGraphicFramePr>
          <p:nvPr/>
        </p:nvGraphicFramePr>
        <p:xfrm>
          <a:off x="6858000" y="5486400"/>
          <a:ext cx="533400" cy="533400"/>
        </p:xfrm>
        <a:graphic>
          <a:graphicData uri="http://schemas.openxmlformats.org/drawingml/2006/table">
            <a:tbl>
              <a:tblPr/>
              <a:tblGrid>
                <a:gridCol w="5334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138" name="Group 1154"/>
          <p:cNvGraphicFramePr>
            <a:graphicFrameLocks noGrp="1"/>
          </p:cNvGraphicFramePr>
          <p:nvPr/>
        </p:nvGraphicFramePr>
        <p:xfrm>
          <a:off x="7848600" y="5486400"/>
          <a:ext cx="838200" cy="533400"/>
        </p:xfrm>
        <a:graphic>
          <a:graphicData uri="http://schemas.openxmlformats.org/drawingml/2006/table">
            <a:tbl>
              <a:tblPr/>
              <a:tblGrid>
                <a:gridCol w="8382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140" name="Group 1156"/>
          <p:cNvGraphicFramePr>
            <a:graphicFrameLocks noGrp="1"/>
          </p:cNvGraphicFramePr>
          <p:nvPr/>
        </p:nvGraphicFramePr>
        <p:xfrm>
          <a:off x="5791200" y="5486400"/>
          <a:ext cx="685800" cy="533400"/>
        </p:xfrm>
        <a:graphic>
          <a:graphicData uri="http://schemas.openxmlformats.org/drawingml/2006/table">
            <a:tbl>
              <a:tblPr/>
              <a:tblGrid>
                <a:gridCol w="6858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157" name="Group 1173"/>
          <p:cNvGraphicFramePr>
            <a:graphicFrameLocks noGrp="1"/>
          </p:cNvGraphicFramePr>
          <p:nvPr/>
        </p:nvGraphicFramePr>
        <p:xfrm>
          <a:off x="228600" y="6019800"/>
          <a:ext cx="1371600" cy="858838"/>
        </p:xfrm>
        <a:graphic>
          <a:graphicData uri="http://schemas.openxmlformats.org/drawingml/2006/table">
            <a:tbl>
              <a:tblPr/>
              <a:tblGrid>
                <a:gridCol w="1371600"/>
              </a:tblGrid>
              <a:tr h="858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ViÕt sè: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§äc sè:</a:t>
                      </a:r>
                    </a:p>
                  </a:txBody>
                  <a:tcPr marT="45683" marB="4568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173" name="Group 1189"/>
          <p:cNvGraphicFramePr>
            <a:graphicFrameLocks noGrp="1"/>
          </p:cNvGraphicFramePr>
          <p:nvPr/>
        </p:nvGraphicFramePr>
        <p:xfrm>
          <a:off x="1524000" y="6040438"/>
          <a:ext cx="381000" cy="817562"/>
        </p:xfrm>
        <a:graphic>
          <a:graphicData uri="http://schemas.openxmlformats.org/drawingml/2006/table">
            <a:tbl>
              <a:tblPr/>
              <a:tblGrid>
                <a:gridCol w="381000"/>
              </a:tblGrid>
              <a:tr h="8175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?</a:t>
                      </a:r>
                    </a:p>
                  </a:txBody>
                  <a:tcPr marT="45759" marB="4575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190" name="Group 1206"/>
          <p:cNvGraphicFramePr>
            <a:graphicFrameLocks noGrp="1"/>
          </p:cNvGraphicFramePr>
          <p:nvPr/>
        </p:nvGraphicFramePr>
        <p:xfrm>
          <a:off x="1524000" y="6019800"/>
          <a:ext cx="2133600" cy="517525"/>
        </p:xfrm>
        <a:graphic>
          <a:graphicData uri="http://schemas.openxmlformats.org/drawingml/2006/table">
            <a:tbl>
              <a:tblPr/>
              <a:tblGrid>
                <a:gridCol w="21336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523 453.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201" name="Group 1217"/>
          <p:cNvGraphicFramePr>
            <a:graphicFrameLocks noGrp="1"/>
          </p:cNvGraphicFramePr>
          <p:nvPr/>
        </p:nvGraphicFramePr>
        <p:xfrm>
          <a:off x="1524000" y="6340475"/>
          <a:ext cx="8153400" cy="517525"/>
        </p:xfrm>
        <a:graphic>
          <a:graphicData uri="http://schemas.openxmlformats.org/drawingml/2006/table">
            <a:tbl>
              <a:tblPr/>
              <a:tblGrid>
                <a:gridCol w="81534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N¨m tr¨m hai m­¬i ba ngh×n bèn tr¨m n¨m m­¬i ba.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4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3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3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3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4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4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4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4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4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4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7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4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8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4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8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4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4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9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43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9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43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0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4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4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4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4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43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43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500"/>
                                        <p:tgtEl>
                                          <p:spTgt spid="4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500"/>
                                        <p:tgtEl>
                                          <p:spTgt spid="43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1" dur="500"/>
                                        <p:tgtEl>
                                          <p:spTgt spid="431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43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43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3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3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3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43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43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43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 autoUpdateAnimBg="0"/>
      <p:bldP spid="43047" grpId="0" animBg="1" autoUpdateAnimBg="0"/>
      <p:bldP spid="43048" grpId="0" animBg="1" autoUpdateAnimBg="0"/>
      <p:bldP spid="43049" grpId="0" animBg="1" autoUpdateAnimBg="0"/>
      <p:bldP spid="43050" grpId="0" animBg="1" autoUpdateAnimBg="0"/>
      <p:bldP spid="43051" grpId="0" animBg="1" autoUpdateAnimBg="0"/>
      <p:bldP spid="43071" grpId="0" animBg="1" autoUpdateAnimBg="0"/>
      <p:bldP spid="43072" grpId="0" animBg="1" autoUpdateAnimBg="0"/>
      <p:bldP spid="43073" grpId="0" animBg="1" autoUpdateAnimBg="0"/>
      <p:bldP spid="43074" grpId="0" animBg="1" autoUpdateAnimBg="0"/>
      <p:bldP spid="43075" grpId="0" animBg="1" autoUpdateAnimBg="0"/>
      <p:bldP spid="43076" grpId="0" animBg="1" autoUpdateAnimBg="0"/>
      <p:bldP spid="43077" grpId="0" animBg="1" autoUpdateAnimBg="0"/>
      <p:bldP spid="43078" grpId="0" animBg="1" autoUpdateAnimBg="0"/>
      <p:bldP spid="43079" grpId="0" animBg="1" autoUpdateAnimBg="0"/>
      <p:bldP spid="43080" grpId="0" animBg="1" autoUpdateAnimBg="0"/>
      <p:bldP spid="43081" grpId="0" animBg="1" autoUpdateAnimBg="0"/>
      <p:bldP spid="43082" grpId="0" animBg="1" autoUpdateAnimBg="0"/>
      <p:bldP spid="43085" grpId="0" animBg="1" autoUpdateAnimBg="0"/>
      <p:bldP spid="43086" grpId="0" animBg="1" autoUpdateAnimBg="0"/>
      <p:bldP spid="43087" grpId="0" animBg="1" autoUpdateAnimBg="0"/>
      <p:bldP spid="43088" grpId="0" animBg="1" autoUpdateAnimBg="0"/>
      <p:bldP spid="43089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0" y="1219200"/>
            <a:ext cx="3048000" cy="6096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Arial" charset="0"/>
              </a:rPr>
              <a:t>Bài tập 2:</a:t>
            </a:r>
          </a:p>
        </p:txBody>
      </p:sp>
      <p:graphicFrame>
        <p:nvGraphicFramePr>
          <p:cNvPr id="44150" name="Group 118"/>
          <p:cNvGraphicFramePr>
            <a:graphicFrameLocks noGrp="1"/>
          </p:cNvGraphicFramePr>
          <p:nvPr>
            <p:ph type="tbl" idx="1"/>
          </p:nvPr>
        </p:nvGraphicFramePr>
        <p:xfrm>
          <a:off x="228600" y="1905000"/>
          <a:ext cx="8686800" cy="4422775"/>
        </p:xfrm>
        <a:graphic>
          <a:graphicData uri="http://schemas.openxmlformats.org/drawingml/2006/table">
            <a:tbl>
              <a:tblPr/>
              <a:tblGrid>
                <a:gridCol w="914400"/>
                <a:gridCol w="914400"/>
                <a:gridCol w="914400"/>
                <a:gridCol w="990600"/>
                <a:gridCol w="838200"/>
                <a:gridCol w="838200"/>
                <a:gridCol w="762000"/>
                <a:gridCol w="2514600"/>
              </a:tblGrid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.VnTime" pitchFamily="34" charset="0"/>
                        </a:rPr>
                        <a:t>ViÕt sè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.VnTime" pitchFamily="34" charset="0"/>
                        </a:rPr>
                        <a:t>Tr¨m ngh×n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.VnTime" pitchFamily="34" charset="0"/>
                        </a:rPr>
                        <a:t>Chôc ngh×n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.VnTime" pitchFamily="34" charset="0"/>
                        </a:rPr>
                        <a:t>Ngh×n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.VnTime" pitchFamily="34" charset="0"/>
                        </a:rPr>
                        <a:t>Tr¨m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.VnTime" pitchFamily="34" charset="0"/>
                        </a:rPr>
                        <a:t>Chôc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.VnTime" pitchFamily="34" charset="0"/>
                        </a:rPr>
                        <a:t>§¬n vÞ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.VnTime" pitchFamily="34" charset="0"/>
                        </a:rPr>
                        <a:t>§äc sè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9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425 671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(MÉu)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Bèn tr¨m hai m­¬i l¨m ngh×n s¸u tr¨m b¶y m­¬i mèt.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1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369 815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9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B¶y</a:t>
                      </a: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tr¨m</a:t>
                      </a: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t¸m</a:t>
                      </a: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m­¬i</a:t>
                      </a: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s¸u</a:t>
                      </a: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ngh×n</a:t>
                      </a: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s¸u</a:t>
                      </a: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tr¨m</a:t>
                      </a: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m­êi</a:t>
                      </a: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hai</a:t>
                      </a: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200" name="Group 168"/>
          <p:cNvGraphicFramePr>
            <a:graphicFrameLocks noGrp="1"/>
          </p:cNvGraphicFramePr>
          <p:nvPr/>
        </p:nvGraphicFramePr>
        <p:xfrm>
          <a:off x="1295400" y="3733800"/>
          <a:ext cx="609600" cy="457200"/>
        </p:xfrm>
        <a:graphic>
          <a:graphicData uri="http://schemas.openxmlformats.org/drawingml/2006/table">
            <a:tbl>
              <a:tblPr/>
              <a:tblGrid>
                <a:gridCol w="609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201" name="Group 169"/>
          <p:cNvGraphicFramePr>
            <a:graphicFrameLocks noGrp="1"/>
          </p:cNvGraphicFramePr>
          <p:nvPr/>
        </p:nvGraphicFramePr>
        <p:xfrm>
          <a:off x="2209800" y="3733800"/>
          <a:ext cx="609600" cy="457200"/>
        </p:xfrm>
        <a:graphic>
          <a:graphicData uri="http://schemas.openxmlformats.org/drawingml/2006/table">
            <a:tbl>
              <a:tblPr/>
              <a:tblGrid>
                <a:gridCol w="609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202" name="Group 170"/>
          <p:cNvGraphicFramePr>
            <a:graphicFrameLocks noGrp="1"/>
          </p:cNvGraphicFramePr>
          <p:nvPr/>
        </p:nvGraphicFramePr>
        <p:xfrm>
          <a:off x="3200400" y="3733800"/>
          <a:ext cx="609600" cy="457200"/>
        </p:xfrm>
        <a:graphic>
          <a:graphicData uri="http://schemas.openxmlformats.org/drawingml/2006/table">
            <a:tbl>
              <a:tblPr/>
              <a:tblGrid>
                <a:gridCol w="609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203" name="Group 171"/>
          <p:cNvGraphicFramePr>
            <a:graphicFrameLocks noGrp="1"/>
          </p:cNvGraphicFramePr>
          <p:nvPr/>
        </p:nvGraphicFramePr>
        <p:xfrm>
          <a:off x="4038600" y="3733800"/>
          <a:ext cx="609600" cy="457200"/>
        </p:xfrm>
        <a:graphic>
          <a:graphicData uri="http://schemas.openxmlformats.org/drawingml/2006/table">
            <a:tbl>
              <a:tblPr/>
              <a:tblGrid>
                <a:gridCol w="609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204" name="Group 172"/>
          <p:cNvGraphicFramePr>
            <a:graphicFrameLocks noGrp="1"/>
          </p:cNvGraphicFramePr>
          <p:nvPr/>
        </p:nvGraphicFramePr>
        <p:xfrm>
          <a:off x="4953000" y="3733800"/>
          <a:ext cx="609600" cy="457200"/>
        </p:xfrm>
        <a:graphic>
          <a:graphicData uri="http://schemas.openxmlformats.org/drawingml/2006/table">
            <a:tbl>
              <a:tblPr/>
              <a:tblGrid>
                <a:gridCol w="609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205" name="Group 173"/>
          <p:cNvGraphicFramePr>
            <a:graphicFrameLocks noGrp="1"/>
          </p:cNvGraphicFramePr>
          <p:nvPr/>
        </p:nvGraphicFramePr>
        <p:xfrm>
          <a:off x="5715000" y="3733800"/>
          <a:ext cx="609600" cy="457200"/>
        </p:xfrm>
        <a:graphic>
          <a:graphicData uri="http://schemas.openxmlformats.org/drawingml/2006/table">
            <a:tbl>
              <a:tblPr/>
              <a:tblGrid>
                <a:gridCol w="609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279" name="Group 247"/>
          <p:cNvGraphicFramePr>
            <a:graphicFrameLocks noGrp="1"/>
          </p:cNvGraphicFramePr>
          <p:nvPr/>
        </p:nvGraphicFramePr>
        <p:xfrm>
          <a:off x="1295400" y="5486400"/>
          <a:ext cx="609600" cy="457200"/>
        </p:xfrm>
        <a:graphic>
          <a:graphicData uri="http://schemas.openxmlformats.org/drawingml/2006/table">
            <a:tbl>
              <a:tblPr/>
              <a:tblGrid>
                <a:gridCol w="609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285" name="Group 253"/>
          <p:cNvGraphicFramePr>
            <a:graphicFrameLocks noGrp="1"/>
          </p:cNvGraphicFramePr>
          <p:nvPr/>
        </p:nvGraphicFramePr>
        <p:xfrm>
          <a:off x="6477000" y="3733800"/>
          <a:ext cx="2362200" cy="952500"/>
        </p:xfrm>
        <a:graphic>
          <a:graphicData uri="http://schemas.openxmlformats.org/drawingml/2006/table">
            <a:tbl>
              <a:tblPr/>
              <a:tblGrid>
                <a:gridCol w="2362200"/>
              </a:tblGrid>
              <a:tr h="868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Ba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tr¨m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s¸u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m­¬i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chÝn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ngh×n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t¸m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tr¨m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m­êi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l¨m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.</a:t>
                      </a:r>
                    </a:p>
                  </a:txBody>
                  <a:tcPr marT="65127" marB="65127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286" name="Group 254"/>
          <p:cNvGraphicFramePr>
            <a:graphicFrameLocks noGrp="1"/>
          </p:cNvGraphicFramePr>
          <p:nvPr/>
        </p:nvGraphicFramePr>
        <p:xfrm>
          <a:off x="6477000" y="4572000"/>
          <a:ext cx="2362200" cy="868363"/>
        </p:xfrm>
        <a:graphic>
          <a:graphicData uri="http://schemas.openxmlformats.org/drawingml/2006/table">
            <a:tbl>
              <a:tblPr/>
              <a:tblGrid>
                <a:gridCol w="2362200"/>
              </a:tblGrid>
              <a:tr h="868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N¨m tr¨m b¶y m­¬i chÝn ngh×n s¸u tr¨m hai m­¬i ba.</a:t>
                      </a:r>
                    </a:p>
                  </a:txBody>
                  <a:tcPr marT="45703" marB="4570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280" name="Group 248"/>
          <p:cNvGraphicFramePr>
            <a:graphicFrameLocks noGrp="1"/>
          </p:cNvGraphicFramePr>
          <p:nvPr/>
        </p:nvGraphicFramePr>
        <p:xfrm>
          <a:off x="2209800" y="5486400"/>
          <a:ext cx="609600" cy="457200"/>
        </p:xfrm>
        <a:graphic>
          <a:graphicData uri="http://schemas.openxmlformats.org/drawingml/2006/table">
            <a:tbl>
              <a:tblPr/>
              <a:tblGrid>
                <a:gridCol w="609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281" name="Group 249"/>
          <p:cNvGraphicFramePr>
            <a:graphicFrameLocks noGrp="1"/>
          </p:cNvGraphicFramePr>
          <p:nvPr/>
        </p:nvGraphicFramePr>
        <p:xfrm>
          <a:off x="3200400" y="5486400"/>
          <a:ext cx="609600" cy="457200"/>
        </p:xfrm>
        <a:graphic>
          <a:graphicData uri="http://schemas.openxmlformats.org/drawingml/2006/table">
            <a:tbl>
              <a:tblPr/>
              <a:tblGrid>
                <a:gridCol w="609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282" name="Group 250"/>
          <p:cNvGraphicFramePr>
            <a:graphicFrameLocks noGrp="1"/>
          </p:cNvGraphicFramePr>
          <p:nvPr/>
        </p:nvGraphicFramePr>
        <p:xfrm>
          <a:off x="4114800" y="5486400"/>
          <a:ext cx="609600" cy="457200"/>
        </p:xfrm>
        <a:graphic>
          <a:graphicData uri="http://schemas.openxmlformats.org/drawingml/2006/table">
            <a:tbl>
              <a:tblPr/>
              <a:tblGrid>
                <a:gridCol w="609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283" name="Group 251"/>
          <p:cNvGraphicFramePr>
            <a:graphicFrameLocks noGrp="1"/>
          </p:cNvGraphicFramePr>
          <p:nvPr/>
        </p:nvGraphicFramePr>
        <p:xfrm>
          <a:off x="4953000" y="5486400"/>
          <a:ext cx="609600" cy="457200"/>
        </p:xfrm>
        <a:graphic>
          <a:graphicData uri="http://schemas.openxmlformats.org/drawingml/2006/table">
            <a:tbl>
              <a:tblPr/>
              <a:tblGrid>
                <a:gridCol w="609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284" name="Group 252"/>
          <p:cNvGraphicFramePr>
            <a:graphicFrameLocks noGrp="1"/>
          </p:cNvGraphicFramePr>
          <p:nvPr/>
        </p:nvGraphicFramePr>
        <p:xfrm>
          <a:off x="5791200" y="5486400"/>
          <a:ext cx="609600" cy="457200"/>
        </p:xfrm>
        <a:graphic>
          <a:graphicData uri="http://schemas.openxmlformats.org/drawingml/2006/table">
            <a:tbl>
              <a:tblPr/>
              <a:tblGrid>
                <a:gridCol w="609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278" name="Group 246"/>
          <p:cNvGraphicFramePr>
            <a:graphicFrameLocks noGrp="1"/>
          </p:cNvGraphicFramePr>
          <p:nvPr/>
        </p:nvGraphicFramePr>
        <p:xfrm>
          <a:off x="228600" y="4648200"/>
          <a:ext cx="914400" cy="762000"/>
        </p:xfrm>
        <a:graphic>
          <a:graphicData uri="http://schemas.openxmlformats.org/drawingml/2006/table">
            <a:tbl>
              <a:tblPr/>
              <a:tblGrid>
                <a:gridCol w="9144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579 623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277" name="Group 245"/>
          <p:cNvGraphicFramePr>
            <a:graphicFrameLocks noGrp="1"/>
          </p:cNvGraphicFramePr>
          <p:nvPr/>
        </p:nvGraphicFramePr>
        <p:xfrm>
          <a:off x="228600" y="5486400"/>
          <a:ext cx="914400" cy="838200"/>
        </p:xfrm>
        <a:graphic>
          <a:graphicData uri="http://schemas.openxmlformats.org/drawingml/2006/table">
            <a:tbl>
              <a:tblPr/>
              <a:tblGrid>
                <a:gridCol w="914400"/>
              </a:tblGrid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.VnTime" pitchFamily="34" charset="0"/>
                        </a:rPr>
                        <a:t>786 612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4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4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20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4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20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4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4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4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4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20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4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4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4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4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20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4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4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4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4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20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4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4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4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4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20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6" dur="500"/>
                                        <p:tgtEl>
                                          <p:spTgt spid="442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28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4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4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4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4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27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9" dur="500"/>
                                        <p:tgtEl>
                                          <p:spTgt spid="442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28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4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4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4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4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27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4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4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4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4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28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4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4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4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4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28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4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4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4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4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28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4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4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4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4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28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4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4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4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4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28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4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4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4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4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utoUpdateAnimBg="0"/>
    </p:bldLst>
  </p:timing>
</p:sld>
</file>

<file path=ppt/theme/theme1.xml><?xml version="1.0" encoding="utf-8"?>
<a:theme xmlns:a="http://schemas.openxmlformats.org/drawingml/2006/main" name="Get Ready for School">
  <a:themeElements>
    <a:clrScheme name="Get Ready for School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et Ready for School">
      <a:majorFont>
        <a:latin typeface=".VnTime"/>
        <a:ea typeface=""/>
        <a:cs typeface=""/>
      </a:majorFont>
      <a:minorFont>
        <a:latin typeface=".VnTim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F2B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600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F2B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3600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Get Ready for Schoo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t Ready for Schoo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t Ready for Schoo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t Ready for Schoo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t Ready for Schoo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t Ready for Schoo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t Ready for Schoo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Settings\NHAT LINH\My Documents\Powerpoint Templates\Get Ready for School.pot</Template>
  <TotalTime>656</TotalTime>
  <Words>692</Words>
  <PresentationFormat>On-screen Show (4:3)</PresentationFormat>
  <Paragraphs>228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.VnTime</vt:lpstr>
      <vt:lpstr>Arial</vt:lpstr>
      <vt:lpstr>Get Ready for School</vt:lpstr>
      <vt:lpstr>   Môn Toán – Lớp 4  Đ 6: Các số có sáu chữ số</vt:lpstr>
      <vt:lpstr>Slide 2</vt:lpstr>
      <vt:lpstr>Slide 3</vt:lpstr>
      <vt:lpstr>Slide 4</vt:lpstr>
      <vt:lpstr>Slide 5</vt:lpstr>
      <vt:lpstr>Slide 6</vt:lpstr>
      <vt:lpstr>Bài tập 1 (a):</vt:lpstr>
      <vt:lpstr>Bài tập 1 (b):</vt:lpstr>
      <vt:lpstr>Bài tập 2:</vt:lpstr>
      <vt:lpstr>Slide 10</vt:lpstr>
      <vt:lpstr>Bài tập 4: Viết các số sau:</vt:lpstr>
      <vt:lpstr>Trò chơi : Ai nhanh hơn.</vt:lpstr>
      <vt:lpstr>Mục tiêu </vt:lpstr>
      <vt:lpstr>Cách thiết kế: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M«n To¸n – Líp 4 §6: </dc:title>
  <cp:lastModifiedBy>CSTeam</cp:lastModifiedBy>
  <cp:revision>17</cp:revision>
  <dcterms:modified xsi:type="dcterms:W3CDTF">2016-06-30T02:10:38Z</dcterms:modified>
</cp:coreProperties>
</file>