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media/audio1.wav" ContentType="audio/x-wav"/>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xml" ContentType="application/vnd.openxmlformats-officedocument.presentationml.tags+xml"/>
  <Override PartName="/ppt/notesSlides/notesSlide11.xml" ContentType="application/vnd.openxmlformats-officedocument.presentationml.notesSlide+xml"/>
  <Override PartName="/ppt/tags/tag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2" r:id="rId2"/>
    <p:sldMasterId id="2147483674" r:id="rId3"/>
    <p:sldMasterId id="2147483686" r:id="rId4"/>
    <p:sldMasterId id="2147483698" r:id="rId5"/>
  </p:sldMasterIdLst>
  <p:notesMasterIdLst>
    <p:notesMasterId r:id="rId35"/>
  </p:notesMasterIdLst>
  <p:sldIdLst>
    <p:sldId id="262" r:id="rId6"/>
    <p:sldId id="281" r:id="rId7"/>
    <p:sldId id="282" r:id="rId8"/>
    <p:sldId id="283" r:id="rId9"/>
    <p:sldId id="284" r:id="rId10"/>
    <p:sldId id="285" r:id="rId11"/>
    <p:sldId id="286" r:id="rId12"/>
    <p:sldId id="287" r:id="rId13"/>
    <p:sldId id="263" r:id="rId14"/>
    <p:sldId id="264" r:id="rId15"/>
    <p:sldId id="265" r:id="rId16"/>
    <p:sldId id="266" r:id="rId17"/>
    <p:sldId id="288" r:id="rId18"/>
    <p:sldId id="289" r:id="rId19"/>
    <p:sldId id="290" r:id="rId20"/>
    <p:sldId id="291" r:id="rId21"/>
    <p:sldId id="269" r:id="rId22"/>
    <p:sldId id="292" r:id="rId23"/>
    <p:sldId id="271" r:id="rId24"/>
    <p:sldId id="272" r:id="rId25"/>
    <p:sldId id="273" r:id="rId26"/>
    <p:sldId id="274" r:id="rId27"/>
    <p:sldId id="275" r:id="rId28"/>
    <p:sldId id="278" r:id="rId29"/>
    <p:sldId id="276" r:id="rId30"/>
    <p:sldId id="279" r:id="rId31"/>
    <p:sldId id="293" r:id="rId32"/>
    <p:sldId id="294" r:id="rId33"/>
    <p:sldId id="280"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深色样式 2 - 强调 1/强调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1" autoAdjust="0"/>
    <p:restoredTop sz="94660"/>
  </p:normalViewPr>
  <p:slideViewPr>
    <p:cSldViewPr snapToGrid="0">
      <p:cViewPr>
        <p:scale>
          <a:sx n="119" d="100"/>
          <a:sy n="119" d="100"/>
        </p:scale>
        <p:origin x="-216" y="-3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9/2/2021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3455262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1</a:t>
            </a:fld>
            <a:endParaRPr lang="en-US"/>
          </a:p>
        </p:txBody>
      </p:sp>
    </p:spTree>
    <p:extLst>
      <p:ext uri="{BB962C8B-B14F-4D97-AF65-F5344CB8AC3E}">
        <p14:creationId xmlns:p14="http://schemas.microsoft.com/office/powerpoint/2010/main" val="32910217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23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fld id="{3A930D33-079D-4CA9-A1E7-7078CAC5F2FE}" type="slidenum">
              <a:rPr lang="zh-CN" altLang="en-US" smtClean="0"/>
              <a:t>24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29984771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28</a:t>
            </a:fld>
            <a:endParaRPr lang="en-US"/>
          </a:p>
        </p:txBody>
      </p:sp>
    </p:spTree>
    <p:extLst>
      <p:ext uri="{BB962C8B-B14F-4D97-AF65-F5344CB8AC3E}">
        <p14:creationId xmlns:p14="http://schemas.microsoft.com/office/powerpoint/2010/main" val="2242863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62B162E-F920-4511-832F-006A16C91FE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Slide Number Placeholder 3"/>
          <p:cNvSpPr>
            <a:spLocks noGrp="1"/>
          </p:cNvSpPr>
          <p:nvPr>
            <p:ph type="sldNum" sz="quarter" idx="5"/>
          </p:nvPr>
        </p:nvSpPr>
        <p:spPr/>
        <p:txBody>
          <a:bodyPr/>
          <a:lstStyle/>
          <a:p>
            <a:fld id="{21B2AA4F-B828-4D7C-AFD3-893933DAFCB4}" type="slidenum">
              <a:rPr lang="en-US" smtClean="0"/>
              <a:t>8</a:t>
            </a:fld>
            <a:endParaRPr lang="en-US"/>
          </a:p>
        </p:txBody>
      </p:sp>
    </p:spTree>
    <p:extLst>
      <p:ext uri="{BB962C8B-B14F-4D97-AF65-F5344CB8AC3E}">
        <p14:creationId xmlns:p14="http://schemas.microsoft.com/office/powerpoint/2010/main" val="2609762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a:p>
        </p:txBody>
      </p:sp>
      <p:sp>
        <p:nvSpPr>
          <p:cNvPr id="4" name="灯片编号占位符 3"/>
          <p:cNvSpPr>
            <a:spLocks noGrp="1"/>
          </p:cNvSpPr>
          <p:nvPr>
            <p:ph type="sldNum" sz="quarter" idx="10"/>
          </p:nvPr>
        </p:nvSpPr>
        <p:spPr/>
        <p:txBody>
          <a:bodyPr/>
          <a:lstStyle/>
          <a:p>
            <a:fld id="{3A930D33-079D-4CA9-A1E7-7078CAC5F2FE}" type="slidenum">
              <a:rPr lang="zh-CN" altLang="en-US" smtClean="0"/>
              <a:t>17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84993"/>
          <p:cNvSpPr>
            <a:spLocks noGrp="1" noRot="1" noChangeAspect="1" noTextEdit="1"/>
          </p:cNvSpPr>
          <p:nvPr>
            <p:ph type="sldImg"/>
          </p:nvPr>
        </p:nvSpPr>
        <p:spPr/>
      </p:sp>
      <p:sp>
        <p:nvSpPr>
          <p:cNvPr id="40963" name="文本占位符 84994"/>
          <p:cNvSpPr>
            <a:spLocks noGrp="1"/>
          </p:cNvSpPr>
          <p:nvPr>
            <p:ph type="body" idx="1"/>
          </p:nvPr>
        </p:nvSpPr>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0964" name="灯片编号占位符 1"/>
          <p:cNvSpPr txBox="1">
            <a:spLocks noGrp="1"/>
          </p:cNvSpPr>
          <p:nvPr/>
        </p:nvSpPr>
        <p:spPr>
          <a:xfrm>
            <a:off x="3884613" y="8685213"/>
            <a:ext cx="2971800" cy="457200"/>
          </a:xfrm>
          <a:prstGeom prst="rect">
            <a:avLst/>
          </a:prstGeom>
          <a:noFill/>
          <a:ln w="9525">
            <a:noFill/>
          </a:ln>
        </p:spPr>
        <p:txBody>
          <a:bodyPr anchor="b" anchorCtr="0"/>
          <a:lstStyle/>
          <a:p>
            <a:pPr marL="0" marR="0" lvl="0" indent="0" algn="r" defTabSz="914400" rtl="0" eaLnBrk="1" fontAlgn="auto" latinLnBrk="0" hangingPunct="1">
              <a:lnSpc>
                <a:spcPct val="100000"/>
              </a:lnSpc>
              <a:spcBef>
                <a:spcPts val="0"/>
              </a:spcBef>
              <a:spcAft>
                <a:spcPts val="0"/>
              </a:spcAft>
              <a:buClrTx/>
              <a:buSzTx/>
              <a:buFontTx/>
              <a:buNone/>
              <a:defRPr/>
            </a:pPr>
            <a:fld id="{9A0DB2DC-4C9A-4742-B13C-FB6460FD3503}" type="slidenum">
              <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rPr>
              <a:t>19</a:t>
            </a:fld>
            <a:endParaRPr kumimoji="0" lang="en-US" altLang="zh-CN" sz="1200" b="0" i="0" u="none" strike="noStrike" kern="1200" cap="none" spc="0" normalizeH="0" baseline="0" noProof="0" dirty="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en-US" dirty="0"/>
          </a:p>
        </p:txBody>
      </p:sp>
      <p:sp>
        <p:nvSpPr>
          <p:cNvPr id="4" name="Slide Number Placeholder 3"/>
          <p:cNvSpPr>
            <a:spLocks noGrp="1"/>
          </p:cNvSpPr>
          <p:nvPr>
            <p:ph type="sldNum" sz="quarter" idx="5"/>
          </p:nvPr>
        </p:nvSpPr>
        <p:spPr/>
        <p:txBody>
          <a:bodyPr/>
          <a:lstStyle/>
          <a:p>
            <a:fld id="{9ED2E422-42A8-4A7B-87CD-13A088DD6287}" type="slidenum">
              <a:rPr lang="en-US" smtClean="0"/>
              <a:t>20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t>2021/9/2</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5"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49"/>
            <a:ext cx="4011084" cy="1162051"/>
          </a:xfrm>
        </p:spPr>
        <p:txBody>
          <a:bodyPr anchor="b"/>
          <a:lstStyle>
            <a:lvl1pPr algn="l">
              <a:defRPr sz="2665"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5"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440" tIns="45720" rIns="91440" bIns="45720" rtlCol="0">
            <a:normAutofit/>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pPr marL="0" marR="0" lvl="0" indent="0" algn="l" defTabSz="91440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en-US"/>
              <a:t>Click to edit Master text styles</a:t>
            </a: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pic>
        <p:nvPicPr>
          <p:cNvPr id="8" name="图片 1"/>
          <p:cNvPicPr>
            <a:picLocks noChangeAspect="1"/>
          </p:cNvPicPr>
          <p:nvPr userDrawn="1"/>
        </p:nvPicPr>
        <p:blipFill>
          <a:blip r:embed="rId2" cstate="email"/>
          <a:stretch>
            <a:fillRect/>
          </a:stretch>
        </p:blipFill>
        <p:spPr>
          <a:xfrm flipH="1">
            <a:off x="-1" y="-1"/>
            <a:ext cx="4355558" cy="265150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ppt_x</p:attrName>
                                        </p:attrNameLst>
                                      </p:cBhvr>
                                      <p:tavLst>
                                        <p:tav tm="0">
                                          <p:val>
                                            <p:strVal val="#ppt_x"/>
                                          </p:val>
                                        </p:tav>
                                        <p:tav tm="100000">
                                          <p:val>
                                            <p:strVal val="#ppt_x"/>
                                          </p:val>
                                        </p:tav>
                                      </p:tavLst>
                                    </p:anim>
                                    <p:anim calcmode="lin" valueType="num">
                                      <p:cBhvr>
                                        <p:cTn id="9" dur="2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76555DC-DB59-438D-B55A-36E26D316A4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6555DC-DB59-438D-B55A-36E26D316A4E}"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76555DC-DB59-438D-B55A-36E26D316A4E}"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555DC-DB59-438D-B55A-36E26D316A4E}"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76555DC-DB59-438D-B55A-36E26D316A4E}"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6555DC-DB59-438D-B55A-36E26D316A4E}"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211CBEC-4DA8-4B79-99D0-37DDF6BCFAE6}" type="slidenum">
              <a:rPr lang="en-US" smtClean="0"/>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C10B419-FF10-4B1A-ACF4-A90B728DF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10B419-FF10-4B1A-ACF4-A90B728DF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10B419-FF10-4B1A-ACF4-A90B728DF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10B419-FF10-4B1A-ACF4-A90B728DFC1A}" type="datetimeFigureOut">
              <a:rPr lang="en-US" smtClean="0"/>
              <a:t>9/2/2021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10B419-FF10-4B1A-ACF4-A90B728DFC1A}"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10B419-FF10-4B1A-ACF4-A90B728DFC1A}"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C10B419-FF10-4B1A-ACF4-A90B728DF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10B419-FF10-4B1A-ACF4-A90B728DFC1A}"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3E3DEF7-8BFF-473F-BBF9-2145226ECB6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9/2/2021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9/2/2021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9/2/2021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3.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4.jpe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5.pn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54D79-588C-414F-9935-D85D26666345}" type="datetimeFigureOut">
              <a:rPr lang="zh-CN" altLang="en-US" smtClean="0"/>
              <a:t>2021/9/2</a:t>
            </a:fld>
            <a:endParaRPr lang="zh-CN" alt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4EC328-9116-4993-92C0-623125586BFE}" type="slidenum">
              <a:rPr lang="zh-CN" altLang="en-US" smtClean="0"/>
              <a:t>‹#›</a:t>
            </a:fld>
            <a:endParaRPr lang="zh-CN" altLang="en-US"/>
          </a:p>
        </p:txBody>
      </p:sp>
      <p:pic>
        <p:nvPicPr>
          <p:cNvPr id="7" name="图片 7" descr="444"/>
          <p:cNvPicPr>
            <a:picLocks noChangeAspect="1"/>
          </p:cNvPicPr>
          <p:nvPr userDrawn="1"/>
        </p:nvPicPr>
        <p:blipFill>
          <a:blip r:embed="rId13"/>
          <a:stretch>
            <a:fillRect/>
          </a:stretch>
        </p:blipFill>
        <p:spPr>
          <a:xfrm>
            <a:off x="-8256" y="3810"/>
            <a:ext cx="12208511" cy="6851015"/>
          </a:xfrm>
          <a:prstGeom prst="rect">
            <a:avLst/>
          </a:prstGeom>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ransition/>
  <p:hf sldNum="0" hdr="0" ftr="0" dt="0"/>
  <p:txStyles>
    <p:titleStyle>
      <a:lvl1pPr algn="ctr" rtl="0" eaLnBrk="0" fontAlgn="base" hangingPunct="0">
        <a:spcBef>
          <a:spcPct val="0"/>
        </a:spcBef>
        <a:spcAft>
          <a:spcPct val="0"/>
        </a:spcAft>
        <a:defRPr sz="5865"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7200" algn="ctr" rtl="0" fontAlgn="base">
        <a:spcBef>
          <a:spcPct val="0"/>
        </a:spcBef>
        <a:spcAft>
          <a:spcPct val="0"/>
        </a:spcAft>
        <a:defRPr sz="4400">
          <a:solidFill>
            <a:schemeClr val="tx1"/>
          </a:solidFill>
          <a:latin typeface="Calibri" panose="020F0502020204030204" charset="0"/>
        </a:defRPr>
      </a:lvl6pPr>
      <a:lvl7pPr marL="914400" algn="ctr" rtl="0" fontAlgn="base">
        <a:spcBef>
          <a:spcPct val="0"/>
        </a:spcBef>
        <a:spcAft>
          <a:spcPct val="0"/>
        </a:spcAft>
        <a:defRPr sz="4400">
          <a:solidFill>
            <a:schemeClr val="tx1"/>
          </a:solidFill>
          <a:latin typeface="Calibri" panose="020F0502020204030204" charset="0"/>
        </a:defRPr>
      </a:lvl7pPr>
      <a:lvl8pPr marL="1371600" algn="ctr" rtl="0" fontAlgn="base">
        <a:spcBef>
          <a:spcPct val="0"/>
        </a:spcBef>
        <a:spcAft>
          <a:spcPct val="0"/>
        </a:spcAft>
        <a:defRPr sz="4400">
          <a:solidFill>
            <a:schemeClr val="tx1"/>
          </a:solidFill>
          <a:latin typeface="Calibri" panose="020F0502020204030204" charset="0"/>
        </a:defRPr>
      </a:lvl8pPr>
      <a:lvl9pPr marL="1828800" algn="ctr" rtl="0" fontAlgn="base">
        <a:spcBef>
          <a:spcPct val="0"/>
        </a:spcBef>
        <a:spcAft>
          <a:spcPct val="0"/>
        </a:spcAft>
        <a:defRPr sz="4400">
          <a:solidFill>
            <a:schemeClr val="tx1"/>
          </a:solidFill>
          <a:latin typeface="Calibri" panose="020F0502020204030204" charset="0"/>
        </a:defRPr>
      </a:lvl9pPr>
    </p:titleStyle>
    <p:bodyStyle>
      <a:lvl1pPr marL="457200" indent="-457200" algn="l" rtl="0" eaLnBrk="0" fontAlgn="base" hangingPunct="0">
        <a:spcBef>
          <a:spcPts val="130"/>
        </a:spcBef>
        <a:spcAft>
          <a:spcPct val="0"/>
        </a:spcAft>
        <a:buFont typeface="Arial" panose="020B0604020202020204" pitchFamily="34" charset="0"/>
        <a:buChar char="•"/>
        <a:defRPr sz="4265" kern="1200">
          <a:solidFill>
            <a:schemeClr val="tx1"/>
          </a:solidFill>
          <a:latin typeface="+mn-lt"/>
          <a:ea typeface="+mn-ea"/>
          <a:cs typeface="+mn-cs"/>
        </a:defRPr>
      </a:lvl1pPr>
      <a:lvl2pPr marL="990600" indent="-381000" algn="l" rtl="0" eaLnBrk="0" fontAlgn="base" hangingPunct="0">
        <a:spcBef>
          <a:spcPts val="130"/>
        </a:spcBef>
        <a:spcAft>
          <a:spcPct val="0"/>
        </a:spcAft>
        <a:buFont typeface="Arial" panose="020B0604020202020204" pitchFamily="34" charset="0"/>
        <a:buChar char="–"/>
        <a:defRPr sz="3735" kern="1200">
          <a:solidFill>
            <a:schemeClr val="tx1"/>
          </a:solidFill>
          <a:latin typeface="+mn-lt"/>
          <a:ea typeface="+mn-ea"/>
          <a:cs typeface="+mn-cs"/>
        </a:defRPr>
      </a:lvl2pPr>
      <a:lvl3pPr marL="1524000" indent="-304800" algn="l" rtl="0" eaLnBrk="0" fontAlgn="base" hangingPunct="0">
        <a:spcBef>
          <a:spcPts val="130"/>
        </a:spcBef>
        <a:spcAft>
          <a:spcPct val="0"/>
        </a:spcAft>
        <a:buFont typeface="Arial" panose="020B0604020202020204" pitchFamily="34" charset="0"/>
        <a:buChar char="•"/>
        <a:defRPr sz="3200" kern="1200">
          <a:solidFill>
            <a:schemeClr val="tx1"/>
          </a:solidFill>
          <a:latin typeface="+mn-lt"/>
          <a:ea typeface="+mn-ea"/>
          <a:cs typeface="+mn-cs"/>
        </a:defRPr>
      </a:lvl3pPr>
      <a:lvl4pPr marL="21336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4pPr>
      <a:lvl5pPr marL="2743200" indent="-304800" algn="l" rtl="0" eaLnBrk="0" fontAlgn="base" hangingPunct="0">
        <a:spcBef>
          <a:spcPts val="130"/>
        </a:spcBef>
        <a:spcAft>
          <a:spcPct val="0"/>
        </a:spcAft>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en-US"/>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555DC-DB59-438D-B55A-36E26D316A4E}"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11CBEC-4DA8-4B79-99D0-37DDF6BCFAE6}"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10B419-FF10-4B1A-ACF4-A90B728DFC1A}" type="datetimeFigureOut">
              <a:rPr lang="en-US" smtClean="0"/>
              <a:t>9/2/2021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E3DEF7-8BFF-473F-BBF9-2145226ECB6F}"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4.xml"/><Relationship Id="rId4" Type="http://schemas.openxmlformats.org/officeDocument/2006/relationships/image" Target="../media/image40.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44.GIF"/><Relationship Id="rId5" Type="http://schemas.openxmlformats.org/officeDocument/2006/relationships/image" Target="../media/image43.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8.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7.xml"/></Relationships>
</file>

<file path=ppt/slides/_rels/slide20.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png"/><Relationship Id="rId18" Type="http://schemas.openxmlformats.org/officeDocument/2006/relationships/image" Target="../media/image61.png"/><Relationship Id="rId3" Type="http://schemas.openxmlformats.org/officeDocument/2006/relationships/image" Target="../media/image46.png"/><Relationship Id="rId21" Type="http://schemas.openxmlformats.org/officeDocument/2006/relationships/image" Target="../media/image63.png"/><Relationship Id="rId7" Type="http://schemas.openxmlformats.org/officeDocument/2006/relationships/image" Target="../media/image50.png"/><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notesSlide" Target="../notesSlides/notesSlide9.xml"/><Relationship Id="rId16" Type="http://schemas.openxmlformats.org/officeDocument/2006/relationships/image" Target="../media/image59.png"/><Relationship Id="rId20" Type="http://schemas.openxmlformats.org/officeDocument/2006/relationships/image" Target="../media/image6.png"/><Relationship Id="rId1" Type="http://schemas.openxmlformats.org/officeDocument/2006/relationships/slideLayout" Target="../slideLayouts/slideLayout4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5" Type="http://schemas.openxmlformats.org/officeDocument/2006/relationships/image" Target="../media/image58.png"/><Relationship Id="rId10" Type="http://schemas.openxmlformats.org/officeDocument/2006/relationships/image" Target="../media/image53.png"/><Relationship Id="rId19" Type="http://schemas.openxmlformats.org/officeDocument/2006/relationships/image" Target="../media/image62.png"/><Relationship Id="rId4" Type="http://schemas.openxmlformats.org/officeDocument/2006/relationships/image" Target="../media/image47.png"/><Relationship Id="rId9" Type="http://schemas.openxmlformats.org/officeDocument/2006/relationships/image" Target="../media/image52.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64.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4.xml"/><Relationship Id="rId5" Type="http://schemas.openxmlformats.org/officeDocument/2006/relationships/image" Target="../media/image65.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19.png"/><Relationship Id="rId3" Type="http://schemas.openxmlformats.org/officeDocument/2006/relationships/slideLayout" Target="../slideLayouts/slideLayout47.xml"/><Relationship Id="rId7" Type="http://schemas.openxmlformats.org/officeDocument/2006/relationships/image" Target="../media/image14.png"/><Relationship Id="rId12" Type="http://schemas.openxmlformats.org/officeDocument/2006/relationships/image" Target="../media/image18.png"/><Relationship Id="rId2" Type="http://schemas.openxmlformats.org/officeDocument/2006/relationships/audio" Target="../media/media1.wav"/><Relationship Id="rId16" Type="http://schemas.openxmlformats.org/officeDocument/2006/relationships/image" Target="../media/image21.png"/><Relationship Id="rId1" Type="http://schemas.microsoft.com/office/2007/relationships/media" Target="../media/media1.wav"/><Relationship Id="rId6" Type="http://schemas.microsoft.com/office/2007/relationships/hdphoto" Target="../media/hdphoto1.wdp"/><Relationship Id="rId11" Type="http://schemas.microsoft.com/office/2007/relationships/hdphoto" Target="../media/hdphoto2.wdp"/><Relationship Id="rId5" Type="http://schemas.openxmlformats.org/officeDocument/2006/relationships/image" Target="../media/image13.png"/><Relationship Id="rId15" Type="http://schemas.openxmlformats.org/officeDocument/2006/relationships/image" Target="../media/image20.png"/><Relationship Id="rId10" Type="http://schemas.openxmlformats.org/officeDocument/2006/relationships/image" Target="../media/image17.png"/><Relationship Id="rId4" Type="http://schemas.openxmlformats.org/officeDocument/2006/relationships/image" Target="../media/image12.jpeg"/><Relationship Id="rId9" Type="http://schemas.openxmlformats.org/officeDocument/2006/relationships/image" Target="../media/image16.png"/><Relationship Id="rId14" Type="http://schemas.microsoft.com/office/2007/relationships/hdphoto" Target="../media/hdphoto3.wdp"/></Relationships>
</file>

<file path=ppt/slides/_rels/slide4.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29.png"/><Relationship Id="rId3" Type="http://schemas.openxmlformats.org/officeDocument/2006/relationships/image" Target="../media/image23.GIF"/><Relationship Id="rId7" Type="http://schemas.openxmlformats.org/officeDocument/2006/relationships/image" Target="../media/image27.png"/><Relationship Id="rId12" Type="http://schemas.openxmlformats.org/officeDocument/2006/relationships/image" Target="../media/image28.png"/><Relationship Id="rId2" Type="http://schemas.openxmlformats.org/officeDocument/2006/relationships/image" Target="../media/image22.png"/><Relationship Id="rId1" Type="http://schemas.openxmlformats.org/officeDocument/2006/relationships/slideLayout" Target="../slideLayouts/slideLayout47.xml"/><Relationship Id="rId6" Type="http://schemas.openxmlformats.org/officeDocument/2006/relationships/image" Target="../media/image26.GIF"/><Relationship Id="rId11" Type="http://schemas.microsoft.com/office/2007/relationships/hdphoto" Target="../media/hdphoto3.wdp"/><Relationship Id="rId5" Type="http://schemas.openxmlformats.org/officeDocument/2006/relationships/image" Target="../media/image25.GIF"/><Relationship Id="rId10" Type="http://schemas.openxmlformats.org/officeDocument/2006/relationships/image" Target="../media/image19.png"/><Relationship Id="rId4" Type="http://schemas.openxmlformats.org/officeDocument/2006/relationships/image" Target="../media/image24.GIF"/><Relationship Id="rId9" Type="http://schemas.openxmlformats.org/officeDocument/2006/relationships/image" Target="../media/image18.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2.png"/><Relationship Id="rId1" Type="http://schemas.openxmlformats.org/officeDocument/2006/relationships/slideLayout" Target="../slideLayouts/slideLayout47.xml"/><Relationship Id="rId5" Type="http://schemas.openxmlformats.org/officeDocument/2006/relationships/image" Target="../media/image31.png"/><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7.xml"/><Relationship Id="rId6" Type="http://schemas.openxmlformats.org/officeDocument/2006/relationships/image" Target="../media/image31.png"/><Relationship Id="rId5" Type="http://schemas.microsoft.com/office/2007/relationships/hdphoto" Target="../media/hdphoto6.wdp"/><Relationship Id="rId4" Type="http://schemas.openxmlformats.org/officeDocument/2006/relationships/image" Target="../media/image30.jpe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4.png"/><Relationship Id="rId4"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rotWithShape="1">
          <a:blip r:embed="rId3" cstate="screen"/>
          <a:srcRect/>
          <a:stretch>
            <a:fillRect/>
          </a:stretch>
        </p:blipFill>
        <p:spPr>
          <a:xfrm>
            <a:off x="0" y="4833257"/>
            <a:ext cx="12192000" cy="2024743"/>
          </a:xfrm>
          <a:prstGeom prst="rect">
            <a:avLst/>
          </a:prstGeom>
        </p:spPr>
      </p:pic>
      <p:pic>
        <p:nvPicPr>
          <p:cNvPr id="3" name="2"/>
          <p:cNvPicPr>
            <a:picLocks noChangeAspect="1"/>
          </p:cNvPicPr>
          <p:nvPr/>
        </p:nvPicPr>
        <p:blipFill>
          <a:blip r:embed="rId4" cstate="screen"/>
          <a:stretch>
            <a:fillRect/>
          </a:stretch>
        </p:blipFill>
        <p:spPr>
          <a:xfrm>
            <a:off x="2989580" y="370840"/>
            <a:ext cx="7760335" cy="5164455"/>
          </a:xfrm>
          <a:prstGeom prst="rect">
            <a:avLst/>
          </a:prstGeom>
        </p:spPr>
      </p:pic>
      <p:pic>
        <p:nvPicPr>
          <p:cNvPr id="4" name="7"/>
          <p:cNvPicPr>
            <a:picLocks noChangeAspect="1"/>
          </p:cNvPicPr>
          <p:nvPr/>
        </p:nvPicPr>
        <p:blipFill rotWithShape="1">
          <a:blip r:embed="rId5" cstate="screen"/>
          <a:srcRect/>
          <a:stretch>
            <a:fillRect/>
          </a:stretch>
        </p:blipFill>
        <p:spPr>
          <a:xfrm>
            <a:off x="187708" y="2082745"/>
            <a:ext cx="2627036" cy="2258134"/>
          </a:xfrm>
          <a:prstGeom prst="rect">
            <a:avLst/>
          </a:prstGeom>
        </p:spPr>
      </p:pic>
      <p:sp>
        <p:nvSpPr>
          <p:cNvPr id="5" name="Rectangle 2"/>
          <p:cNvSpPr txBox="1">
            <a:spLocks noChangeArrowheads="1"/>
          </p:cNvSpPr>
          <p:nvPr/>
        </p:nvSpPr>
        <p:spPr>
          <a:xfrm>
            <a:off x="3869055" y="3475355"/>
            <a:ext cx="5295265" cy="698500"/>
          </a:xfrm>
          <a:prstGeom prst="rect">
            <a:avLst/>
          </a:prstGeom>
          <a:extLst>
            <a:ext uri="{91240B29-F687-4F45-9708-019B960494DF}">
              <a14:hiddenLine xmlns:a14="http://schemas.microsoft.com/office/drawing/2010/main" w="9525">
                <a:solidFill>
                  <a:srgbClr val="000000"/>
                </a:solidFill>
                <a:bevel/>
              </a14:hiddenLine>
            </a:ext>
          </a:extLst>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Times New Roman" panose="02020603050405020304" pitchFamily="18" charset="0"/>
                <a:ea typeface="+mn-ea"/>
                <a:cs typeface="Times New Roman" panose="02020603050405020304" pitchFamily="18" charset="0"/>
                <a:sym typeface="+mn-lt"/>
              </a:rPr>
              <a:t>Bài 9: Giữ vệ sinh trường học</a:t>
            </a:r>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decel="10000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750" fill="hold"/>
                                        <p:tgtEl>
                                          <p:spTgt spid="3"/>
                                        </p:tgtEl>
                                        <p:attrNameLst>
                                          <p:attrName>ppt_x</p:attrName>
                                        </p:attrNameLst>
                                      </p:cBhvr>
                                      <p:tavLst>
                                        <p:tav tm="0">
                                          <p:val>
                                            <p:strVal val="#ppt_x"/>
                                          </p:val>
                                        </p:tav>
                                        <p:tav tm="100000">
                                          <p:val>
                                            <p:strVal val="#ppt_x"/>
                                          </p:val>
                                        </p:tav>
                                      </p:tavLst>
                                    </p:anim>
                                    <p:anim calcmode="lin" valueType="num">
                                      <p:cBhvr additive="base">
                                        <p:cTn id="13" dur="75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mở đầu</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8" name="Rounded Rectangle 7"/>
          <p:cNvSpPr/>
          <p:nvPr/>
        </p:nvSpPr>
        <p:spPr>
          <a:xfrm>
            <a:off x="969645" y="132080"/>
            <a:ext cx="1025271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Em có nhận xét gì khi nhìn thấy khung cảnh sân trường sau buổi sinh hoạt dưới cờ như hình bên?</a:t>
            </a:r>
          </a:p>
        </p:txBody>
      </p:sp>
      <p:pic>
        <p:nvPicPr>
          <p:cNvPr id="5" name="Content Placeholder 4"/>
          <p:cNvPicPr>
            <a:picLocks noGrp="1" noChangeAspect="1"/>
          </p:cNvPicPr>
          <p:nvPr>
            <p:ph idx="1"/>
          </p:nvPr>
        </p:nvPicPr>
        <p:blipFill>
          <a:blip r:embed="rId5"/>
          <a:stretch>
            <a:fillRect/>
          </a:stretch>
        </p:blipFill>
        <p:spPr>
          <a:xfrm>
            <a:off x="3406140" y="1313180"/>
            <a:ext cx="6209665" cy="4232275"/>
          </a:xfrm>
          <a:prstGeom prst="rect">
            <a:avLst/>
          </a:prstGeom>
        </p:spPr>
      </p:pic>
      <p:sp>
        <p:nvSpPr>
          <p:cNvPr id="7" name="Vertical Scroll 6"/>
          <p:cNvSpPr/>
          <p:nvPr/>
        </p:nvSpPr>
        <p:spPr>
          <a:xfrm>
            <a:off x="283210" y="1684020"/>
            <a:ext cx="2951480" cy="4564380"/>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Khung cảnh sân trường sau buổi sinh hoạt rất bừa bãi, mất vệ sinh, giấy, rác bị vất đầy trên sân trường, ghế thì không được thu lại sau buổi sinh hoạt.</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comb/>
      </p:transition>
    </mc:Choice>
    <mc:Fallback xmlns="">
      <p:transition spd="slow" advClick="0" advTm="3713">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ppt_x"/>
                                          </p:val>
                                        </p:tav>
                                        <p:tav tm="100000">
                                          <p:val>
                                            <p:strVal val="#ppt_x"/>
                                          </p:val>
                                        </p:tav>
                                      </p:tavLst>
                                    </p:anim>
                                    <p:anim calcmode="lin" valueType="num">
                                      <p:cBhvr additive="base">
                                        <p:cTn id="19"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khám phá</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sp>
        <p:nvSpPr>
          <p:cNvPr id="3" name="Rectangles 2"/>
          <p:cNvSpPr/>
          <p:nvPr/>
        </p:nvSpPr>
        <p:spPr>
          <a:xfrm>
            <a:off x="962660" y="162560"/>
            <a:ext cx="10680700" cy="8826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t>Cho biết các bạn trong mỗi hình đang làm gì. Những việc làm nào của các bạn mà em không đồng tình? Vì sao?</a:t>
            </a:r>
          </a:p>
        </p:txBody>
      </p:sp>
      <p:pic>
        <p:nvPicPr>
          <p:cNvPr id="4" name="Content Placeholder 3"/>
          <p:cNvPicPr>
            <a:picLocks noGrp="1" noChangeAspect="1"/>
          </p:cNvPicPr>
          <p:nvPr>
            <p:ph sz="half" idx="1"/>
          </p:nvPr>
        </p:nvPicPr>
        <p:blipFill>
          <a:blip r:embed="rId3"/>
          <a:stretch>
            <a:fillRect/>
          </a:stretch>
        </p:blipFill>
        <p:spPr>
          <a:xfrm>
            <a:off x="3282950" y="1691005"/>
            <a:ext cx="7493000" cy="4234180"/>
          </a:xfrm>
          <a:prstGeom prst="rect">
            <a:avLst/>
          </a:prstGeom>
        </p:spPr>
      </p:pic>
      <p:pic>
        <p:nvPicPr>
          <p:cNvPr id="5" name="Content Placeholder 4" descr="neutral_button-021-582x437_zmxx"/>
          <p:cNvPicPr>
            <a:picLocks noGrp="1" noChangeAspect="1"/>
          </p:cNvPicPr>
          <p:nvPr>
            <p:ph sz="half" idx="2"/>
          </p:nvPr>
        </p:nvPicPr>
        <p:blipFill>
          <a:blip r:embed="rId4"/>
          <a:stretch>
            <a:fillRect/>
          </a:stretch>
        </p:blipFill>
        <p:spPr>
          <a:xfrm>
            <a:off x="1746250" y="1922780"/>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2" name="Content Placeholder 1"/>
          <p:cNvPicPr>
            <a:picLocks noGrp="1" noChangeAspect="1"/>
          </p:cNvPicPr>
          <p:nvPr>
            <p:ph idx="1"/>
          </p:nvPr>
        </p:nvPicPr>
        <p:blipFill>
          <a:blip r:embed="rId4"/>
          <a:stretch>
            <a:fillRect/>
          </a:stretch>
        </p:blipFill>
        <p:spPr>
          <a:xfrm>
            <a:off x="2330450" y="1217295"/>
            <a:ext cx="7987665" cy="4229735"/>
          </a:xfrm>
          <a:prstGeom prst="rect">
            <a:avLst/>
          </a:prstGeom>
        </p:spPr>
      </p:pic>
      <p:pic>
        <p:nvPicPr>
          <p:cNvPr id="5" name="Content Placeholder 4" descr="neutral_button-021-582x437_zmxx"/>
          <p:cNvPicPr>
            <a:picLocks noGrp="1" noChangeAspect="1"/>
          </p:cNvPicPr>
          <p:nvPr>
            <p:ph sz="half" idx="2"/>
          </p:nvPr>
        </p:nvPicPr>
        <p:blipFill>
          <a:blip r:embed="rId5"/>
          <a:stretch>
            <a:fillRect/>
          </a:stretch>
        </p:blipFill>
        <p:spPr>
          <a:xfrm>
            <a:off x="838200" y="1456055"/>
            <a:ext cx="1270635" cy="9537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endParaRPr lang="en-US"/>
          </a:p>
        </p:txBody>
      </p:sp>
      <p:pic>
        <p:nvPicPr>
          <p:cNvPr id="4" name="Content Placeholder 3"/>
          <p:cNvPicPr>
            <a:picLocks noGrp="1" noChangeAspect="1"/>
          </p:cNvPicPr>
          <p:nvPr>
            <p:ph sz="half" idx="1"/>
          </p:nvPr>
        </p:nvPicPr>
        <p:blipFill>
          <a:blip r:embed="rId4"/>
          <a:stretch>
            <a:fillRect/>
          </a:stretch>
        </p:blipFill>
        <p:spPr>
          <a:xfrm>
            <a:off x="605155" y="1477645"/>
            <a:ext cx="5768975" cy="3167380"/>
          </a:xfrm>
          <a:prstGeom prst="rect">
            <a:avLst/>
          </a:prstGeom>
        </p:spPr>
      </p:pic>
      <p:pic>
        <p:nvPicPr>
          <p:cNvPr id="5" name="Picture 4"/>
          <p:cNvPicPr>
            <a:picLocks noChangeAspect="1"/>
          </p:cNvPicPr>
          <p:nvPr/>
        </p:nvPicPr>
        <p:blipFill>
          <a:blip r:embed="rId5"/>
          <a:stretch>
            <a:fillRect/>
          </a:stretch>
        </p:blipFill>
        <p:spPr>
          <a:xfrm>
            <a:off x="6560820" y="1183640"/>
            <a:ext cx="4853940" cy="4274820"/>
          </a:xfrm>
          <a:prstGeom prst="rect">
            <a:avLst/>
          </a:prstGeom>
        </p:spPr>
      </p:pic>
      <p:pic>
        <p:nvPicPr>
          <p:cNvPr id="9" name="Content Placeholder 8" descr="2"/>
          <p:cNvPicPr>
            <a:picLocks noGrp="1" noChangeAspect="1"/>
          </p:cNvPicPr>
          <p:nvPr>
            <p:ph sz="half" idx="2"/>
          </p:nvPr>
        </p:nvPicPr>
        <p:blipFill>
          <a:blip r:embed="rId6"/>
          <a:stretch>
            <a:fillRect/>
          </a:stretch>
        </p:blipFill>
        <p:spPr>
          <a:xfrm>
            <a:off x="3032760" y="4817110"/>
            <a:ext cx="913130" cy="883285"/>
          </a:xfrm>
          <a:prstGeom prst="rect">
            <a:avLst/>
          </a:prstGeom>
        </p:spPr>
      </p:pic>
      <p:pic>
        <p:nvPicPr>
          <p:cNvPr id="11" name="Content Placeholder 8" descr="2"/>
          <p:cNvPicPr>
            <a:picLocks noChangeAspect="1"/>
          </p:cNvPicPr>
          <p:nvPr/>
        </p:nvPicPr>
        <p:blipFill>
          <a:blip r:embed="rId6"/>
          <a:stretch>
            <a:fillRect/>
          </a:stretch>
        </p:blipFill>
        <p:spPr>
          <a:xfrm>
            <a:off x="8531225" y="5458460"/>
            <a:ext cx="913130" cy="883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Rounded Rectangle 7"/>
          <p:cNvSpPr/>
          <p:nvPr/>
        </p:nvSpPr>
        <p:spPr>
          <a:xfrm>
            <a:off x="151765" y="142240"/>
            <a:ext cx="10820400" cy="93281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Thảo luận và chỉ ra những việc nên làm, không nên làm để giữ vệ sinh khi tham gia một số hoạt động ở trường em.</a:t>
            </a:r>
          </a:p>
        </p:txBody>
      </p:sp>
      <p:graphicFrame>
        <p:nvGraphicFramePr>
          <p:cNvPr id="3" name="Content Placeholder 2"/>
          <p:cNvGraphicFramePr>
            <a:graphicFrameLocks noGrp="1"/>
          </p:cNvGraphicFramePr>
          <p:nvPr>
            <p:ph idx="1"/>
          </p:nvPr>
        </p:nvGraphicFramePr>
        <p:xfrm>
          <a:off x="381000" y="1825625"/>
          <a:ext cx="11428730" cy="4152900"/>
        </p:xfrm>
        <a:graphic>
          <a:graphicData uri="http://schemas.openxmlformats.org/drawingml/2006/table">
            <a:tbl>
              <a:tblPr firstRow="1">
                <a:tableStyleId>{0660B408-B3CF-4A94-85FC-2B1E0A45F4A2}</a:tableStyleId>
              </a:tblPr>
              <a:tblGrid>
                <a:gridCol w="5714365">
                  <a:extLst>
                    <a:ext uri="{9D8B030D-6E8A-4147-A177-3AD203B41FA5}">
                      <a16:colId xmlns:a16="http://schemas.microsoft.com/office/drawing/2014/main" xmlns="" val="20000"/>
                    </a:ext>
                  </a:extLst>
                </a:gridCol>
                <a:gridCol w="5714365">
                  <a:extLst>
                    <a:ext uri="{9D8B030D-6E8A-4147-A177-3AD203B41FA5}">
                      <a16:colId xmlns:a16="http://schemas.microsoft.com/office/drawing/2014/main" xmlns="" val="20001"/>
                    </a:ext>
                  </a:extLst>
                </a:gridCol>
              </a:tblGrid>
              <a:tr h="807720">
                <a:tc>
                  <a:txBody>
                    <a:bodyPr/>
                    <a:lstStyle/>
                    <a:p>
                      <a:pPr algn="ctr">
                        <a:buNone/>
                      </a:pPr>
                      <a:r>
                        <a:rPr lang="en-US" sz="3600"/>
                        <a:t>Nên làm</a:t>
                      </a:r>
                    </a:p>
                  </a:txBody>
                  <a:tcPr/>
                </a:tc>
                <a:tc>
                  <a:txBody>
                    <a:bodyPr/>
                    <a:lstStyle/>
                    <a:p>
                      <a:pPr algn="ctr">
                        <a:buNone/>
                      </a:pPr>
                      <a:r>
                        <a:rPr lang="en-US" sz="3600"/>
                        <a:t>Không nên làm</a:t>
                      </a:r>
                    </a:p>
                  </a:txBody>
                  <a:tcPr/>
                </a:tc>
                <a:extLst>
                  <a:ext uri="{0D108BD9-81ED-4DB2-BD59-A6C34878D82A}">
                    <a16:rowId xmlns:a16="http://schemas.microsoft.com/office/drawing/2014/main" xmlns="" val="10000"/>
                  </a:ext>
                </a:extLst>
              </a:tr>
              <a:tr h="3345180">
                <a:tc>
                  <a:txBody>
                    <a:bodyPr/>
                    <a:lstStyle/>
                    <a:p>
                      <a:pPr algn="just">
                        <a:buNone/>
                      </a:pPr>
                      <a:r>
                        <a:rPr lang="en-US" sz="2800"/>
                        <a:t>- Dọn dẹp vệ sinh sau khi hoạt động kết thúc.</a:t>
                      </a:r>
                    </a:p>
                    <a:p>
                      <a:pPr algn="just">
                        <a:buNone/>
                      </a:pPr>
                      <a:r>
                        <a:rPr lang="en-US" sz="2800"/>
                        <a:t>- Không vứt rác bừa bãi trong khi tham gia các hoạt động.</a:t>
                      </a:r>
                    </a:p>
                    <a:p>
                      <a:pPr algn="just">
                        <a:buNone/>
                      </a:pPr>
                      <a:r>
                        <a:rPr lang="en-US" sz="2800"/>
                        <a:t>- Trồng cây xanh hoặc chăm sóc cây xanh trong trường.</a:t>
                      </a:r>
                    </a:p>
                  </a:txBody>
                  <a:tcPr/>
                </a:tc>
                <a:tc>
                  <a:txBody>
                    <a:bodyPr/>
                    <a:lstStyle/>
                    <a:p>
                      <a:pPr algn="just">
                        <a:buNone/>
                      </a:pPr>
                      <a:r>
                        <a:rPr lang="en-US" sz="2800"/>
                        <a:t>- Vứt rác không đúng nơi quy định.</a:t>
                      </a:r>
                    </a:p>
                    <a:p>
                      <a:pPr algn="just">
                        <a:buNone/>
                      </a:pPr>
                      <a:r>
                        <a:rPr lang="en-US" sz="2800"/>
                        <a:t>- Bẻ cây trong trường.</a:t>
                      </a:r>
                    </a:p>
                    <a:p>
                      <a:pPr algn="just">
                        <a:buNone/>
                      </a:pPr>
                      <a:r>
                        <a:rPr lang="en-US" sz="2800"/>
                        <a:t>- Không quét dọn lớp học, sân trường.</a:t>
                      </a:r>
                    </a:p>
                  </a:txBody>
                  <a:tcPr/>
                </a:tc>
                <a:extLst>
                  <a:ext uri="{0D108BD9-81ED-4DB2-BD59-A6C34878D82A}">
                    <a16:rowId xmlns:a16="http://schemas.microsoft.com/office/drawing/2014/main" xmlns="" val="10001"/>
                  </a:ext>
                </a:extLst>
              </a:tr>
            </a:tbl>
          </a:graphicData>
        </a:graphic>
      </p:graphicFrame>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wipe/>
      </p:transition>
    </mc:Choice>
    <mc:Fallback xmlns="">
      <p:transition spd="slow" advClick="0" advTm="3713">
        <p:wip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图片 76803" descr="PPT素材-03"/>
          <p:cNvPicPr>
            <a:picLocks noChangeAspect="1"/>
          </p:cNvPicPr>
          <p:nvPr/>
        </p:nvPicPr>
        <p:blipFill>
          <a:blip r:embed="rId4"/>
          <a:stretch>
            <a:fillRect/>
          </a:stretch>
        </p:blipFill>
        <p:spPr>
          <a:xfrm>
            <a:off x="-101600" y="-450849"/>
            <a:ext cx="12187767" cy="6849533"/>
          </a:xfrm>
          <a:prstGeom prst="rect">
            <a:avLst/>
          </a:prstGeom>
          <a:noFill/>
          <a:ln w="9525">
            <a:noFill/>
          </a:ln>
        </p:spPr>
      </p:pic>
      <p:sp>
        <p:nvSpPr>
          <p:cNvPr id="53252" name="Rectangle 4"/>
          <p:cNvSpPr/>
          <p:nvPr/>
        </p:nvSpPr>
        <p:spPr>
          <a:xfrm>
            <a:off x="1606550" y="2506345"/>
            <a:ext cx="8978265" cy="1476375"/>
          </a:xfrm>
          <a:prstGeom prst="rect">
            <a:avLst/>
          </a:prstGeom>
          <a:noFill/>
          <a:ln w="9525">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3000" b="0" i="0" strike="noStrike" kern="1200" cap="none" spc="0" normalizeH="0" baseline="0" noProof="0" dirty="0">
                <a:solidFill>
                  <a:schemeClr val="accent1"/>
                </a:solidFill>
                <a:effectLst>
                  <a:outerShdw blurRad="38100" dist="25400" dir="5400000" algn="ctr" rotWithShape="0">
                    <a:srgbClr val="6E747A">
                      <a:alpha val="43000"/>
                    </a:srgbClr>
                  </a:outerShdw>
                </a:effectLst>
                <a:uLnTx/>
                <a:uFillTx/>
                <a:latin typeface="Calibri" panose="020F0502020204030204"/>
                <a:ea typeface="+mn-ea"/>
                <a:cs typeface="+mn-cs"/>
              </a:rPr>
              <a:t>VD: Con đã tham gia trồng cây xanh và dọn dẹp vệ sinh bồn hoa để giúp cho trường có nhiều bóng mát và xanh sạch đẹp hơn.</a:t>
            </a:r>
          </a:p>
        </p:txBody>
      </p:sp>
      <p:sp>
        <p:nvSpPr>
          <p:cNvPr id="53254" name="Text Box 6"/>
          <p:cNvSpPr txBox="1"/>
          <p:nvPr/>
        </p:nvSpPr>
        <p:spPr>
          <a:xfrm>
            <a:off x="509482" y="2506345"/>
            <a:ext cx="9448800" cy="666115"/>
          </a:xfrm>
          <a:prstGeom prst="rect">
            <a:avLst/>
          </a:prstGeom>
          <a:noFill/>
          <a:ln w="9525">
            <a:noFill/>
          </a:ln>
        </p:spPr>
        <p:txBody>
          <a:bodyPr>
            <a:spAutoFit/>
          </a:bodyPr>
          <a:lstStyle/>
          <a:p>
            <a:pPr marL="0" marR="0" lvl="0" indent="0" algn="l" defTabSz="914400" rtl="0" eaLnBrk="1" fontAlgn="auto" latinLnBrk="0" hangingPunct="1">
              <a:lnSpc>
                <a:spcPct val="100000"/>
              </a:lnSpc>
              <a:spcBef>
                <a:spcPct val="50000"/>
              </a:spcBef>
              <a:spcAft>
                <a:spcPts val="0"/>
              </a:spcAft>
              <a:buClrTx/>
              <a:buSzTx/>
              <a:buFontTx/>
              <a:buNone/>
              <a:defRPr/>
            </a:pPr>
            <a:endParaRPr kumimoji="0" sz="3735" b="0" i="0" u="none" strike="noStrike" kern="1200" cap="none" spc="0" normalizeH="0" baseline="0" noProof="0" dirty="0">
              <a:ln>
                <a:noFill/>
              </a:ln>
              <a:solidFill>
                <a:prstClr val="black"/>
              </a:solidFill>
              <a:effectLst/>
              <a:uLnTx/>
              <a:uFillTx/>
              <a:latin typeface=".VnAvant" panose="020B7200000000000000" pitchFamily="34" charset="0"/>
              <a:ea typeface="+mn-ea"/>
              <a:cs typeface="+mn-cs"/>
            </a:endParaRPr>
          </a:p>
        </p:txBody>
      </p:sp>
      <p:sp>
        <p:nvSpPr>
          <p:cNvPr id="2" name="Text Box 1"/>
          <p:cNvSpPr txBox="1"/>
          <p:nvPr/>
        </p:nvSpPr>
        <p:spPr>
          <a:xfrm>
            <a:off x="2436495" y="1219835"/>
            <a:ext cx="8082915" cy="1014730"/>
          </a:xfrm>
          <a:prstGeom prst="rect">
            <a:avLst/>
          </a:prstGeom>
          <a:noFill/>
        </p:spPr>
        <p:txBody>
          <a:bodyPr wrap="square" rtlCol="0">
            <a:spAutoFit/>
          </a:bodyPr>
          <a:lstStyle/>
          <a:p>
            <a:pPr algn="ctr"/>
            <a:r>
              <a:rPr lang="en-US" sz="3000" noProof="0" dirty="0">
                <a:ln w="22225">
                  <a:solidFill>
                    <a:schemeClr val="accent2"/>
                  </a:solidFill>
                  <a:prstDash val="solid"/>
                </a:ln>
                <a:solidFill>
                  <a:schemeClr val="accent2">
                    <a:lumMod val="40000"/>
                    <a:lumOff val="60000"/>
                  </a:schemeClr>
                </a:solidFill>
                <a:effectLst/>
                <a:uLnTx/>
                <a:uFillTx/>
                <a:latin typeface="Calibri" panose="020F0502020204030204"/>
                <a:sym typeface="+mn-ea"/>
              </a:rPr>
              <a:t>Chia sẻ với người thân về việc tham gia vệ sinh trường học của em.</a:t>
            </a:r>
          </a:p>
        </p:txBody>
      </p:sp>
    </p:spTree>
  </p:cSld>
  <p:clrMapOvr>
    <a:masterClrMapping/>
  </p:clrMapOvr>
  <p:transition advClick="0">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76804"/>
                                        </p:tgtEl>
                                        <p:attrNameLst>
                                          <p:attrName>style.visibility</p:attrName>
                                        </p:attrNameLst>
                                      </p:cBhvr>
                                      <p:to>
                                        <p:strVal val="visible"/>
                                      </p:to>
                                    </p:set>
                                    <p:animEffect transition="in" filter="barn(outVertical)">
                                      <p:cBhvr>
                                        <p:cTn id="7" dur="500"/>
                                        <p:tgtEl>
                                          <p:spTgt spid="768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3254"/>
                                        </p:tgtEl>
                                        <p:attrNameLst>
                                          <p:attrName>style.visibility</p:attrName>
                                        </p:attrNameLst>
                                      </p:cBhvr>
                                      <p:to>
                                        <p:strVal val="visible"/>
                                      </p:to>
                                    </p:set>
                                    <p:animEffect transition="in" filter="blinds(horizontal)">
                                      <p:cBhvr>
                                        <p:cTn id="12" dur="500"/>
                                        <p:tgtEl>
                                          <p:spTgt spid="53254"/>
                                        </p:tgtEl>
                                      </p:cBhvr>
                                    </p:animEffect>
                                  </p:childTnLst>
                                  <p:subTnLst>
                                    <p:audio>
                                      <p:cMediaNode>
                                        <p:cTn display="0" masterRel="sameClick">
                                          <p:stCondLst>
                                            <p:cond evt="begin" delay="0">
                                              <p:tn val="10"/>
                                            </p:cond>
                                          </p:stCondLst>
                                          <p:endCondLst>
                                            <p:cond evt="onStopAudio" delay="0">
                                              <p:tgtEl>
                                                <p:sldTgt/>
                                              </p:tgtEl>
                                            </p:cond>
                                          </p:endCondLst>
                                        </p:cTn>
                                        <p:tgtEl>
                                          <p:sndTgt r:embed="rId3" name="cashreg.wav"/>
                                        </p:tgtEl>
                                      </p:cMediaNode>
                                    </p:audio>
                                  </p:sub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3252"/>
                                        </p:tgtEl>
                                        <p:attrNameLst>
                                          <p:attrName>style.visibility</p:attrName>
                                        </p:attrNameLst>
                                      </p:cBhvr>
                                      <p:to>
                                        <p:strVal val="visible"/>
                                      </p:to>
                                    </p:set>
                                    <p:anim calcmode="lin" valueType="num">
                                      <p:cBhvr additive="base">
                                        <p:cTn id="22" dur="500" fill="hold"/>
                                        <p:tgtEl>
                                          <p:spTgt spid="53252"/>
                                        </p:tgtEl>
                                        <p:attrNameLst>
                                          <p:attrName>ppt_x</p:attrName>
                                        </p:attrNameLst>
                                      </p:cBhvr>
                                      <p:tavLst>
                                        <p:tav tm="0">
                                          <p:val>
                                            <p:strVal val="#ppt_x"/>
                                          </p:val>
                                        </p:tav>
                                        <p:tav tm="100000">
                                          <p:val>
                                            <p:strVal val="#ppt_x"/>
                                          </p:val>
                                        </p:tav>
                                      </p:tavLst>
                                    </p:anim>
                                    <p:anim calcmode="lin" valueType="num">
                                      <p:cBhvr additive="base">
                                        <p:cTn id="23" dur="500" fill="hold"/>
                                        <p:tgtEl>
                                          <p:spTgt spid="532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2" grpId="0"/>
      <p:bldP spid="53252" grpId="1"/>
      <p:bldP spid="53254" grpId="0"/>
      <p:bldP spid="2" grpId="0"/>
      <p:bldP spid="2" grpId="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7538" y="-1"/>
            <a:ext cx="4549962" cy="489585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750" y="-67220"/>
            <a:ext cx="5238749" cy="5030289"/>
          </a:xfrm>
          <a:prstGeom prst="rect">
            <a:avLst/>
          </a:prstGeom>
        </p:spPr>
      </p:pic>
      <p:sp>
        <p:nvSpPr>
          <p:cNvPr id="7" name="TextBox 6"/>
          <p:cNvSpPr txBox="1"/>
          <p:nvPr/>
        </p:nvSpPr>
        <p:spPr>
          <a:xfrm>
            <a:off x="342900" y="5257800"/>
            <a:ext cx="11468100" cy="1384995"/>
          </a:xfrm>
          <a:prstGeom prst="rect">
            <a:avLst/>
          </a:prstGeom>
          <a:noFill/>
        </p:spPr>
        <p:txBody>
          <a:bodyPr wrap="square" rtlCol="0">
            <a:spAutoFit/>
          </a:bodyPr>
          <a:lstStyle/>
          <a:p>
            <a:pPr algn="ctr"/>
            <a:r>
              <a:rPr lang="en-US" sz="2800" dirty="0" err="1">
                <a:solidFill>
                  <a:srgbClr val="0000FF"/>
                </a:solidFill>
                <a:latin typeface="Arial" panose="020B0604020202020204" pitchFamily="34" charset="0"/>
                <a:cs typeface="Arial" panose="020B0604020202020204" pitchFamily="34" charset="0"/>
              </a:rPr>
              <a:t>Môi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trường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sông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hồ</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đang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bị</a:t>
            </a:r>
            <a:r>
              <a:rPr lang="en-US" sz="2800" dirty="0">
                <a:solidFill>
                  <a:srgbClr val="0000FF"/>
                </a:solidFill>
                <a:latin typeface="Arial" panose="020B0604020202020204" pitchFamily="34" charset="0"/>
                <a:cs typeface="Arial" panose="020B0604020202020204" pitchFamily="34" charset="0"/>
              </a:rPr>
              <a:t> ô </a:t>
            </a:r>
            <a:r>
              <a:rPr lang="en-US" sz="2800" dirty="0" err="1">
                <a:solidFill>
                  <a:srgbClr val="0000FF"/>
                </a:solidFill>
                <a:latin typeface="Arial" panose="020B0604020202020204" pitchFamily="34" charset="0"/>
                <a:cs typeface="Arial" panose="020B0604020202020204" pitchFamily="34" charset="0"/>
              </a:rPr>
              <a:t>nhiễm</a:t>
            </a:r>
            <a:r>
              <a:rPr lang="en-US" sz="2800" dirty="0">
                <a:solidFill>
                  <a:srgbClr val="0000FF"/>
                </a:solidFill>
                <a:latin typeface="Arial" panose="020B0604020202020204" pitchFamily="34" charset="0"/>
                <a:cs typeface="Arial" panose="020B0604020202020204" pitchFamily="34" charset="0"/>
              </a:rPr>
              <a:t> do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thải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của</a:t>
            </a:r>
            <a:r>
              <a:rPr lang="en-US" sz="2800" dirty="0">
                <a:solidFill>
                  <a:srgbClr val="0000FF"/>
                </a:solidFill>
                <a:latin typeface="Arial" panose="020B0604020202020204" pitchFamily="34" charset="0"/>
                <a:cs typeface="Arial" panose="020B0604020202020204" pitchFamily="34" charset="0"/>
              </a:rPr>
              <a:t> con </a:t>
            </a:r>
            <a:r>
              <a:rPr lang="en-US" sz="2800" dirty="0" err="1">
                <a:solidFill>
                  <a:srgbClr val="0000FF"/>
                </a:solidFill>
                <a:latin typeface="Arial" panose="020B0604020202020204" pitchFamily="34" charset="0"/>
                <a:cs typeface="Arial" panose="020B0604020202020204" pitchFamily="34" charset="0"/>
              </a:rPr>
              <a:t>người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Hãy</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cứu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loài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sinh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vật</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dưới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biển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bằng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dọn</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sạch</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rác</a:t>
            </a:r>
            <a:r>
              <a:rPr lang="en-US" sz="2800" dirty="0">
                <a:solidFill>
                  <a:srgbClr val="0000FF"/>
                </a:solidFill>
                <a:latin typeface="Arial" panose="020B0604020202020204" pitchFamily="34" charset="0"/>
                <a:cs typeface="Arial" panose="020B0604020202020204" pitchFamily="34" charset="0"/>
              </a:rPr>
              <a:t> qua </a:t>
            </a:r>
            <a:r>
              <a:rPr lang="en-US" sz="2800" dirty="0" err="1">
                <a:solidFill>
                  <a:srgbClr val="0000FF"/>
                </a:solidFill>
                <a:latin typeface="Arial" panose="020B0604020202020204" pitchFamily="34" charset="0"/>
                <a:cs typeface="Arial" panose="020B0604020202020204" pitchFamily="34" charset="0"/>
              </a:rPr>
              <a:t>việc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trả</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lời</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đúng</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các</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câu</a:t>
            </a:r>
            <a:r>
              <a:rPr lang="en-US" sz="2800" dirty="0">
                <a:solidFill>
                  <a:srgbClr val="0000FF"/>
                </a:solidFill>
                <a:latin typeface="Arial" panose="020B0604020202020204" pitchFamily="34" charset="0"/>
                <a:cs typeface="Arial" panose="020B0604020202020204" pitchFamily="34" charset="0"/>
              </a:rPr>
              <a:t> </a:t>
            </a:r>
            <a:r>
              <a:rPr lang="en-US" sz="2800" dirty="0" err="1">
                <a:solidFill>
                  <a:srgbClr val="0000FF"/>
                </a:solidFill>
                <a:latin typeface="Arial" panose="020B0604020202020204" pitchFamily="34" charset="0"/>
                <a:cs typeface="Arial" panose="020B0604020202020204" pitchFamily="34" charset="0"/>
              </a:rPr>
              <a:t>hỏi</a:t>
            </a:r>
            <a:r>
              <a:rPr lang="en-US" sz="2800" dirty="0">
                <a:solidFill>
                  <a:srgbClr val="0000FF"/>
                </a:solidFill>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6" presetClass="entr" presetSubtype="16" fill="hold" grpId="0" nodeType="afterEffect">
                                  <p:stCondLst>
                                    <p:cond delay="0"/>
                                  </p:stCondLst>
                                  <p:iterate type="lt">
                                    <p:tmPct val="0"/>
                                  </p:iterate>
                                  <p:childTnLst>
                                    <p:set>
                                      <p:cBhvr>
                                        <p:cTn id="18" dur="1" fill="hold">
                                          <p:stCondLst>
                                            <p:cond delay="0"/>
                                          </p:stCondLst>
                                        </p:cTn>
                                        <p:tgtEl>
                                          <p:spTgt spid="7">
                                            <p:txEl>
                                              <p:pRg st="0" end="0"/>
                                            </p:txEl>
                                          </p:spTgt>
                                        </p:tgtEl>
                                        <p:attrNameLst>
                                          <p:attrName>style.visibility</p:attrName>
                                        </p:attrNameLst>
                                      </p:cBhvr>
                                      <p:to>
                                        <p:strVal val="visible"/>
                                      </p:to>
                                    </p:set>
                                    <p:animEffect transition="in" filter="circle(in)">
                                      <p:cBhvr>
                                        <p:cTn id="19"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1"/>
          <p:cNvGrpSpPr/>
          <p:nvPr/>
        </p:nvGrpSpPr>
        <p:grpSpPr>
          <a:xfrm>
            <a:off x="288925" y="0"/>
            <a:ext cx="11903710" cy="6322695"/>
            <a:chOff x="341926" y="208486"/>
            <a:chExt cx="11441759" cy="5883467"/>
          </a:xfrm>
        </p:grpSpPr>
        <p:pic>
          <p:nvPicPr>
            <p:cNvPr id="14" name="134"/>
            <p:cNvPicPr>
              <a:picLocks noChangeAspect="1"/>
            </p:cNvPicPr>
            <p:nvPr/>
          </p:nvPicPr>
          <p:blipFill>
            <a:blip r:embed="rId3"/>
            <a:stretch>
              <a:fillRect/>
            </a:stretch>
          </p:blipFill>
          <p:spPr>
            <a:xfrm>
              <a:off x="907478" y="208803"/>
              <a:ext cx="10876207" cy="5883150"/>
            </a:xfrm>
            <a:prstGeom prst="rect">
              <a:avLst/>
            </a:prstGeom>
          </p:spPr>
        </p:pic>
        <p:pic>
          <p:nvPicPr>
            <p:cNvPr id="15" name="135"/>
            <p:cNvPicPr>
              <a:picLocks noChangeAspect="1"/>
            </p:cNvPicPr>
            <p:nvPr/>
          </p:nvPicPr>
          <p:blipFill>
            <a:blip r:embed="rId4"/>
            <a:stretch>
              <a:fillRect/>
            </a:stretch>
          </p:blipFill>
          <p:spPr>
            <a:xfrm>
              <a:off x="864231" y="208725"/>
              <a:ext cx="10876207" cy="5846571"/>
            </a:xfrm>
            <a:prstGeom prst="rect">
              <a:avLst/>
            </a:prstGeom>
          </p:spPr>
        </p:pic>
        <p:pic>
          <p:nvPicPr>
            <p:cNvPr id="16" name="136"/>
            <p:cNvPicPr>
              <a:picLocks noChangeAspect="1"/>
            </p:cNvPicPr>
            <p:nvPr/>
          </p:nvPicPr>
          <p:blipFill>
            <a:blip r:embed="rId5"/>
            <a:stretch>
              <a:fillRect/>
            </a:stretch>
          </p:blipFill>
          <p:spPr>
            <a:xfrm>
              <a:off x="803773" y="208486"/>
              <a:ext cx="10876207" cy="5785605"/>
            </a:xfrm>
            <a:prstGeom prst="rect">
              <a:avLst/>
            </a:prstGeom>
          </p:spPr>
        </p:pic>
        <p:pic>
          <p:nvPicPr>
            <p:cNvPr id="17" name="142"/>
            <p:cNvPicPr>
              <a:picLocks noChangeAspect="1"/>
            </p:cNvPicPr>
            <p:nvPr/>
          </p:nvPicPr>
          <p:blipFill>
            <a:blip r:embed="rId6"/>
            <a:stretch>
              <a:fillRect/>
            </a:stretch>
          </p:blipFill>
          <p:spPr>
            <a:xfrm>
              <a:off x="341926" y="784490"/>
              <a:ext cx="1054699" cy="4986960"/>
            </a:xfrm>
            <a:prstGeom prst="rect">
              <a:avLst/>
            </a:prstGeom>
          </p:spPr>
        </p:pic>
      </p:grpSp>
      <p:pic>
        <p:nvPicPr>
          <p:cNvPr id="18" name="137"/>
          <p:cNvPicPr>
            <a:picLocks noChangeAspect="1"/>
          </p:cNvPicPr>
          <p:nvPr/>
        </p:nvPicPr>
        <p:blipFill rotWithShape="1">
          <a:blip r:embed="rId7" cstate="screen"/>
          <a:srcRect/>
          <a:stretch>
            <a:fillRect/>
          </a:stretch>
        </p:blipFill>
        <p:spPr>
          <a:xfrm>
            <a:off x="7880020" y="1131546"/>
            <a:ext cx="2208207" cy="792549"/>
          </a:xfrm>
          <a:prstGeom prst="rect">
            <a:avLst/>
          </a:prstGeom>
        </p:spPr>
      </p:pic>
      <p:pic>
        <p:nvPicPr>
          <p:cNvPr id="19" name="138"/>
          <p:cNvPicPr>
            <a:picLocks noChangeAspect="1"/>
          </p:cNvPicPr>
          <p:nvPr/>
        </p:nvPicPr>
        <p:blipFill>
          <a:blip r:embed="rId8"/>
          <a:stretch>
            <a:fillRect/>
          </a:stretch>
        </p:blipFill>
        <p:spPr>
          <a:xfrm>
            <a:off x="9052136" y="4705242"/>
            <a:ext cx="2316681" cy="1268078"/>
          </a:xfrm>
          <a:prstGeom prst="rect">
            <a:avLst/>
          </a:prstGeom>
        </p:spPr>
      </p:pic>
      <p:pic>
        <p:nvPicPr>
          <p:cNvPr id="20" name="139"/>
          <p:cNvPicPr>
            <a:picLocks noChangeAspect="1"/>
          </p:cNvPicPr>
          <p:nvPr/>
        </p:nvPicPr>
        <p:blipFill>
          <a:blip r:embed="rId9"/>
          <a:stretch>
            <a:fillRect/>
          </a:stretch>
        </p:blipFill>
        <p:spPr>
          <a:xfrm>
            <a:off x="9377765" y="2132089"/>
            <a:ext cx="2523963" cy="2505673"/>
          </a:xfrm>
          <a:prstGeom prst="rect">
            <a:avLst/>
          </a:prstGeom>
        </p:spPr>
      </p:pic>
      <p:pic>
        <p:nvPicPr>
          <p:cNvPr id="21" name="140"/>
          <p:cNvPicPr>
            <a:picLocks noChangeAspect="1"/>
          </p:cNvPicPr>
          <p:nvPr/>
        </p:nvPicPr>
        <p:blipFill>
          <a:blip r:embed="rId10"/>
          <a:stretch>
            <a:fillRect/>
          </a:stretch>
        </p:blipFill>
        <p:spPr>
          <a:xfrm>
            <a:off x="1453333" y="4267986"/>
            <a:ext cx="3145809" cy="2505673"/>
          </a:xfrm>
          <a:prstGeom prst="rect">
            <a:avLst/>
          </a:prstGeom>
        </p:spPr>
      </p:pic>
      <p:pic>
        <p:nvPicPr>
          <p:cNvPr id="22" name="141"/>
          <p:cNvPicPr>
            <a:picLocks noChangeAspect="1"/>
          </p:cNvPicPr>
          <p:nvPr/>
        </p:nvPicPr>
        <p:blipFill>
          <a:blip r:embed="rId11"/>
          <a:stretch>
            <a:fillRect/>
          </a:stretch>
        </p:blipFill>
        <p:spPr>
          <a:xfrm>
            <a:off x="9395784" y="1924966"/>
            <a:ext cx="871804" cy="865707"/>
          </a:xfrm>
          <a:prstGeom prst="rect">
            <a:avLst/>
          </a:prstGeom>
        </p:spPr>
      </p:pic>
      <p:pic>
        <p:nvPicPr>
          <p:cNvPr id="23" name="147"/>
          <p:cNvPicPr>
            <a:picLocks noChangeAspect="1"/>
          </p:cNvPicPr>
          <p:nvPr/>
        </p:nvPicPr>
        <p:blipFill>
          <a:blip r:embed="rId12"/>
          <a:stretch>
            <a:fillRect/>
          </a:stretch>
        </p:blipFill>
        <p:spPr>
          <a:xfrm>
            <a:off x="2715899" y="1826649"/>
            <a:ext cx="457240" cy="481626"/>
          </a:xfrm>
          <a:prstGeom prst="rect">
            <a:avLst/>
          </a:prstGeom>
        </p:spPr>
      </p:pic>
      <p:pic>
        <p:nvPicPr>
          <p:cNvPr id="24" name="148"/>
          <p:cNvPicPr>
            <a:picLocks noChangeAspect="1"/>
          </p:cNvPicPr>
          <p:nvPr/>
        </p:nvPicPr>
        <p:blipFill>
          <a:blip r:embed="rId13"/>
          <a:stretch>
            <a:fillRect/>
          </a:stretch>
        </p:blipFill>
        <p:spPr>
          <a:xfrm>
            <a:off x="2435146" y="2363646"/>
            <a:ext cx="1030313" cy="1024217"/>
          </a:xfrm>
          <a:prstGeom prst="rect">
            <a:avLst/>
          </a:prstGeom>
        </p:spPr>
      </p:pic>
      <p:pic>
        <p:nvPicPr>
          <p:cNvPr id="25" name="143"/>
          <p:cNvPicPr>
            <a:picLocks noChangeAspect="1"/>
          </p:cNvPicPr>
          <p:nvPr/>
        </p:nvPicPr>
        <p:blipFill>
          <a:blip r:embed="rId14"/>
          <a:stretch>
            <a:fillRect/>
          </a:stretch>
        </p:blipFill>
        <p:spPr>
          <a:xfrm>
            <a:off x="4160684" y="554436"/>
            <a:ext cx="896190" cy="1012024"/>
          </a:xfrm>
          <a:prstGeom prst="rect">
            <a:avLst/>
          </a:prstGeom>
        </p:spPr>
      </p:pic>
      <p:pic>
        <p:nvPicPr>
          <p:cNvPr id="26" name="146"/>
          <p:cNvPicPr>
            <a:picLocks noChangeAspect="1"/>
          </p:cNvPicPr>
          <p:nvPr/>
        </p:nvPicPr>
        <p:blipFill>
          <a:blip r:embed="rId15"/>
          <a:stretch>
            <a:fillRect/>
          </a:stretch>
        </p:blipFill>
        <p:spPr>
          <a:xfrm>
            <a:off x="5188076" y="505654"/>
            <a:ext cx="969348" cy="1091279"/>
          </a:xfrm>
          <a:prstGeom prst="rect">
            <a:avLst/>
          </a:prstGeom>
        </p:spPr>
      </p:pic>
      <p:pic>
        <p:nvPicPr>
          <p:cNvPr id="27" name="145"/>
          <p:cNvPicPr>
            <a:picLocks noChangeAspect="1"/>
          </p:cNvPicPr>
          <p:nvPr/>
        </p:nvPicPr>
        <p:blipFill>
          <a:blip r:embed="rId16"/>
          <a:stretch>
            <a:fillRect/>
          </a:stretch>
        </p:blipFill>
        <p:spPr>
          <a:xfrm>
            <a:off x="6328553" y="632953"/>
            <a:ext cx="768163" cy="883997"/>
          </a:xfrm>
          <a:prstGeom prst="rect">
            <a:avLst/>
          </a:prstGeom>
        </p:spPr>
      </p:pic>
      <p:pic>
        <p:nvPicPr>
          <p:cNvPr id="28" name="144"/>
          <p:cNvPicPr>
            <a:picLocks noChangeAspect="1"/>
          </p:cNvPicPr>
          <p:nvPr/>
        </p:nvPicPr>
        <p:blipFill>
          <a:blip r:embed="rId17"/>
          <a:stretch>
            <a:fillRect/>
          </a:stretch>
        </p:blipFill>
        <p:spPr>
          <a:xfrm>
            <a:off x="7390792" y="608178"/>
            <a:ext cx="768163" cy="890093"/>
          </a:xfrm>
          <a:prstGeom prst="rect">
            <a:avLst/>
          </a:prstGeom>
        </p:spPr>
      </p:pic>
      <p:pic>
        <p:nvPicPr>
          <p:cNvPr id="29" name="149"/>
          <p:cNvPicPr>
            <a:picLocks noChangeAspect="1"/>
          </p:cNvPicPr>
          <p:nvPr/>
        </p:nvPicPr>
        <p:blipFill rotWithShape="1">
          <a:blip r:embed="rId18" cstate="screen"/>
          <a:srcRect t="-10904" r="-11007"/>
          <a:stretch>
            <a:fillRect/>
          </a:stretch>
        </p:blipFill>
        <p:spPr>
          <a:xfrm>
            <a:off x="1798063" y="817084"/>
            <a:ext cx="1219200" cy="578451"/>
          </a:xfrm>
          <a:prstGeom prst="rect">
            <a:avLst/>
          </a:prstGeom>
        </p:spPr>
      </p:pic>
      <p:pic>
        <p:nvPicPr>
          <p:cNvPr id="30" name="3"/>
          <p:cNvPicPr>
            <a:picLocks noChangeAspect="1"/>
          </p:cNvPicPr>
          <p:nvPr/>
        </p:nvPicPr>
        <p:blipFill rotWithShape="1">
          <a:blip r:embed="rId19" cstate="email"/>
          <a:srcRect/>
          <a:stretch>
            <a:fillRect/>
          </a:stretch>
        </p:blipFill>
        <p:spPr>
          <a:xfrm rot="16200000">
            <a:off x="5919850" y="-1250611"/>
            <a:ext cx="352299" cy="5802530"/>
          </a:xfrm>
          <a:prstGeom prst="rect">
            <a:avLst/>
          </a:prstGeom>
        </p:spPr>
      </p:pic>
      <p:pic>
        <p:nvPicPr>
          <p:cNvPr id="34" name="1"/>
          <p:cNvPicPr>
            <a:picLocks noChangeAspect="1"/>
          </p:cNvPicPr>
          <p:nvPr/>
        </p:nvPicPr>
        <p:blipFill>
          <a:blip r:embed="rId20" cstate="email"/>
          <a:stretch>
            <a:fillRect/>
          </a:stretch>
        </p:blipFill>
        <p:spPr>
          <a:xfrm flipH="1">
            <a:off x="-1" y="-1"/>
            <a:ext cx="2889009" cy="1758721"/>
          </a:xfrm>
          <a:prstGeom prst="rect">
            <a:avLst/>
          </a:prstGeom>
        </p:spPr>
      </p:pic>
      <p:pic>
        <p:nvPicPr>
          <p:cNvPr id="5" name="4"/>
          <p:cNvPicPr>
            <a:picLocks noChangeAspect="1"/>
          </p:cNvPicPr>
          <p:nvPr/>
        </p:nvPicPr>
        <p:blipFill rotWithShape="1">
          <a:blip r:embed="rId19" cstate="email"/>
          <a:srcRect/>
          <a:stretch>
            <a:fillRect/>
          </a:stretch>
        </p:blipFill>
        <p:spPr>
          <a:xfrm rot="5400000" flipV="1">
            <a:off x="5974346" y="1912886"/>
            <a:ext cx="352299" cy="5802531"/>
          </a:xfrm>
          <a:prstGeom prst="rect">
            <a:avLst/>
          </a:prstGeom>
        </p:spPr>
      </p:pic>
      <p:pic>
        <p:nvPicPr>
          <p:cNvPr id="13" name="1"/>
          <p:cNvPicPr>
            <a:picLocks noChangeAspect="1"/>
          </p:cNvPicPr>
          <p:nvPr/>
        </p:nvPicPr>
        <p:blipFill>
          <a:blip r:embed="rId20" cstate="email"/>
          <a:stretch>
            <a:fillRect/>
          </a:stretch>
        </p:blipFill>
        <p:spPr>
          <a:xfrm flipH="1">
            <a:off x="-1" y="-1"/>
            <a:ext cx="4355558" cy="2651501"/>
          </a:xfrm>
          <a:prstGeom prst="rect">
            <a:avLst/>
          </a:prstGeom>
        </p:spPr>
      </p:pic>
      <p:pic>
        <p:nvPicPr>
          <p:cNvPr id="2" name="Picture 1"/>
          <p:cNvPicPr>
            <a:picLocks noChangeAspect="1"/>
          </p:cNvPicPr>
          <p:nvPr/>
        </p:nvPicPr>
        <p:blipFill>
          <a:blip r:embed="rId21"/>
          <a:stretch>
            <a:fillRect/>
          </a:stretch>
        </p:blipFill>
        <p:spPr>
          <a:xfrm>
            <a:off x="2435225" y="1826895"/>
            <a:ext cx="7493000" cy="3164205"/>
          </a:xfrm>
          <a:prstGeom prst="rect">
            <a:avLst/>
          </a:prstGeom>
        </p:spPr>
      </p:pic>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2</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thực hành</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sp>
        <p:nvSpPr>
          <p:cNvPr id="3" name="Text Box 2"/>
          <p:cNvSpPr txBox="1"/>
          <p:nvPr/>
        </p:nvSpPr>
        <p:spPr>
          <a:xfrm>
            <a:off x="587375" y="304165"/>
            <a:ext cx="10488295" cy="583565"/>
          </a:xfrm>
          <a:prstGeom prst="rect">
            <a:avLst/>
          </a:prstGeom>
          <a:noFill/>
        </p:spPr>
        <p:txBody>
          <a:bodyPr wrap="square" rtlCol="0">
            <a:spAutoFit/>
          </a:bodyPr>
          <a:lstStyle/>
          <a:p>
            <a:pPr algn="ctr"/>
            <a:r>
              <a:rPr lang="en-US" sz="3200"/>
              <a:t>Cùng tham gia một buổi vệ sinh ở sân trường</a:t>
            </a:r>
          </a:p>
        </p:txBody>
      </p:sp>
      <p:pic>
        <p:nvPicPr>
          <p:cNvPr id="6" name="Content Placeholder 5"/>
          <p:cNvPicPr>
            <a:picLocks noGrp="1" noChangeAspect="1"/>
          </p:cNvPicPr>
          <p:nvPr>
            <p:ph idx="1"/>
          </p:nvPr>
        </p:nvPicPr>
        <p:blipFill>
          <a:blip r:embed="rId5"/>
          <a:stretch>
            <a:fillRect/>
          </a:stretch>
        </p:blipFill>
        <p:spPr>
          <a:xfrm>
            <a:off x="1911985" y="1299845"/>
            <a:ext cx="8307070" cy="4711065"/>
          </a:xfrm>
          <a:prstGeom prst="rect">
            <a:avLst/>
          </a:prstGeom>
        </p:spPr>
      </p:pic>
    </p:spTree>
    <p:custDataLst>
      <p:tags r:id="rId1"/>
    </p:custDataLst>
  </p:cSld>
  <p:clrMapOvr>
    <a:masterClrMapping/>
  </p:clrMapOvr>
  <p:transition spd="slow" advClick="0" advTm="3713">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t="-1000" r="-1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8" name="Rounded Rectangle 7"/>
          <p:cNvSpPr/>
          <p:nvPr/>
        </p:nvSpPr>
        <p:spPr>
          <a:xfrm>
            <a:off x="292735" y="132080"/>
            <a:ext cx="2392680" cy="932815"/>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800"/>
              <a:t>Phân công</a:t>
            </a:r>
          </a:p>
        </p:txBody>
      </p:sp>
      <p:sp>
        <p:nvSpPr>
          <p:cNvPr id="2" name="Rounded Rectangle 1"/>
          <p:cNvSpPr/>
          <p:nvPr/>
        </p:nvSpPr>
        <p:spPr>
          <a:xfrm>
            <a:off x="3416300" y="231775"/>
            <a:ext cx="7049135" cy="176657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a:t>Tổ 1, 2: Quét sân trường</a:t>
            </a:r>
          </a:p>
          <a:p>
            <a:pPr algn="ctr"/>
            <a:r>
              <a:rPr lang="en-US" sz="4000"/>
              <a:t>Tổ 3,4: Chăm sóc cây và bồn hoa</a:t>
            </a:r>
          </a:p>
        </p:txBody>
      </p:sp>
      <p:pic>
        <p:nvPicPr>
          <p:cNvPr id="3" name="Content Placeholder 2"/>
          <p:cNvPicPr>
            <a:picLocks noGrp="1" noChangeAspect="1"/>
          </p:cNvPicPr>
          <p:nvPr>
            <p:ph idx="1"/>
          </p:nvPr>
        </p:nvPicPr>
        <p:blipFill>
          <a:blip r:embed="rId5"/>
          <a:stretch>
            <a:fillRect/>
          </a:stretch>
        </p:blipFill>
        <p:spPr>
          <a:xfrm>
            <a:off x="2842260" y="2513330"/>
            <a:ext cx="7703820" cy="403098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250" advClick="0" advTm="3713">
        <p:split orient="vert" dir="in"/>
      </p:transition>
    </mc:Choice>
    <mc:Fallback xmlns="">
      <p:transition spd="slow" advClick="0" advTm="3713">
        <p:split orient="vert" dir="in"/>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8" grpId="1" animBg="1"/>
      <p:bldP spid="2" grpId="0" bldLvl="0" animBg="1"/>
      <p:bldP spid="2"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grpSp>
        <p:nvGrpSpPr>
          <p:cNvPr id="4" name="组合 3"/>
          <p:cNvGrpSpPr/>
          <p:nvPr/>
        </p:nvGrpSpPr>
        <p:grpSpPr>
          <a:xfrm>
            <a:off x="1981161" y="2022035"/>
            <a:ext cx="8736458" cy="2055304"/>
            <a:chOff x="7019" y="5598"/>
            <a:chExt cx="6358" cy="1378"/>
          </a:xfrm>
        </p:grpSpPr>
        <p:sp>
          <p:nvSpPr>
            <p:cNvPr id="19" name="任意多边形 18"/>
            <p:cNvSpPr/>
            <p:nvPr/>
          </p:nvSpPr>
          <p:spPr>
            <a:xfrm>
              <a:off x="7117" y="6476"/>
              <a:ext cx="6260" cy="500"/>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 y="connsiteY0-2"/>
                </a:cxn>
                <a:cxn ang="0">
                  <a:pos x="connsiteX1-3" y="connsiteY1-4"/>
                </a:cxn>
                <a:cxn ang="0">
                  <a:pos x="connsiteX2-5" y="connsiteY2-6"/>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tx1">
                  <a:lumMod val="85000"/>
                  <a:lumOff val="15000"/>
                </a:schemeClr>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rgbClr val="FFFF00"/>
                </a:solidFill>
                <a:effectLst>
                  <a:outerShdw blurRad="38100" dist="38100" dir="2700000" algn="tl">
                    <a:srgbClr val="000000">
                      <a:alpha val="43137"/>
                    </a:srgbClr>
                  </a:outerShdw>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20" name="文本框 19"/>
            <p:cNvSpPr txBox="1"/>
            <p:nvPr/>
          </p:nvSpPr>
          <p:spPr>
            <a:xfrm>
              <a:off x="7019" y="5598"/>
              <a:ext cx="6260" cy="618"/>
            </a:xfrm>
            <a:prstGeom prst="rect">
              <a:avLst/>
            </a:prstGeom>
            <a:solidFill>
              <a:srgbClr val="FFDB4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Hoạt</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a:t>
              </a:r>
              <a:r>
                <a:rPr kumimoji="0" lang="en-US" altLang="zh-CN" sz="54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động</a:t>
              </a:r>
              <a:r>
                <a:rPr kumimoji="0" lang="en-US" altLang="zh-CN"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rPr>
                <a:t> vận dụng</a:t>
              </a:r>
              <a:endParaRPr kumimoji="0" lang="zh-CN" alt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imes New Roman" panose="02020603050405020304" pitchFamily="18" charset="0"/>
                <a:ea typeface="字魂59号-创粗黑" panose="00000500000000000000" pitchFamily="2" charset="-122"/>
                <a:cs typeface="Times New Roman" panose="02020603050405020304" pitchFamily="18" charset="0"/>
                <a:sym typeface="字魂59号-创粗黑" panose="000005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250" advClick="0" advTm="3713">
        <p:wheel spokes="8"/>
      </p:transition>
    </mc:Choice>
    <mc:Fallback xmlns="">
      <p:transition spd="slow" advClick="0" advTm="3713">
        <p:wheel spokes="8"/>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958340" y="1014095"/>
            <a:ext cx="8478520" cy="5041265"/>
          </a:xfrm>
          <a:prstGeom prst="rect">
            <a:avLst/>
          </a:prstGeom>
        </p:spPr>
      </p:pic>
      <p:sp>
        <p:nvSpPr>
          <p:cNvPr id="5" name="Rounded Rectangle 4"/>
          <p:cNvSpPr/>
          <p:nvPr/>
        </p:nvSpPr>
        <p:spPr>
          <a:xfrm>
            <a:off x="141605" y="40640"/>
            <a:ext cx="1896745" cy="79121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Tổng kết</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1485265" y="143510"/>
            <a:ext cx="9525000" cy="2887980"/>
          </a:xfrm>
          <a:prstGeom prst="rect">
            <a:avLst/>
          </a:prstGeom>
        </p:spPr>
      </p:pic>
      <p:pic>
        <p:nvPicPr>
          <p:cNvPr id="5" name="Picture 4"/>
          <p:cNvPicPr>
            <a:picLocks noChangeAspect="1"/>
          </p:cNvPicPr>
          <p:nvPr/>
        </p:nvPicPr>
        <p:blipFill>
          <a:blip r:embed="rId4"/>
          <a:stretch>
            <a:fillRect/>
          </a:stretch>
        </p:blipFill>
        <p:spPr>
          <a:xfrm>
            <a:off x="2999105" y="3208020"/>
            <a:ext cx="6073140" cy="364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t="-1000" r="-1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724025" y="506730"/>
            <a:ext cx="9228455" cy="4808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916" y="-221890"/>
            <a:ext cx="10413485" cy="7289440"/>
          </a:xfrm>
          <a:prstGeom prst="rect">
            <a:avLst/>
          </a:prstGeom>
        </p:spPr>
      </p:pic>
      <p:sp>
        <p:nvSpPr>
          <p:cNvPr id="18" name="TextBox 17"/>
          <p:cNvSpPr txBox="1"/>
          <p:nvPr/>
        </p:nvSpPr>
        <p:spPr>
          <a:xfrm>
            <a:off x="3611863" y="4428367"/>
            <a:ext cx="525260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Chúc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các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em</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học</a:t>
            </a:r>
            <a:r>
              <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rPr>
              <a:t> </a:t>
            </a:r>
            <a:r>
              <a:rPr kumimoji="0" lang="en-US" sz="4800" b="1" i="0" u="none" strike="noStrike" kern="1200" cap="none" spc="0" normalizeH="0" baseline="0" noProof="0" dirty="0" err="1">
                <a:ln>
                  <a:noFill/>
                </a:ln>
                <a:solidFill>
                  <a:srgbClr val="FF0000"/>
                </a:solidFill>
                <a:effectLst/>
                <a:uLnTx/>
                <a:uFillTx/>
                <a:latin typeface="Calibri Light" panose="020F0302020204030204"/>
                <a:ea typeface="+mn-ea"/>
                <a:cs typeface="+mn-cs"/>
              </a:rPr>
              <a:t>tốt</a:t>
            </a:r>
            <a:endParaRPr kumimoji="0" lang="en-US" sz="4800" b="1" i="0" u="none" strike="noStrike" kern="1200" cap="none" spc="0" normalizeH="0" baseline="0" noProof="0" dirty="0">
              <a:ln>
                <a:noFill/>
              </a:ln>
              <a:solidFill>
                <a:srgbClr val="FF0000"/>
              </a:solidFill>
              <a:effectLst/>
              <a:uLnTx/>
              <a:uFillTx/>
              <a:latin typeface="Calibri Light" panose="020F0302020204030204"/>
              <a:ea typeface="+mn-ea"/>
              <a:cs typeface="+mn-cs"/>
            </a:endParaRPr>
          </a:p>
        </p:txBody>
      </p:sp>
    </p:spTree>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Users\ADMIN\Desktop\Giai cuu dai duong 2\Photography-Background-shark-Underwater-backdrop-coral-photography-Backdrops-Cartoon-bubble-Children-Fish-photo-Coral-Studi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276600" y="113317"/>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482675" y="314860"/>
            <a:ext cx="3212738" cy="1323439"/>
          </a:xfrm>
          <a:prstGeom prst="rect">
            <a:avLst/>
          </a:prstGeom>
          <a:noFill/>
        </p:spPr>
        <p:txBody>
          <a:bodyPr wrap="none" rtlCol="0">
            <a:spAutoFit/>
          </a:bodyPr>
          <a:lstStyle/>
          <a:p>
            <a:pPr algn="ctr"/>
            <a:r>
              <a:rPr lang="en-US" sz="4000" b="1" dirty="0">
                <a:solidFill>
                  <a:srgbClr val="CC0066"/>
                </a:solidFill>
                <a:latin typeface="Arial" panose="020B0604020202020204" pitchFamily="34" charset="0"/>
                <a:cs typeface="Arial" panose="020B0604020202020204" pitchFamily="34" charset="0"/>
              </a:rPr>
              <a:t>DỌN SẠCH</a:t>
            </a:r>
          </a:p>
          <a:p>
            <a:pPr algn="ctr"/>
            <a:r>
              <a:rPr lang="en-US" sz="4000" b="1" dirty="0">
                <a:solidFill>
                  <a:srgbClr val="CC0066"/>
                </a:solidFill>
                <a:latin typeface="Arial" panose="020B0604020202020204" pitchFamily="34" charset="0"/>
                <a:cs typeface="Arial" panose="020B0604020202020204" pitchFamily="34" charset="0"/>
              </a:rPr>
              <a:t>ĐẠI DƯƠNG</a:t>
            </a:r>
          </a:p>
        </p:txBody>
      </p:sp>
      <p:pic>
        <p:nvPicPr>
          <p:cNvPr id="11" name="Picture 11" descr="C:\Users\ADMIN\Desktop\Tai nguyen thiet ke tro choi\Angry birds epic birds\1505573783630 (2).png">
            <a:hlinkClick r:id="" action="ppaction://noaction"/>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07111" y="2178633"/>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6645208">
            <a:off x="1637457" y="5123798"/>
            <a:ext cx="1727927" cy="2342952"/>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941387">
            <a:off x="9200453" y="5062699"/>
            <a:ext cx="1715896" cy="214487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1038777">
            <a:off x="5396279" y="5227721"/>
            <a:ext cx="2589561" cy="1773672"/>
          </a:xfrm>
          <a:prstGeom prst="rect">
            <a:avLst/>
          </a:prstGeom>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850153" flipH="1">
            <a:off x="10649414" y="1707823"/>
            <a:ext cx="328167" cy="1181397"/>
          </a:xfrm>
          <a:prstGeom prst="rect">
            <a:avLst/>
          </a:prstGeom>
        </p:spPr>
      </p:pic>
      <p:pic>
        <p:nvPicPr>
          <p:cNvPr id="16" name="Picture 15"/>
          <p:cNvPicPr>
            <a:picLocks noChangeAspect="1"/>
          </p:cNvPicPr>
          <p:nvPr/>
        </p:nvPicPr>
        <p:blipFill>
          <a:blip r:embed="rId13" cstate="print">
            <a:extLst>
              <a:ext uri="{BEBA8EAE-BF5A-486C-A8C5-ECC9F3942E4B}">
                <a14:imgProps xmlns:a14="http://schemas.microsoft.com/office/drawing/2010/main">
                  <a14:imgLayer r:embed="rId14">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4248134" y="5310300"/>
            <a:ext cx="1303137" cy="1303137"/>
          </a:xfrm>
          <a:prstGeom prst="rect">
            <a:avLst/>
          </a:prstGeom>
        </p:spPr>
      </p:pic>
      <p:pic>
        <p:nvPicPr>
          <p:cNvPr id="17" name="Picture 1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904553">
            <a:off x="1888679" y="998238"/>
            <a:ext cx="399481" cy="693836"/>
          </a:xfrm>
          <a:prstGeom prst="rect">
            <a:avLst/>
          </a:prstGeom>
        </p:spPr>
      </p:pic>
      <p:pic>
        <p:nvPicPr>
          <p:cNvPr id="2" name="Zen Garden In-Game - Laura Shigihara - NhacCuaTu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2643743" y="5990474"/>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1000"/>
                                        <p:tgtEl>
                                          <p:spTgt spid="10"/>
                                        </p:tgtEl>
                                      </p:cBhvr>
                                    </p:animEffect>
                                    <p:anim calcmode="lin" valueType="num">
                                      <p:cBhvr>
                                        <p:cTn id="11" dur="1000" fill="hold"/>
                                        <p:tgtEl>
                                          <p:spTgt spid="10"/>
                                        </p:tgtEl>
                                        <p:attrNameLst>
                                          <p:attrName>ppt_x</p:attrName>
                                        </p:attrNameLst>
                                      </p:cBhvr>
                                      <p:tavLst>
                                        <p:tav tm="0">
                                          <p:val>
                                            <p:strVal val="#ppt_x"/>
                                          </p:val>
                                        </p:tav>
                                        <p:tav tm="100000">
                                          <p:val>
                                            <p:strVal val="#ppt_x"/>
                                          </p:val>
                                        </p:tav>
                                      </p:tavLst>
                                    </p:anim>
                                    <p:anim calcmode="lin" valueType="num">
                                      <p:cBhvr>
                                        <p:cTn id="12" dur="1000" fill="hold"/>
                                        <p:tgtEl>
                                          <p:spTgt spid="10"/>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32" presetClass="emph" presetSubtype="0" repeatCount="indefinite" fill="hold" nodeType="withEffect">
                                  <p:stCondLst>
                                    <p:cond delay="0"/>
                                  </p:stCondLst>
                                  <p:childTnLst>
                                    <p:animRot by="120000">
                                      <p:cBhvr>
                                        <p:cTn id="23" dur="300" fill="hold">
                                          <p:stCondLst>
                                            <p:cond delay="0"/>
                                          </p:stCondLst>
                                        </p:cTn>
                                        <p:tgtEl>
                                          <p:spTgt spid="15"/>
                                        </p:tgtEl>
                                        <p:attrNameLst>
                                          <p:attrName>r</p:attrName>
                                        </p:attrNameLst>
                                      </p:cBhvr>
                                    </p:animRot>
                                    <p:animRot by="-240000">
                                      <p:cBhvr>
                                        <p:cTn id="24" dur="600" fill="hold">
                                          <p:stCondLst>
                                            <p:cond delay="600"/>
                                          </p:stCondLst>
                                        </p:cTn>
                                        <p:tgtEl>
                                          <p:spTgt spid="15"/>
                                        </p:tgtEl>
                                        <p:attrNameLst>
                                          <p:attrName>r</p:attrName>
                                        </p:attrNameLst>
                                      </p:cBhvr>
                                    </p:animRot>
                                    <p:animRot by="240000">
                                      <p:cBhvr>
                                        <p:cTn id="25" dur="600" fill="hold">
                                          <p:stCondLst>
                                            <p:cond delay="1200"/>
                                          </p:stCondLst>
                                        </p:cTn>
                                        <p:tgtEl>
                                          <p:spTgt spid="15"/>
                                        </p:tgtEl>
                                        <p:attrNameLst>
                                          <p:attrName>r</p:attrName>
                                        </p:attrNameLst>
                                      </p:cBhvr>
                                    </p:animRot>
                                    <p:animRot by="-240000">
                                      <p:cBhvr>
                                        <p:cTn id="26" dur="600" fill="hold">
                                          <p:stCondLst>
                                            <p:cond delay="1800"/>
                                          </p:stCondLst>
                                        </p:cTn>
                                        <p:tgtEl>
                                          <p:spTgt spid="15"/>
                                        </p:tgtEl>
                                        <p:attrNameLst>
                                          <p:attrName>r</p:attrName>
                                        </p:attrNameLst>
                                      </p:cBhvr>
                                    </p:animRot>
                                    <p:animRot by="120000">
                                      <p:cBhvr>
                                        <p:cTn id="27" dur="600" fill="hold">
                                          <p:stCondLst>
                                            <p:cond delay="2400"/>
                                          </p:stCondLst>
                                        </p:cTn>
                                        <p:tgtEl>
                                          <p:spTgt spid="15"/>
                                        </p:tgtEl>
                                        <p:attrNameLst>
                                          <p:attrName>r</p:attrName>
                                        </p:attrNameLst>
                                      </p:cBhvr>
                                    </p:animRot>
                                  </p:childTnLst>
                                </p:cTn>
                              </p:par>
                              <p:par>
                                <p:cTn id="28" presetID="32" presetClass="emph" presetSubtype="0" repeatCount="indefinite" fill="hold" nodeType="withEffect">
                                  <p:stCondLst>
                                    <p:cond delay="0"/>
                                  </p:stCondLst>
                                  <p:childTnLst>
                                    <p:animRot by="120000">
                                      <p:cBhvr>
                                        <p:cTn id="29" dur="300" fill="hold">
                                          <p:stCondLst>
                                            <p:cond delay="0"/>
                                          </p:stCondLst>
                                        </p:cTn>
                                        <p:tgtEl>
                                          <p:spTgt spid="16"/>
                                        </p:tgtEl>
                                        <p:attrNameLst>
                                          <p:attrName>r</p:attrName>
                                        </p:attrNameLst>
                                      </p:cBhvr>
                                    </p:animRot>
                                    <p:animRot by="-240000">
                                      <p:cBhvr>
                                        <p:cTn id="30" dur="600" fill="hold">
                                          <p:stCondLst>
                                            <p:cond delay="600"/>
                                          </p:stCondLst>
                                        </p:cTn>
                                        <p:tgtEl>
                                          <p:spTgt spid="16"/>
                                        </p:tgtEl>
                                        <p:attrNameLst>
                                          <p:attrName>r</p:attrName>
                                        </p:attrNameLst>
                                      </p:cBhvr>
                                    </p:animRot>
                                    <p:animRot by="240000">
                                      <p:cBhvr>
                                        <p:cTn id="31" dur="600" fill="hold">
                                          <p:stCondLst>
                                            <p:cond delay="1200"/>
                                          </p:stCondLst>
                                        </p:cTn>
                                        <p:tgtEl>
                                          <p:spTgt spid="16"/>
                                        </p:tgtEl>
                                        <p:attrNameLst>
                                          <p:attrName>r</p:attrName>
                                        </p:attrNameLst>
                                      </p:cBhvr>
                                    </p:animRot>
                                    <p:animRot by="-240000">
                                      <p:cBhvr>
                                        <p:cTn id="32" dur="600" fill="hold">
                                          <p:stCondLst>
                                            <p:cond delay="1800"/>
                                          </p:stCondLst>
                                        </p:cTn>
                                        <p:tgtEl>
                                          <p:spTgt spid="16"/>
                                        </p:tgtEl>
                                        <p:attrNameLst>
                                          <p:attrName>r</p:attrName>
                                        </p:attrNameLst>
                                      </p:cBhvr>
                                    </p:animRot>
                                    <p:animRot by="120000">
                                      <p:cBhvr>
                                        <p:cTn id="33" dur="600" fill="hold">
                                          <p:stCondLst>
                                            <p:cond delay="2400"/>
                                          </p:stCondLst>
                                        </p:cTn>
                                        <p:tgtEl>
                                          <p:spTgt spid="16"/>
                                        </p:tgtEl>
                                        <p:attrNameLst>
                                          <p:attrName>r</p:attrName>
                                        </p:attrNameLst>
                                      </p:cBhvr>
                                    </p:animRot>
                                  </p:childTnLst>
                                </p:cTn>
                              </p:par>
                              <p:par>
                                <p:cTn id="34" presetID="32" presetClass="emph" presetSubtype="0" repeatCount="indefinite" fill="hold" nodeType="withEffect">
                                  <p:stCondLst>
                                    <p:cond delay="0"/>
                                  </p:stCondLst>
                                  <p:childTnLst>
                                    <p:animRot by="120000">
                                      <p:cBhvr>
                                        <p:cTn id="35" dur="300" fill="hold">
                                          <p:stCondLst>
                                            <p:cond delay="0"/>
                                          </p:stCondLst>
                                        </p:cTn>
                                        <p:tgtEl>
                                          <p:spTgt spid="17"/>
                                        </p:tgtEl>
                                        <p:attrNameLst>
                                          <p:attrName>r</p:attrName>
                                        </p:attrNameLst>
                                      </p:cBhvr>
                                    </p:animRot>
                                    <p:animRot by="-240000">
                                      <p:cBhvr>
                                        <p:cTn id="36" dur="600" fill="hold">
                                          <p:stCondLst>
                                            <p:cond delay="600"/>
                                          </p:stCondLst>
                                        </p:cTn>
                                        <p:tgtEl>
                                          <p:spTgt spid="17"/>
                                        </p:tgtEl>
                                        <p:attrNameLst>
                                          <p:attrName>r</p:attrName>
                                        </p:attrNameLst>
                                      </p:cBhvr>
                                    </p:animRot>
                                    <p:animRot by="240000">
                                      <p:cBhvr>
                                        <p:cTn id="37" dur="600" fill="hold">
                                          <p:stCondLst>
                                            <p:cond delay="1200"/>
                                          </p:stCondLst>
                                        </p:cTn>
                                        <p:tgtEl>
                                          <p:spTgt spid="17"/>
                                        </p:tgtEl>
                                        <p:attrNameLst>
                                          <p:attrName>r</p:attrName>
                                        </p:attrNameLst>
                                      </p:cBhvr>
                                    </p:animRot>
                                    <p:animRot by="-240000">
                                      <p:cBhvr>
                                        <p:cTn id="38" dur="600" fill="hold">
                                          <p:stCondLst>
                                            <p:cond delay="1800"/>
                                          </p:stCondLst>
                                        </p:cTn>
                                        <p:tgtEl>
                                          <p:spTgt spid="17"/>
                                        </p:tgtEl>
                                        <p:attrNameLst>
                                          <p:attrName>r</p:attrName>
                                        </p:attrNameLst>
                                      </p:cBhvr>
                                    </p:animRot>
                                    <p:animRot by="120000">
                                      <p:cBhvr>
                                        <p:cTn id="39" dur="600" fill="hold">
                                          <p:stCondLst>
                                            <p:cond delay="24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14"/>
                    </p:tgtEl>
                  </p:cond>
                </p:stCondLst>
                <p:endSync evt="end" delay="0">
                  <p:rtn val="all"/>
                </p:endSync>
                <p:childTnLst>
                  <p:par>
                    <p:cTn id="41" fill="hold">
                      <p:stCondLst>
                        <p:cond delay="0"/>
                      </p:stCondLst>
                      <p:childTnLst>
                        <p:par>
                          <p:cTn id="42" fill="hold">
                            <p:stCondLst>
                              <p:cond delay="0"/>
                            </p:stCondLst>
                            <p:childTnLst>
                              <p:par>
                                <p:cTn id="43" presetID="1" presetClass="exit" presetSubtype="0" fill="hold" nodeType="clickEffect">
                                  <p:stCondLst>
                                    <p:cond delay="0"/>
                                  </p:stCondLst>
                                  <p:childTnLst>
                                    <p:set>
                                      <p:cBhvr>
                                        <p:cTn id="44"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nodeType="clickEffect">
                                  <p:stCondLst>
                                    <p:cond delay="0"/>
                                  </p:stCondLst>
                                  <p:childTnLst>
                                    <p:set>
                                      <p:cBhvr>
                                        <p:cTn id="49"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0" restart="whenNotActive" fill="hold" evtFilter="cancelBubble" nodeType="interactiveSeq">
                <p:stCondLst>
                  <p:cond evt="onClick" delay="0">
                    <p:tgtEl>
                      <p:spTgt spid="13"/>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nodeType="clickEffect">
                                  <p:stCondLst>
                                    <p:cond delay="0"/>
                                  </p:stCondLst>
                                  <p:childTnLst>
                                    <p:set>
                                      <p:cBhvr>
                                        <p:cTn id="5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5" restart="whenNotActive" fill="hold" evtFilter="cancelBubble" nodeType="interactiveSeq">
                <p:stCondLst>
                  <p:cond evt="onClick" delay="0">
                    <p:tgtEl>
                      <p:spTgt spid="16"/>
                    </p:tgtEl>
                  </p:cond>
                </p:stCondLst>
                <p:endSync evt="end" delay="0">
                  <p:rtn val="all"/>
                </p:endSync>
                <p:childTnLst>
                  <p:par>
                    <p:cTn id="56" fill="hold">
                      <p:stCondLst>
                        <p:cond delay="0"/>
                      </p:stCondLst>
                      <p:childTnLst>
                        <p:par>
                          <p:cTn id="57" fill="hold">
                            <p:stCondLst>
                              <p:cond delay="0"/>
                            </p:stCondLst>
                            <p:childTnLst>
                              <p:par>
                                <p:cTn id="58" presetID="1" presetClass="exit" presetSubtype="0" fill="hold" nodeType="clickEffect">
                                  <p:stCondLst>
                                    <p:cond delay="0"/>
                                  </p:stCondLst>
                                  <p:childTnLst>
                                    <p:set>
                                      <p:cBhvr>
                                        <p:cTn id="59"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xit" presetSubtype="0" fill="hold" nodeType="clickEffect">
                                  <p:stCondLst>
                                    <p:cond delay="0"/>
                                  </p:stCondLst>
                                  <p:childTnLst>
                                    <p:set>
                                      <p:cBhvr>
                                        <p:cTn id="64"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65" restart="whenNotActive" fill="hold" evtFilter="cancelBubble" nodeType="interactiveSeq">
                <p:stCondLst>
                  <p:cond evt="onClick" delay="0">
                    <p:tgtEl>
                      <p:spTgt spid="15"/>
                    </p:tgtEl>
                  </p:cond>
                </p:stCondLst>
                <p:endSync evt="end" delay="0">
                  <p:rtn val="all"/>
                </p:endSync>
                <p:childTnLst>
                  <p:par>
                    <p:cTn id="66" fill="hold">
                      <p:stCondLst>
                        <p:cond delay="0"/>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audio>
              <p:cMediaNode vol="80000" numSld="50">
                <p:cTn id="70" fill="hold" display="0">
                  <p:stCondLst>
                    <p:cond delay="indefinite"/>
                  </p:stCondLst>
                  <p:endCondLst>
                    <p:cond evt="onStopAudio" delay="0">
                      <p:tgtEl>
                        <p:sldTgt/>
                      </p:tgtEl>
                    </p:cond>
                  </p:endCondLst>
                </p:cTn>
                <p:tgtEl>
                  <p:spTgt spid="2"/>
                </p:tgtEl>
              </p:cMediaNode>
            </p:audio>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icture 6" descr="C:\Users\ADMIN\Desktop\Doreamon cau ca\giphy (4).gif"/>
          <p:cNvPicPr>
            <a:picLocks noChangeAspect="1" noChangeArrowheads="1" noCrop="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2586912" y="582264"/>
            <a:ext cx="809626" cy="74572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7" descr="C:\Users\ADMIN\Desktop\Doreamon cau ca\animated-tropical-fish-5-2.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9114" y="2717483"/>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C:\Users\ADMIN\Desktop\Doreamon cau ca\largemouth_bass_swimming_hg_clr1.gif"/>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12347369" y="3174660"/>
            <a:ext cx="1406848" cy="82497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Users\ADMIN\Desktop\Doreamon cau ca\animated-emperor-fish.gif"/>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09700" y="13279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C:\Users\ADMIN\Desktop\Doreamon cau ca\largemouth_bass_swimming_hg_clr1.gif"/>
          <p:cNvPicPr>
            <a:picLocks noChangeAspect="1" noChangeArrowheads="1" noCrop="1"/>
          </p:cNvPicPr>
          <p:nvPr/>
        </p:nvPicPr>
        <p:blipFill>
          <a:blip r:embed="rId5" cstate="print">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1889806" y="3681568"/>
            <a:ext cx="1127806" cy="566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7" descr="C:\Users\ADMIN\Desktop\Giai cuu dai duong 2\700_FO65125975_f041b01242bb3572e28f8de75888685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2991725" y="459784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3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4288267" flipH="1">
            <a:off x="7278701" y="1349553"/>
            <a:ext cx="292597" cy="1053347"/>
          </a:xfrm>
          <a:prstGeom prst="rect">
            <a:avLst/>
          </a:prstGeom>
        </p:spPr>
      </p:pic>
      <p:pic>
        <p:nvPicPr>
          <p:cNvPr id="36" name="Picture 35"/>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0000" l="10000" r="9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rot="2949917">
            <a:off x="854730" y="723010"/>
            <a:ext cx="1303137" cy="1303137"/>
          </a:xfrm>
          <a:prstGeom prst="rect">
            <a:avLst/>
          </a:prstGeom>
        </p:spPr>
      </p:pic>
      <p:pic>
        <p:nvPicPr>
          <p:cNvPr id="37" name="Picture 3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006014">
            <a:off x="3497594" y="2588488"/>
            <a:ext cx="409605" cy="711419"/>
          </a:xfrm>
          <a:prstGeom prst="rect">
            <a:avLst/>
          </a:prstGeom>
        </p:spPr>
      </p:pic>
      <p:pic>
        <p:nvPicPr>
          <p:cNvPr id="38" name="Picture 37"/>
          <p:cNvPicPr>
            <a:picLocks noChangeAspect="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5967" y1="3237" x2="39227" y2="5396"/>
                      </a14:backgroundRemoval>
                    </a14:imgEffect>
                  </a14:imgLayer>
                </a14:imgProps>
              </a:ext>
              <a:ext uri="{28A0092B-C50C-407E-A947-70E740481C1C}">
                <a14:useLocalDpi xmlns:a14="http://schemas.microsoft.com/office/drawing/2010/main" val="0"/>
              </a:ext>
            </a:extLst>
          </a:blip>
          <a:stretch>
            <a:fillRect/>
          </a:stretch>
        </p:blipFill>
        <p:spPr>
          <a:xfrm rot="10018793">
            <a:off x="10503370" y="2351793"/>
            <a:ext cx="626354" cy="962025"/>
          </a:xfrm>
          <a:prstGeom prst="rect">
            <a:avLst/>
          </a:prstGeom>
        </p:spPr>
      </p:pic>
      <p:sp>
        <p:nvSpPr>
          <p:cNvPr id="39" name="8-Point Star 38">
            <a:hlinkClick r:id="" action="ppaction://noaction"/>
          </p:cNvPr>
          <p:cNvSpPr/>
          <p:nvPr/>
        </p:nvSpPr>
        <p:spPr>
          <a:xfrm>
            <a:off x="1150326" y="22040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1</a:t>
            </a:r>
          </a:p>
        </p:txBody>
      </p:sp>
      <p:sp>
        <p:nvSpPr>
          <p:cNvPr id="40" name="8-Point Star 39">
            <a:hlinkClick r:id="" action="ppaction://noaction"/>
          </p:cNvPr>
          <p:cNvSpPr/>
          <p:nvPr/>
        </p:nvSpPr>
        <p:spPr>
          <a:xfrm>
            <a:off x="3340322" y="172623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2</a:t>
            </a:r>
          </a:p>
        </p:txBody>
      </p:sp>
      <p:sp>
        <p:nvSpPr>
          <p:cNvPr id="41" name="8-Point Star 40">
            <a:hlinkClick r:id="" action="ppaction://noaction"/>
          </p:cNvPr>
          <p:cNvSpPr/>
          <p:nvPr/>
        </p:nvSpPr>
        <p:spPr>
          <a:xfrm>
            <a:off x="6958062" y="1053883"/>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3</a:t>
            </a:r>
          </a:p>
        </p:txBody>
      </p:sp>
      <p:sp>
        <p:nvSpPr>
          <p:cNvPr id="42" name="8-Point Star 41">
            <a:hlinkClick r:id="" action="ppaction://noaction"/>
          </p:cNvPr>
          <p:cNvSpPr/>
          <p:nvPr/>
        </p:nvSpPr>
        <p:spPr>
          <a:xfrm>
            <a:off x="10388005" y="1581489"/>
            <a:ext cx="711944" cy="660829"/>
          </a:xfrm>
          <a:prstGeom prst="star8">
            <a:avLst/>
          </a:prstGeom>
          <a:solidFill>
            <a:srgbClr val="00B0F0"/>
          </a:solidFill>
          <a:ln>
            <a:solidFill>
              <a:schemeClr val="bg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accel="50000" decel="50000" fill="hold" nodeType="withEffect">
                                  <p:stCondLst>
                                    <p:cond delay="0"/>
                                  </p:stCondLst>
                                  <p:childTnLst>
                                    <p:animMotion origin="layout" path="M -6.93889E-18 -3.35805E-6 L 1.12708 0.0034 " pathEditMode="relative" rAng="0" ptsTypes="AA">
                                      <p:cBhvr>
                                        <p:cTn id="6" dur="27000" fill="hold"/>
                                        <p:tgtEl>
                                          <p:spTgt spid="16"/>
                                        </p:tgtEl>
                                        <p:attrNameLst>
                                          <p:attrName>ppt_x</p:attrName>
                                          <p:attrName>ppt_y</p:attrName>
                                        </p:attrNameLst>
                                      </p:cBhvr>
                                      <p:rCtr x="56354" y="154"/>
                                    </p:animMotion>
                                  </p:childTnLst>
                                </p:cTn>
                              </p:par>
                              <p:par>
                                <p:cTn id="7" presetID="63" presetClass="path" presetSubtype="0" repeatCount="indefinite" accel="50000" decel="50000" fill="hold" nodeType="withEffect">
                                  <p:stCondLst>
                                    <p:cond delay="0"/>
                                  </p:stCondLst>
                                  <p:childTnLst>
                                    <p:animMotion origin="layout" path="M -1.38778E-17 0.02255 L 1.16667 0.00711 " pathEditMode="relative" rAng="0" ptsTypes="AA">
                                      <p:cBhvr>
                                        <p:cTn id="8" dur="37000" fill="hold"/>
                                        <p:tgtEl>
                                          <p:spTgt spid="18"/>
                                        </p:tgtEl>
                                        <p:attrNameLst>
                                          <p:attrName>ppt_x</p:attrName>
                                          <p:attrName>ppt_y</p:attrName>
                                        </p:attrNameLst>
                                      </p:cBhvr>
                                      <p:rCtr x="58333" y="-772"/>
                                    </p:animMotion>
                                  </p:childTnLst>
                                </p:cTn>
                              </p:par>
                              <p:par>
                                <p:cTn id="9" presetID="35" presetClass="path" presetSubtype="0" repeatCount="indefinite" accel="50000" decel="50000" fill="hold" nodeType="withEffect">
                                  <p:stCondLst>
                                    <p:cond delay="0"/>
                                  </p:stCondLst>
                                  <p:childTnLst>
                                    <p:animMotion origin="layout" path="M -0.00156 -0.00583 L -1.14427 0.00528 " pathEditMode="relative" rAng="0" ptsTypes="AA">
                                      <p:cBhvr>
                                        <p:cTn id="10" dur="30000" fill="hold"/>
                                        <p:tgtEl>
                                          <p:spTgt spid="15"/>
                                        </p:tgtEl>
                                        <p:attrNameLst>
                                          <p:attrName>ppt_x</p:attrName>
                                          <p:attrName>ppt_y</p:attrName>
                                        </p:attrNameLst>
                                      </p:cBhvr>
                                      <p:rCtr x="-57135" y="555"/>
                                    </p:animMotion>
                                  </p:childTnLst>
                                </p:cTn>
                              </p:par>
                              <p:par>
                                <p:cTn id="11" presetID="35" presetClass="path" presetSubtype="0" repeatCount="indefinite" accel="50000" decel="50000" fill="hold" nodeType="withEffect">
                                  <p:stCondLst>
                                    <p:cond delay="0"/>
                                  </p:stCondLst>
                                  <p:childTnLst>
                                    <p:animMotion origin="layout" path="M -2.70833E-6 3.33333E-6 L -1.15638 0.02453 " pathEditMode="relative" rAng="0" ptsTypes="AA">
                                      <p:cBhvr>
                                        <p:cTn id="12" dur="31000" fill="hold"/>
                                        <p:tgtEl>
                                          <p:spTgt spid="17"/>
                                        </p:tgtEl>
                                        <p:attrNameLst>
                                          <p:attrName>ppt_x</p:attrName>
                                          <p:attrName>ppt_y</p:attrName>
                                        </p:attrNameLst>
                                      </p:cBhvr>
                                      <p:rCtr x="-57826" y="1227"/>
                                    </p:animMotion>
                                  </p:childTnLst>
                                </p:cTn>
                              </p:par>
                              <p:par>
                                <p:cTn id="13" presetID="35" presetClass="path" presetSubtype="0" repeatCount="indefinite" accel="50000" decel="50000" fill="hold" nodeType="withEffect">
                                  <p:stCondLst>
                                    <p:cond delay="0"/>
                                  </p:stCondLst>
                                  <p:childTnLst>
                                    <p:animMotion origin="layout" path="M 0.08195 0.03306 L 1.19827 -0.04109 " pathEditMode="relative" rAng="0" ptsTypes="AA">
                                      <p:cBhvr>
                                        <p:cTn id="14" dur="31000" fill="hold"/>
                                        <p:tgtEl>
                                          <p:spTgt spid="19"/>
                                        </p:tgtEl>
                                        <p:attrNameLst>
                                          <p:attrName>ppt_x</p:attrName>
                                          <p:attrName>ppt_y</p:attrName>
                                        </p:attrNameLst>
                                      </p:cBhvr>
                                      <p:rCtr x="55816" y="-3707"/>
                                    </p:animMotion>
                                  </p:childTnLst>
                                </p:cTn>
                              </p:par>
                              <p:par>
                                <p:cTn id="15" presetID="35" presetClass="path" presetSubtype="0" repeatCount="indefinite" accel="50000" decel="50000" fill="hold" nodeType="withEffect">
                                  <p:stCondLst>
                                    <p:cond delay="0"/>
                                  </p:stCondLst>
                                  <p:childTnLst>
                                    <p:animMotion origin="layout" path="M -1.04167E-6 -0.01111 L -1.25065 0.00718 " pathEditMode="relative" rAng="0" ptsTypes="AA">
                                      <p:cBhvr>
                                        <p:cTn id="16" dur="36000" fill="hold"/>
                                        <p:tgtEl>
                                          <p:spTgt spid="34"/>
                                        </p:tgtEl>
                                        <p:attrNameLst>
                                          <p:attrName>ppt_x</p:attrName>
                                          <p:attrName>ppt_y</p:attrName>
                                        </p:attrNameLst>
                                      </p:cBhvr>
                                      <p:rCtr x="-62539" y="903"/>
                                    </p:animMotion>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34"/>
                                        </p:tgtEl>
                                        <p:attrNameLst>
                                          <p:attrName>r</p:attrName>
                                        </p:attrNameLst>
                                      </p:cBhvr>
                                    </p:animRot>
                                    <p:animRot by="-240000">
                                      <p:cBhvr>
                                        <p:cTn id="19" dur="400" fill="hold">
                                          <p:stCondLst>
                                            <p:cond delay="400"/>
                                          </p:stCondLst>
                                        </p:cTn>
                                        <p:tgtEl>
                                          <p:spTgt spid="34"/>
                                        </p:tgtEl>
                                        <p:attrNameLst>
                                          <p:attrName>r</p:attrName>
                                        </p:attrNameLst>
                                      </p:cBhvr>
                                    </p:animRot>
                                    <p:animRot by="240000">
                                      <p:cBhvr>
                                        <p:cTn id="20" dur="400" fill="hold">
                                          <p:stCondLst>
                                            <p:cond delay="800"/>
                                          </p:stCondLst>
                                        </p:cTn>
                                        <p:tgtEl>
                                          <p:spTgt spid="34"/>
                                        </p:tgtEl>
                                        <p:attrNameLst>
                                          <p:attrName>r</p:attrName>
                                        </p:attrNameLst>
                                      </p:cBhvr>
                                    </p:animRot>
                                    <p:animRot by="-240000">
                                      <p:cBhvr>
                                        <p:cTn id="21" dur="400" fill="hold">
                                          <p:stCondLst>
                                            <p:cond delay="1200"/>
                                          </p:stCondLst>
                                        </p:cTn>
                                        <p:tgtEl>
                                          <p:spTgt spid="34"/>
                                        </p:tgtEl>
                                        <p:attrNameLst>
                                          <p:attrName>r</p:attrName>
                                        </p:attrNameLst>
                                      </p:cBhvr>
                                    </p:animRot>
                                    <p:animRot by="120000">
                                      <p:cBhvr>
                                        <p:cTn id="22" dur="400" fill="hold">
                                          <p:stCondLst>
                                            <p:cond delay="1600"/>
                                          </p:stCondLst>
                                        </p:cTn>
                                        <p:tgtEl>
                                          <p:spTgt spid="34"/>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35"/>
                                        </p:tgtEl>
                                        <p:attrNameLst>
                                          <p:attrName>r</p:attrName>
                                        </p:attrNameLst>
                                      </p:cBhvr>
                                    </p:animRot>
                                    <p:animRot by="-240000">
                                      <p:cBhvr>
                                        <p:cTn id="25" dur="600" fill="hold">
                                          <p:stCondLst>
                                            <p:cond delay="600"/>
                                          </p:stCondLst>
                                        </p:cTn>
                                        <p:tgtEl>
                                          <p:spTgt spid="35"/>
                                        </p:tgtEl>
                                        <p:attrNameLst>
                                          <p:attrName>r</p:attrName>
                                        </p:attrNameLst>
                                      </p:cBhvr>
                                    </p:animRot>
                                    <p:animRot by="240000">
                                      <p:cBhvr>
                                        <p:cTn id="26" dur="600" fill="hold">
                                          <p:stCondLst>
                                            <p:cond delay="1200"/>
                                          </p:stCondLst>
                                        </p:cTn>
                                        <p:tgtEl>
                                          <p:spTgt spid="35"/>
                                        </p:tgtEl>
                                        <p:attrNameLst>
                                          <p:attrName>r</p:attrName>
                                        </p:attrNameLst>
                                      </p:cBhvr>
                                    </p:animRot>
                                    <p:animRot by="-240000">
                                      <p:cBhvr>
                                        <p:cTn id="27" dur="600" fill="hold">
                                          <p:stCondLst>
                                            <p:cond delay="1800"/>
                                          </p:stCondLst>
                                        </p:cTn>
                                        <p:tgtEl>
                                          <p:spTgt spid="35"/>
                                        </p:tgtEl>
                                        <p:attrNameLst>
                                          <p:attrName>r</p:attrName>
                                        </p:attrNameLst>
                                      </p:cBhvr>
                                    </p:animRot>
                                    <p:animRot by="120000">
                                      <p:cBhvr>
                                        <p:cTn id="28" dur="600" fill="hold">
                                          <p:stCondLst>
                                            <p:cond delay="2400"/>
                                          </p:stCondLst>
                                        </p:cTn>
                                        <p:tgtEl>
                                          <p:spTgt spid="35"/>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36"/>
                                        </p:tgtEl>
                                        <p:attrNameLst>
                                          <p:attrName>r</p:attrName>
                                        </p:attrNameLst>
                                      </p:cBhvr>
                                    </p:animRot>
                                    <p:animRot by="-240000">
                                      <p:cBhvr>
                                        <p:cTn id="31" dur="600" fill="hold">
                                          <p:stCondLst>
                                            <p:cond delay="600"/>
                                          </p:stCondLst>
                                        </p:cTn>
                                        <p:tgtEl>
                                          <p:spTgt spid="36"/>
                                        </p:tgtEl>
                                        <p:attrNameLst>
                                          <p:attrName>r</p:attrName>
                                        </p:attrNameLst>
                                      </p:cBhvr>
                                    </p:animRot>
                                    <p:animRot by="240000">
                                      <p:cBhvr>
                                        <p:cTn id="32" dur="600" fill="hold">
                                          <p:stCondLst>
                                            <p:cond delay="1200"/>
                                          </p:stCondLst>
                                        </p:cTn>
                                        <p:tgtEl>
                                          <p:spTgt spid="36"/>
                                        </p:tgtEl>
                                        <p:attrNameLst>
                                          <p:attrName>r</p:attrName>
                                        </p:attrNameLst>
                                      </p:cBhvr>
                                    </p:animRot>
                                    <p:animRot by="-240000">
                                      <p:cBhvr>
                                        <p:cTn id="33" dur="600" fill="hold">
                                          <p:stCondLst>
                                            <p:cond delay="1800"/>
                                          </p:stCondLst>
                                        </p:cTn>
                                        <p:tgtEl>
                                          <p:spTgt spid="36"/>
                                        </p:tgtEl>
                                        <p:attrNameLst>
                                          <p:attrName>r</p:attrName>
                                        </p:attrNameLst>
                                      </p:cBhvr>
                                    </p:animRot>
                                    <p:animRot by="120000">
                                      <p:cBhvr>
                                        <p:cTn id="34" dur="600" fill="hold">
                                          <p:stCondLst>
                                            <p:cond delay="2400"/>
                                          </p:stCondLst>
                                        </p:cTn>
                                        <p:tgtEl>
                                          <p:spTgt spid="36"/>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300" fill="hold">
                                          <p:stCondLst>
                                            <p:cond delay="0"/>
                                          </p:stCondLst>
                                        </p:cTn>
                                        <p:tgtEl>
                                          <p:spTgt spid="37"/>
                                        </p:tgtEl>
                                        <p:attrNameLst>
                                          <p:attrName>r</p:attrName>
                                        </p:attrNameLst>
                                      </p:cBhvr>
                                    </p:animRot>
                                    <p:animRot by="-240000">
                                      <p:cBhvr>
                                        <p:cTn id="37" dur="600" fill="hold">
                                          <p:stCondLst>
                                            <p:cond delay="600"/>
                                          </p:stCondLst>
                                        </p:cTn>
                                        <p:tgtEl>
                                          <p:spTgt spid="37"/>
                                        </p:tgtEl>
                                        <p:attrNameLst>
                                          <p:attrName>r</p:attrName>
                                        </p:attrNameLst>
                                      </p:cBhvr>
                                    </p:animRot>
                                    <p:animRot by="240000">
                                      <p:cBhvr>
                                        <p:cTn id="38" dur="600" fill="hold">
                                          <p:stCondLst>
                                            <p:cond delay="1200"/>
                                          </p:stCondLst>
                                        </p:cTn>
                                        <p:tgtEl>
                                          <p:spTgt spid="37"/>
                                        </p:tgtEl>
                                        <p:attrNameLst>
                                          <p:attrName>r</p:attrName>
                                        </p:attrNameLst>
                                      </p:cBhvr>
                                    </p:animRot>
                                    <p:animRot by="-240000">
                                      <p:cBhvr>
                                        <p:cTn id="39" dur="600" fill="hold">
                                          <p:stCondLst>
                                            <p:cond delay="1800"/>
                                          </p:stCondLst>
                                        </p:cTn>
                                        <p:tgtEl>
                                          <p:spTgt spid="37"/>
                                        </p:tgtEl>
                                        <p:attrNameLst>
                                          <p:attrName>r</p:attrName>
                                        </p:attrNameLst>
                                      </p:cBhvr>
                                    </p:animRot>
                                    <p:animRot by="120000">
                                      <p:cBhvr>
                                        <p:cTn id="40" dur="600" fill="hold">
                                          <p:stCondLst>
                                            <p:cond delay="2400"/>
                                          </p:stCondLst>
                                        </p:cTn>
                                        <p:tgtEl>
                                          <p:spTgt spid="37"/>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300" fill="hold">
                                          <p:stCondLst>
                                            <p:cond delay="0"/>
                                          </p:stCondLst>
                                        </p:cTn>
                                        <p:tgtEl>
                                          <p:spTgt spid="38"/>
                                        </p:tgtEl>
                                        <p:attrNameLst>
                                          <p:attrName>r</p:attrName>
                                        </p:attrNameLst>
                                      </p:cBhvr>
                                    </p:animRot>
                                    <p:animRot by="-240000">
                                      <p:cBhvr>
                                        <p:cTn id="43" dur="600" fill="hold">
                                          <p:stCondLst>
                                            <p:cond delay="600"/>
                                          </p:stCondLst>
                                        </p:cTn>
                                        <p:tgtEl>
                                          <p:spTgt spid="38"/>
                                        </p:tgtEl>
                                        <p:attrNameLst>
                                          <p:attrName>r</p:attrName>
                                        </p:attrNameLst>
                                      </p:cBhvr>
                                    </p:animRot>
                                    <p:animRot by="240000">
                                      <p:cBhvr>
                                        <p:cTn id="44" dur="600" fill="hold">
                                          <p:stCondLst>
                                            <p:cond delay="1200"/>
                                          </p:stCondLst>
                                        </p:cTn>
                                        <p:tgtEl>
                                          <p:spTgt spid="38"/>
                                        </p:tgtEl>
                                        <p:attrNameLst>
                                          <p:attrName>r</p:attrName>
                                        </p:attrNameLst>
                                      </p:cBhvr>
                                    </p:animRot>
                                    <p:animRot by="-240000">
                                      <p:cBhvr>
                                        <p:cTn id="45" dur="600" fill="hold">
                                          <p:stCondLst>
                                            <p:cond delay="1800"/>
                                          </p:stCondLst>
                                        </p:cTn>
                                        <p:tgtEl>
                                          <p:spTgt spid="38"/>
                                        </p:tgtEl>
                                        <p:attrNameLst>
                                          <p:attrName>r</p:attrName>
                                        </p:attrNameLst>
                                      </p:cBhvr>
                                    </p:animRot>
                                    <p:animRot by="120000">
                                      <p:cBhvr>
                                        <p:cTn id="46" dur="600" fill="hold">
                                          <p:stCondLst>
                                            <p:cond delay="2400"/>
                                          </p:stCondLst>
                                        </p:cTn>
                                        <p:tgtEl>
                                          <p:spTgt spid="3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39"/>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52" restart="whenNotActive" fill="hold" evtFilter="cancelBubble" nodeType="interactiveSeq">
                <p:stCondLst>
                  <p:cond evt="onClick" delay="0">
                    <p:tgtEl>
                      <p:spTgt spid="40"/>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1"/>
                    </p:tgtEl>
                  </p:cond>
                </p:stCondLst>
                <p:endSync evt="end" delay="0">
                  <p:rtn val="all"/>
                </p:endSync>
                <p:childTnLst>
                  <p:par>
                    <p:cTn id="58" fill="hold">
                      <p:stCondLst>
                        <p:cond delay="0"/>
                      </p:stCondLst>
                      <p:childTnLst>
                        <p:par>
                          <p:cTn id="59" fill="hold">
                            <p:stCondLst>
                              <p:cond delay="0"/>
                            </p:stCondLst>
                            <p:childTnLst>
                              <p:par>
                                <p:cTn id="60" presetID="1" presetClass="exit" presetSubtype="0" fill="hold" grpId="0" nodeType="clickEffect">
                                  <p:stCondLst>
                                    <p:cond delay="0"/>
                                  </p:stCondLst>
                                  <p:childTnLst>
                                    <p:set>
                                      <p:cBhvr>
                                        <p:cTn id="61"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62" restart="whenNotActive" fill="hold" evtFilter="cancelBubble" nodeType="interactiveSeq">
                <p:stCondLst>
                  <p:cond evt="onClick" delay="0">
                    <p:tgtEl>
                      <p:spTgt spid="42"/>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67" restart="whenNotActive" fill="hold" evtFilter="cancelBubble" nodeType="interactiveSeq">
                <p:stCondLst>
                  <p:cond evt="onClick" delay="0">
                    <p:tgtEl>
                      <p:spTgt spid="36"/>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72" restart="whenNotActive" fill="hold" evtFilter="cancelBubble" nodeType="interactiveSeq">
                <p:stCondLst>
                  <p:cond evt="onClick" delay="0">
                    <p:tgtEl>
                      <p:spTgt spid="37"/>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77" restart="whenNotActive" fill="hold" evtFilter="cancelBubble" nodeType="interactiveSeq">
                <p:stCondLst>
                  <p:cond evt="onClick" delay="0">
                    <p:tgtEl>
                      <p:spTgt spid="35"/>
                    </p:tgtEl>
                  </p:cond>
                </p:stCondLst>
                <p:endSync evt="end" delay="0">
                  <p:rtn val="all"/>
                </p:endSync>
                <p:childTnLst>
                  <p:par>
                    <p:cTn id="78" fill="hold">
                      <p:stCondLst>
                        <p:cond delay="0"/>
                      </p:stCondLst>
                      <p:childTnLst>
                        <p:par>
                          <p:cTn id="79" fill="hold">
                            <p:stCondLst>
                              <p:cond delay="0"/>
                            </p:stCondLst>
                            <p:childTnLst>
                              <p:par>
                                <p:cTn id="80" presetID="1" presetClass="exit" presetSubtype="0" fill="hold" nodeType="clickEffect">
                                  <p:stCondLst>
                                    <p:cond delay="0"/>
                                  </p:stCondLst>
                                  <p:childTnLst>
                                    <p:set>
                                      <p:cBhvr>
                                        <p:cTn id="81"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82" restart="whenNotActive" fill="hold" evtFilter="cancelBubble" nodeType="interactiveSeq">
                <p:stCondLst>
                  <p:cond evt="onClick" delay="0">
                    <p:tgtEl>
                      <p:spTgt spid="38"/>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nodeType="clickEffect">
                                  <p:stCondLst>
                                    <p:cond delay="0"/>
                                  </p:stCondLst>
                                  <p:childTnLst>
                                    <p:set>
                                      <p:cBhvr>
                                        <p:cTn id="86"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bldLst>
      <p:bldP spid="39" grpId="0" bldLvl="0" animBg="1"/>
      <p:bldP spid="40" grpId="0" bldLvl="0" animBg="1"/>
      <p:bldP spid="41" grpId="0" bldLvl="0" animBg="1"/>
      <p:bldP spid="4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847139"/>
            <a:ext cx="5847869" cy="1753235"/>
          </a:xfrm>
          <a:prstGeom prst="rect">
            <a:avLst/>
          </a:prstGeom>
          <a:noFill/>
        </p:spPr>
        <p:txBody>
          <a:bodyPr wrap="square" rtlCol="0">
            <a:spAutoFit/>
          </a:bodyPr>
          <a:lstStyle/>
          <a:p>
            <a:pPr algn="ctr"/>
            <a:r>
              <a:rPr lang="en-US" sz="3600" dirty="0">
                <a:solidFill>
                  <a:srgbClr val="0033CC"/>
                </a:solidFill>
              </a:rPr>
              <a:t>Miếng vải nhỏ có hai quai,</a:t>
            </a:r>
          </a:p>
          <a:p>
            <a:pPr algn="ctr"/>
            <a:r>
              <a:rPr lang="en-US" sz="3600" dirty="0">
                <a:solidFill>
                  <a:srgbClr val="0033CC"/>
                </a:solidFill>
              </a:rPr>
              <a:t>Khi đi đường bụi đeo ngay cho mình - Là gì?</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Khẩu trang/băng khẩu</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753235"/>
          </a:xfrm>
          <a:prstGeom prst="rect">
            <a:avLst/>
          </a:prstGeom>
          <a:noFill/>
        </p:spPr>
        <p:txBody>
          <a:bodyPr wrap="square" rtlCol="0">
            <a:spAutoFit/>
          </a:bodyPr>
          <a:lstStyle/>
          <a:p>
            <a:pPr algn="ctr"/>
            <a:r>
              <a:rPr lang="en-US" sz="3600" dirty="0" err="1">
                <a:solidFill>
                  <a:srgbClr val="0033CC"/>
                </a:solidFill>
              </a:rPr>
              <a:t>Nghịch nước ở nhà vệ sinh là hành vi an toàn hay không an toàn?</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sym typeface="+mn-ea"/>
              </a:rPr>
              <a:t>Không an toàn</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a:solidFill>
                  <a:srgbClr val="0033CC"/>
                </a:solidFill>
              </a:rPr>
              <a:t>Vứt rác ra sân trường là việc nên làm hay không nên làm?</a:t>
            </a:r>
          </a:p>
        </p:txBody>
      </p:sp>
      <p:pic>
        <p:nvPicPr>
          <p:cNvPr id="36" name="Picture 11" descr="C:\Users\ADMIN\Desktop\Giai cuu dai duong 2\seashell-border-382756.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a:solidFill>
                  <a:srgbClr val="0033CC"/>
                </a:solidFill>
                <a:sym typeface="+mn-ea"/>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34"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887713" y="190500"/>
            <a:ext cx="8416572" cy="3067050"/>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5" name="TextBox 34"/>
          <p:cNvSpPr txBox="1"/>
          <p:nvPr/>
        </p:nvSpPr>
        <p:spPr>
          <a:xfrm>
            <a:off x="3172064" y="1305609"/>
            <a:ext cx="5847869" cy="1198880"/>
          </a:xfrm>
          <a:prstGeom prst="rect">
            <a:avLst/>
          </a:prstGeom>
          <a:noFill/>
        </p:spPr>
        <p:txBody>
          <a:bodyPr wrap="square" rtlCol="0">
            <a:spAutoFit/>
          </a:bodyPr>
          <a:lstStyle/>
          <a:p>
            <a:pPr algn="ctr"/>
            <a:r>
              <a:rPr lang="en-US" sz="3600" dirty="0" err="1">
                <a:solidFill>
                  <a:srgbClr val="0033CC"/>
                </a:solidFill>
              </a:rPr>
              <a:t>Tự ý vào bể bơi là hành động nên làm hay không nên làm?</a:t>
            </a:r>
            <a:endParaRPr lang="en-US" sz="3600" dirty="0">
              <a:solidFill>
                <a:srgbClr val="0033CC"/>
              </a:solidFill>
            </a:endParaRPr>
          </a:p>
        </p:txBody>
      </p:sp>
      <p:pic>
        <p:nvPicPr>
          <p:cNvPr id="36" name="Picture 11" descr="C:\Users\ADMIN\Desktop\Giai cuu dai duong 2\seashell-border-382756.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2859263" y="3628784"/>
            <a:ext cx="6494287" cy="284821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7" name="TextBox 36"/>
          <p:cNvSpPr txBox="1"/>
          <p:nvPr/>
        </p:nvSpPr>
        <p:spPr>
          <a:xfrm>
            <a:off x="3501438" y="4789079"/>
            <a:ext cx="5209936" cy="583565"/>
          </a:xfrm>
          <a:prstGeom prst="rect">
            <a:avLst/>
          </a:prstGeom>
          <a:noFill/>
        </p:spPr>
        <p:txBody>
          <a:bodyPr wrap="square" rtlCol="0">
            <a:spAutoFit/>
          </a:bodyPr>
          <a:lstStyle/>
          <a:p>
            <a:pPr algn="ctr"/>
            <a:r>
              <a:rPr lang="en-US" sz="3200" dirty="0" err="1">
                <a:solidFill>
                  <a:srgbClr val="0033CC"/>
                </a:solidFill>
              </a:rPr>
              <a:t>Không nên làm</a:t>
            </a:r>
            <a:endParaRPr lang="en-US" sz="3200" dirty="0">
              <a:solidFill>
                <a:srgbClr val="0033CC"/>
              </a:solidFill>
            </a:endParaRPr>
          </a:p>
        </p:txBody>
      </p:sp>
      <p:pic>
        <p:nvPicPr>
          <p:cNvPr id="38" name="Picture 2" descr="C:\Users\ADMIN\Desktop\Phan Thi Do Uyen\Giai cuu dai duong\Picture2.png">
            <a:hlinkClick r:id="" action="ppaction://noaction"/>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13156" y="5082773"/>
            <a:ext cx="1799657" cy="17752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fade">
                                      <p:cBhvr>
                                        <p:cTn id="12" dur="1000"/>
                                        <p:tgtEl>
                                          <p:spTgt spid="34"/>
                                        </p:tgtEl>
                                      </p:cBhvr>
                                    </p:animEffect>
                                    <p:anim calcmode="lin" valueType="num">
                                      <p:cBhvr>
                                        <p:cTn id="13" dur="1000" fill="hold"/>
                                        <p:tgtEl>
                                          <p:spTgt spid="34"/>
                                        </p:tgtEl>
                                        <p:attrNameLst>
                                          <p:attrName>ppt_x</p:attrName>
                                        </p:attrNameLst>
                                      </p:cBhvr>
                                      <p:tavLst>
                                        <p:tav tm="0">
                                          <p:val>
                                            <p:strVal val="#ppt_x"/>
                                          </p:val>
                                        </p:tav>
                                        <p:tav tm="100000">
                                          <p:val>
                                            <p:strVal val="#ppt_x"/>
                                          </p:val>
                                        </p:tav>
                                      </p:tavLst>
                                    </p:anim>
                                    <p:anim calcmode="lin" valueType="num">
                                      <p:cBhvr>
                                        <p:cTn id="1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1000"/>
                                        <p:tgtEl>
                                          <p:spTgt spid="37"/>
                                        </p:tgtEl>
                                      </p:cBhvr>
                                    </p:animEffect>
                                    <p:anim calcmode="lin" valueType="num">
                                      <p:cBhvr>
                                        <p:cTn id="20" dur="1000" fill="hold"/>
                                        <p:tgtEl>
                                          <p:spTgt spid="37"/>
                                        </p:tgtEl>
                                        <p:attrNameLst>
                                          <p:attrName>ppt_x</p:attrName>
                                        </p:attrNameLst>
                                      </p:cBhvr>
                                      <p:tavLst>
                                        <p:tav tm="0">
                                          <p:val>
                                            <p:strVal val="#ppt_x"/>
                                          </p:val>
                                        </p:tav>
                                        <p:tav tm="100000">
                                          <p:val>
                                            <p:strVal val="#ppt_x"/>
                                          </p:val>
                                        </p:tav>
                                      </p:tavLst>
                                    </p:anim>
                                    <p:anim calcmode="lin" valueType="num">
                                      <p:cBhvr>
                                        <p:cTn id="21" dur="1000" fill="hold"/>
                                        <p:tgtEl>
                                          <p:spTgt spid="37"/>
                                        </p:tgtEl>
                                        <p:attrNameLst>
                                          <p:attrName>ppt_y</p:attrName>
                                        </p:attrNameLst>
                                      </p:cBhvr>
                                      <p:tavLst>
                                        <p:tav tm="0">
                                          <p:val>
                                            <p:strVal val="#ppt_y-.1"/>
                                          </p:val>
                                        </p:tav>
                                        <p:tav tm="100000">
                                          <p:val>
                                            <p:strVal val="#ppt_y"/>
                                          </p:val>
                                        </p:tav>
                                      </p:tavLst>
                                    </p:anim>
                                  </p:childTnLst>
                                </p:cTn>
                              </p:par>
                              <p:par>
                                <p:cTn id="22" presetID="47"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1000"/>
                                        <p:tgtEl>
                                          <p:spTgt spid="36"/>
                                        </p:tgtEl>
                                      </p:cBhvr>
                                    </p:animEffect>
                                    <p:anim calcmode="lin" valueType="num">
                                      <p:cBhvr>
                                        <p:cTn id="25" dur="1000" fill="hold"/>
                                        <p:tgtEl>
                                          <p:spTgt spid="36"/>
                                        </p:tgtEl>
                                        <p:attrNameLst>
                                          <p:attrName>ppt_x</p:attrName>
                                        </p:attrNameLst>
                                      </p:cBhvr>
                                      <p:tavLst>
                                        <p:tav tm="0">
                                          <p:val>
                                            <p:strVal val="#ppt_x"/>
                                          </p:val>
                                        </p:tav>
                                        <p:tav tm="100000">
                                          <p:val>
                                            <p:strVal val="#ppt_x"/>
                                          </p:val>
                                        </p:tav>
                                      </p:tavLst>
                                    </p:anim>
                                    <p:anim calcmode="lin" valueType="num">
                                      <p:cBhvr>
                                        <p:cTn id="2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4176395" y="1346835"/>
            <a:ext cx="3608705"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200">
                <a:defRPr/>
              </a:pPr>
              <a:endParaRPr lang="zh-CN" altLang="en-US" sz="2400">
                <a:solidFill>
                  <a:srgbClr val="3992B5"/>
                </a:solidFill>
                <a:latin typeface="Calibri" panose="020F0502020204030204"/>
                <a:ea typeface="SimSun" panose="02010600030101010101" pitchFamily="2" charset="-122"/>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lvl="1" defTabSz="1219200">
                <a:defRPr/>
              </a:pPr>
              <a:r>
                <a:rPr lang="en-US" altLang="zh-CN" sz="8000" spc="300" dirty="0">
                  <a:solidFill>
                    <a:srgbClr val="FFFFFF"/>
                  </a:solidFill>
                  <a:latin typeface="Arial Rounded MT Bold" panose="020F0704030504030204" charset="0"/>
                  <a:ea typeface="Microsoft YaHei" panose="020B0503020204020204" charset="-122"/>
                  <a:cs typeface="Arial Rounded MT Bold" panose="020F0704030504030204" charset="0"/>
                </a:rPr>
                <a:t>Tiết 1</a:t>
              </a:r>
              <a:endParaRPr lang="zh-CN" altLang="en-US" sz="8000" spc="300" dirty="0">
                <a:solidFill>
                  <a:srgbClr val="FFFFFF"/>
                </a:solidFill>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pic>
        <p:nvPicPr>
          <p:cNvPr id="21" name="Content Placeholder 20" descr="logo"/>
          <p:cNvPicPr>
            <a:picLocks noGrp="1" noChangeAspect="1"/>
          </p:cNvPicPr>
          <p:nvPr>
            <p:ph sz="half" idx="2"/>
          </p:nvPr>
        </p:nvPicPr>
        <p:blipFill>
          <a:blip r:embed="rId5"/>
          <a:stretch>
            <a:fillRect/>
          </a:stretch>
        </p:blipFill>
        <p:spPr>
          <a:xfrm>
            <a:off x="10700385" y="-88265"/>
            <a:ext cx="1564640" cy="159829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50" advClick="0" advTm="3713">
        <p:randomBar dir="vert"/>
      </p:transition>
    </mc:Choice>
    <mc:Fallback xmlns="">
      <p:transition spd="slow" advClick="0" advTm="3713">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3"/>
</p:tagLst>
</file>

<file path=ppt/tags/tag2.xml><?xml version="1.0" encoding="utf-8"?>
<p:tagLst xmlns:a="http://schemas.openxmlformats.org/drawingml/2006/main" xmlns:r="http://schemas.openxmlformats.org/officeDocument/2006/relationships" xmlns:p="http://schemas.openxmlformats.org/presentationml/2006/main">
  <p:tag name="TIMING" val="|0.3"/>
</p:tagLst>
</file>

<file path=ppt/tags/tag3.xml><?xml version="1.0" encoding="utf-8"?>
<p:tagLst xmlns:a="http://schemas.openxmlformats.org/drawingml/2006/main" xmlns:r="http://schemas.openxmlformats.org/officeDocument/2006/relationships" xmlns:p="http://schemas.openxmlformats.org/presentationml/2006/main">
  <p:tag name="TIMING" val="|0.3"/>
</p:tagLst>
</file>

<file path=ppt/tags/tag4.xml><?xml version="1.0" encoding="utf-8"?>
<p:tagLst xmlns:a="http://schemas.openxmlformats.org/drawingml/2006/main" xmlns:r="http://schemas.openxmlformats.org/officeDocument/2006/relationships" xmlns:p="http://schemas.openxmlformats.org/presentationml/2006/main">
  <p:tag name="TIMING" val="|0.3"/>
</p:tagLst>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576</Words>
  <Application>Microsoft Office PowerPoint</Application>
  <PresentationFormat>Custom</PresentationFormat>
  <Paragraphs>72</Paragraphs>
  <Slides>29</Slides>
  <Notes>15</Notes>
  <HiddenSlides>0</HiddenSlides>
  <MMClips>1</MMClips>
  <ScaleCrop>false</ScaleCrop>
  <HeadingPairs>
    <vt:vector size="4" baseType="variant">
      <vt:variant>
        <vt:lpstr>Theme</vt:lpstr>
      </vt:variant>
      <vt:variant>
        <vt:i4>5</vt:i4>
      </vt:variant>
      <vt:variant>
        <vt:lpstr>Slide Titles</vt:lpstr>
      </vt:variant>
      <vt:variant>
        <vt:i4>29</vt:i4>
      </vt:variant>
    </vt:vector>
  </HeadingPairs>
  <TitlesOfParts>
    <vt:vector size="34" baseType="lpstr">
      <vt:lpstr>2_Office Theme</vt:lpstr>
      <vt:lpstr>Office 主题</vt:lpstr>
      <vt:lpstr>3_Office Theme</vt:lpstr>
      <vt:lpstr>1_Office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WPS Presentation</dc:title>
  <dc:creator>user</dc:creator>
  <cp:lastModifiedBy>NADUTV</cp:lastModifiedBy>
  <cp:revision>3</cp:revision>
  <dcterms:created xsi:type="dcterms:W3CDTF">2021-06-03T08:15:20Z</dcterms:created>
  <dcterms:modified xsi:type="dcterms:W3CDTF">2021-09-02T07:08:49Z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