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sldIdLst>
    <p:sldId id="256" r:id="rId2"/>
    <p:sldId id="259" r:id="rId3"/>
    <p:sldId id="290" r:id="rId4"/>
    <p:sldId id="263" r:id="rId5"/>
    <p:sldId id="264" r:id="rId6"/>
    <p:sldId id="265" r:id="rId7"/>
    <p:sldId id="288" r:id="rId8"/>
    <p:sldId id="303" r:id="rId9"/>
    <p:sldId id="267" r:id="rId10"/>
    <p:sldId id="268" r:id="rId11"/>
    <p:sldId id="269" r:id="rId12"/>
    <p:sldId id="304" r:id="rId13"/>
    <p:sldId id="293" r:id="rId14"/>
    <p:sldId id="294" r:id="rId15"/>
    <p:sldId id="299" r:id="rId16"/>
    <p:sldId id="300" r:id="rId17"/>
    <p:sldId id="301" r:id="rId18"/>
    <p:sldId id="291" r:id="rId19"/>
    <p:sldId id="295" r:id="rId20"/>
    <p:sldId id="296" r:id="rId21"/>
    <p:sldId id="273" r:id="rId22"/>
    <p:sldId id="274" r:id="rId23"/>
    <p:sldId id="275" r:id="rId24"/>
    <p:sldId id="307" r:id="rId25"/>
    <p:sldId id="308" r:id="rId26"/>
    <p:sldId id="305" r:id="rId27"/>
    <p:sldId id="276" r:id="rId28"/>
    <p:sldId id="277" r:id="rId29"/>
    <p:sldId id="278" r:id="rId30"/>
    <p:sldId id="302" r:id="rId31"/>
    <p:sldId id="279" r:id="rId32"/>
    <p:sldId id="306" r:id="rId33"/>
    <p:sldId id="280" r:id="rId34"/>
    <p:sldId id="281" r:id="rId35"/>
    <p:sldId id="285" r:id="rId36"/>
    <p:sldId id="286" r:id="rId3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000099"/>
    <a:srgbClr val="CC3300"/>
    <a:srgbClr val="990000"/>
    <a:srgbClr val="FF33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38" d="100"/>
          <a:sy n="38" d="100"/>
        </p:scale>
        <p:origin x="-1398"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p:spPr>
        <p:txBody>
          <a:bodyPr/>
          <a:lstStyle/>
          <a:p>
            <a:endParaRPr lang="en-US"/>
          </a:p>
        </p:txBody>
      </p:sp>
      <p:grpSp>
        <p:nvGrpSpPr>
          <p:cNvPr id="5" name="Group 8"/>
          <p:cNvGrpSpPr>
            <a:grpSpLocks/>
          </p:cNvGrpSpPr>
          <p:nvPr/>
        </p:nvGrpSpPr>
        <p:grpSpPr bwMode="auto">
          <a:xfrm>
            <a:off x="7493000"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w="9525">
              <a:noFill/>
              <a:round/>
              <a:headEnd/>
              <a:tailEnd/>
            </a:ln>
          </p:spPr>
          <p:txBody>
            <a:bodyPr wrap="none" anchor="ctr"/>
            <a:lstStyle/>
            <a:p>
              <a:endParaRPr lang="en-US"/>
            </a:p>
          </p:txBody>
        </p:sp>
        <p:sp>
          <p:nvSpPr>
            <p:cNvPr id="7" name="Oval 10"/>
            <p:cNvSpPr>
              <a:spLocks noChangeArrowheads="1"/>
            </p:cNvSpPr>
            <p:nvPr/>
          </p:nvSpPr>
          <p:spPr bwMode="auto">
            <a:xfrm>
              <a:off x="4883" y="1885"/>
              <a:ext cx="127" cy="127"/>
            </a:xfrm>
            <a:prstGeom prst="ellipse">
              <a:avLst/>
            </a:prstGeom>
            <a:solidFill>
              <a:schemeClr val="tx2"/>
            </a:solidFill>
            <a:ln w="9525">
              <a:noFill/>
              <a:round/>
              <a:headEnd/>
              <a:tailEnd/>
            </a:ln>
          </p:spPr>
          <p:txBody>
            <a:bodyPr wrap="none" anchor="ctr"/>
            <a:lstStyle/>
            <a:p>
              <a:endParaRPr lang="en-US"/>
            </a:p>
          </p:txBody>
        </p:sp>
        <p:sp>
          <p:nvSpPr>
            <p:cNvPr id="8" name="Oval 11"/>
            <p:cNvSpPr>
              <a:spLocks noChangeArrowheads="1"/>
            </p:cNvSpPr>
            <p:nvPr/>
          </p:nvSpPr>
          <p:spPr bwMode="auto">
            <a:xfrm>
              <a:off x="5062" y="1885"/>
              <a:ext cx="127" cy="127"/>
            </a:xfrm>
            <a:prstGeom prst="ellipse">
              <a:avLst/>
            </a:prstGeom>
            <a:solidFill>
              <a:schemeClr val="tx2"/>
            </a:solidFill>
            <a:ln w="9525">
              <a:noFill/>
              <a:round/>
              <a:headEnd/>
              <a:tailEnd/>
            </a:ln>
          </p:spPr>
          <p:txBody>
            <a:bodyPr wrap="none" anchor="ctr"/>
            <a:lstStyle/>
            <a:p>
              <a:endParaRPr lang="en-US"/>
            </a:p>
          </p:txBody>
        </p:sp>
        <p:sp>
          <p:nvSpPr>
            <p:cNvPr id="9" name="Oval 12"/>
            <p:cNvSpPr>
              <a:spLocks noChangeArrowheads="1"/>
            </p:cNvSpPr>
            <p:nvPr/>
          </p:nvSpPr>
          <p:spPr bwMode="auto">
            <a:xfrm>
              <a:off x="4704" y="2064"/>
              <a:ext cx="127" cy="127"/>
            </a:xfrm>
            <a:prstGeom prst="ellipse">
              <a:avLst/>
            </a:prstGeom>
            <a:solidFill>
              <a:schemeClr val="tx2"/>
            </a:solidFill>
            <a:ln w="9525">
              <a:noFill/>
              <a:round/>
              <a:headEnd/>
              <a:tailEnd/>
            </a:ln>
          </p:spPr>
          <p:txBody>
            <a:bodyPr wrap="none" anchor="ctr"/>
            <a:lstStyle/>
            <a:p>
              <a:endParaRPr lang="en-US"/>
            </a:p>
          </p:txBody>
        </p:sp>
        <p:sp>
          <p:nvSpPr>
            <p:cNvPr id="10" name="Oval 13"/>
            <p:cNvSpPr>
              <a:spLocks noChangeArrowheads="1"/>
            </p:cNvSpPr>
            <p:nvPr/>
          </p:nvSpPr>
          <p:spPr bwMode="auto">
            <a:xfrm>
              <a:off x="4883" y="2064"/>
              <a:ext cx="127" cy="127"/>
            </a:xfrm>
            <a:prstGeom prst="ellipse">
              <a:avLst/>
            </a:prstGeom>
            <a:solidFill>
              <a:schemeClr val="tx2"/>
            </a:solidFill>
            <a:ln w="9525">
              <a:noFill/>
              <a:round/>
              <a:headEnd/>
              <a:tailEnd/>
            </a:ln>
          </p:spPr>
          <p:txBody>
            <a:bodyPr wrap="none" anchor="ctr"/>
            <a:lstStyle/>
            <a:p>
              <a:endParaRPr lang="en-US"/>
            </a:p>
          </p:txBody>
        </p:sp>
        <p:sp>
          <p:nvSpPr>
            <p:cNvPr id="11" name="Oval 14"/>
            <p:cNvSpPr>
              <a:spLocks noChangeArrowheads="1"/>
            </p:cNvSpPr>
            <p:nvPr/>
          </p:nvSpPr>
          <p:spPr bwMode="auto">
            <a:xfrm>
              <a:off x="5062" y="2064"/>
              <a:ext cx="127" cy="127"/>
            </a:xfrm>
            <a:prstGeom prst="ellipse">
              <a:avLst/>
            </a:prstGeom>
            <a:solidFill>
              <a:schemeClr val="tx2"/>
            </a:solidFill>
            <a:ln w="9525">
              <a:noFill/>
              <a:round/>
              <a:headEnd/>
              <a:tailEnd/>
            </a:ln>
          </p:spPr>
          <p:txBody>
            <a:bodyPr wrap="none" anchor="ctr"/>
            <a:lstStyle/>
            <a:p>
              <a:endParaRPr lang="en-US"/>
            </a:p>
          </p:txBody>
        </p:sp>
        <p:sp>
          <p:nvSpPr>
            <p:cNvPr id="12" name="Oval 15"/>
            <p:cNvSpPr>
              <a:spLocks noChangeArrowheads="1"/>
            </p:cNvSpPr>
            <p:nvPr/>
          </p:nvSpPr>
          <p:spPr bwMode="auto">
            <a:xfrm>
              <a:off x="5241" y="2064"/>
              <a:ext cx="127" cy="127"/>
            </a:xfrm>
            <a:prstGeom prst="ellipse">
              <a:avLst/>
            </a:prstGeom>
            <a:solidFill>
              <a:schemeClr val="accent2"/>
            </a:solidFill>
            <a:ln w="9525">
              <a:noFill/>
              <a:round/>
              <a:headEnd/>
              <a:tailEnd/>
            </a:ln>
          </p:spPr>
          <p:txBody>
            <a:bodyPr wrap="none" anchor="ctr"/>
            <a:lstStyle/>
            <a:p>
              <a:endParaRPr lang="en-US"/>
            </a:p>
          </p:txBody>
        </p:sp>
        <p:sp>
          <p:nvSpPr>
            <p:cNvPr id="13" name="Oval 16"/>
            <p:cNvSpPr>
              <a:spLocks noChangeArrowheads="1"/>
            </p:cNvSpPr>
            <p:nvPr/>
          </p:nvSpPr>
          <p:spPr bwMode="auto">
            <a:xfrm>
              <a:off x="4704" y="2243"/>
              <a:ext cx="127" cy="127"/>
            </a:xfrm>
            <a:prstGeom prst="ellipse">
              <a:avLst/>
            </a:prstGeom>
            <a:solidFill>
              <a:schemeClr val="tx2"/>
            </a:solidFill>
            <a:ln w="9525">
              <a:noFill/>
              <a:round/>
              <a:headEnd/>
              <a:tailEnd/>
            </a:ln>
          </p:spPr>
          <p:txBody>
            <a:bodyPr wrap="none" anchor="ctr"/>
            <a:lstStyle/>
            <a:p>
              <a:endParaRPr lang="en-US"/>
            </a:p>
          </p:txBody>
        </p:sp>
        <p:sp>
          <p:nvSpPr>
            <p:cNvPr id="14" name="Oval 17"/>
            <p:cNvSpPr>
              <a:spLocks noChangeArrowheads="1"/>
            </p:cNvSpPr>
            <p:nvPr/>
          </p:nvSpPr>
          <p:spPr bwMode="auto">
            <a:xfrm>
              <a:off x="4883" y="2243"/>
              <a:ext cx="127" cy="127"/>
            </a:xfrm>
            <a:prstGeom prst="ellipse">
              <a:avLst/>
            </a:prstGeom>
            <a:solidFill>
              <a:schemeClr val="tx2"/>
            </a:solidFill>
            <a:ln w="9525">
              <a:noFill/>
              <a:round/>
              <a:headEnd/>
              <a:tailEnd/>
            </a:ln>
          </p:spPr>
          <p:txBody>
            <a:bodyPr wrap="none" anchor="ctr"/>
            <a:lstStyle/>
            <a:p>
              <a:endParaRPr lang="en-US"/>
            </a:p>
          </p:txBody>
        </p:sp>
        <p:sp>
          <p:nvSpPr>
            <p:cNvPr id="15" name="Oval 18"/>
            <p:cNvSpPr>
              <a:spLocks noChangeArrowheads="1"/>
            </p:cNvSpPr>
            <p:nvPr/>
          </p:nvSpPr>
          <p:spPr bwMode="auto">
            <a:xfrm>
              <a:off x="5062" y="2243"/>
              <a:ext cx="127" cy="127"/>
            </a:xfrm>
            <a:prstGeom prst="ellipse">
              <a:avLst/>
            </a:prstGeom>
            <a:solidFill>
              <a:schemeClr val="accent2"/>
            </a:solidFill>
            <a:ln w="9525">
              <a:noFill/>
              <a:round/>
              <a:headEnd/>
              <a:tailEnd/>
            </a:ln>
          </p:spPr>
          <p:txBody>
            <a:bodyPr wrap="none" anchor="ctr"/>
            <a:lstStyle/>
            <a:p>
              <a:endParaRPr lang="en-US"/>
            </a:p>
          </p:txBody>
        </p:sp>
        <p:sp>
          <p:nvSpPr>
            <p:cNvPr id="16" name="Oval 19"/>
            <p:cNvSpPr>
              <a:spLocks noChangeArrowheads="1"/>
            </p:cNvSpPr>
            <p:nvPr/>
          </p:nvSpPr>
          <p:spPr bwMode="auto">
            <a:xfrm>
              <a:off x="5241" y="2243"/>
              <a:ext cx="127" cy="127"/>
            </a:xfrm>
            <a:prstGeom prst="ellipse">
              <a:avLst/>
            </a:prstGeom>
            <a:solidFill>
              <a:schemeClr val="accent2"/>
            </a:solidFill>
            <a:ln w="9525">
              <a:noFill/>
              <a:round/>
              <a:headEnd/>
              <a:tailEnd/>
            </a:ln>
          </p:spPr>
          <p:txBody>
            <a:bodyPr wrap="none" anchor="ctr"/>
            <a:lstStyle/>
            <a:p>
              <a:endParaRPr lang="en-US"/>
            </a:p>
          </p:txBody>
        </p:sp>
        <p:sp>
          <p:nvSpPr>
            <p:cNvPr id="17" name="Oval 20"/>
            <p:cNvSpPr>
              <a:spLocks noChangeArrowheads="1"/>
            </p:cNvSpPr>
            <p:nvPr/>
          </p:nvSpPr>
          <p:spPr bwMode="auto">
            <a:xfrm>
              <a:off x="5420" y="2243"/>
              <a:ext cx="127" cy="127"/>
            </a:xfrm>
            <a:prstGeom prst="ellipse">
              <a:avLst/>
            </a:prstGeom>
            <a:solidFill>
              <a:schemeClr val="accent1"/>
            </a:solidFill>
            <a:ln w="9525">
              <a:noFill/>
              <a:round/>
              <a:headEnd/>
              <a:tailEnd/>
            </a:ln>
          </p:spPr>
          <p:txBody>
            <a:bodyPr wrap="none" anchor="ctr"/>
            <a:lstStyle/>
            <a:p>
              <a:endParaRPr lang="en-US"/>
            </a:p>
          </p:txBody>
        </p:sp>
        <p:sp>
          <p:nvSpPr>
            <p:cNvPr id="18" name="Oval 21"/>
            <p:cNvSpPr>
              <a:spLocks noChangeArrowheads="1"/>
            </p:cNvSpPr>
            <p:nvPr/>
          </p:nvSpPr>
          <p:spPr bwMode="auto">
            <a:xfrm>
              <a:off x="4704" y="2421"/>
              <a:ext cx="127" cy="128"/>
            </a:xfrm>
            <a:prstGeom prst="ellipse">
              <a:avLst/>
            </a:prstGeom>
            <a:solidFill>
              <a:schemeClr val="tx2"/>
            </a:solidFill>
            <a:ln w="9525">
              <a:noFill/>
              <a:round/>
              <a:headEnd/>
              <a:tailEnd/>
            </a:ln>
          </p:spPr>
          <p:txBody>
            <a:bodyPr wrap="none" anchor="ctr"/>
            <a:lstStyle/>
            <a:p>
              <a:endParaRPr lang="en-US"/>
            </a:p>
          </p:txBody>
        </p:sp>
        <p:sp>
          <p:nvSpPr>
            <p:cNvPr id="19" name="Oval 22"/>
            <p:cNvSpPr>
              <a:spLocks noChangeArrowheads="1"/>
            </p:cNvSpPr>
            <p:nvPr/>
          </p:nvSpPr>
          <p:spPr bwMode="auto">
            <a:xfrm>
              <a:off x="4883" y="2421"/>
              <a:ext cx="127" cy="128"/>
            </a:xfrm>
            <a:prstGeom prst="ellipse">
              <a:avLst/>
            </a:prstGeom>
            <a:solidFill>
              <a:schemeClr val="accent2"/>
            </a:solidFill>
            <a:ln w="9525">
              <a:noFill/>
              <a:round/>
              <a:headEnd/>
              <a:tailEnd/>
            </a:ln>
          </p:spPr>
          <p:txBody>
            <a:bodyPr wrap="none" anchor="ctr"/>
            <a:lstStyle/>
            <a:p>
              <a:endParaRPr lang="en-US"/>
            </a:p>
          </p:txBody>
        </p:sp>
        <p:sp>
          <p:nvSpPr>
            <p:cNvPr id="20" name="Oval 23"/>
            <p:cNvSpPr>
              <a:spLocks noChangeArrowheads="1"/>
            </p:cNvSpPr>
            <p:nvPr/>
          </p:nvSpPr>
          <p:spPr bwMode="auto">
            <a:xfrm>
              <a:off x="5062" y="2421"/>
              <a:ext cx="127" cy="128"/>
            </a:xfrm>
            <a:prstGeom prst="ellipse">
              <a:avLst/>
            </a:prstGeom>
            <a:solidFill>
              <a:schemeClr val="accent2"/>
            </a:solidFill>
            <a:ln w="9525">
              <a:noFill/>
              <a:round/>
              <a:headEnd/>
              <a:tailEnd/>
            </a:ln>
          </p:spPr>
          <p:txBody>
            <a:bodyPr wrap="none" anchor="ctr"/>
            <a:lstStyle/>
            <a:p>
              <a:endParaRPr lang="en-US"/>
            </a:p>
          </p:txBody>
        </p:sp>
        <p:sp>
          <p:nvSpPr>
            <p:cNvPr id="21" name="Oval 24"/>
            <p:cNvSpPr>
              <a:spLocks noChangeArrowheads="1"/>
            </p:cNvSpPr>
            <p:nvPr/>
          </p:nvSpPr>
          <p:spPr bwMode="auto">
            <a:xfrm>
              <a:off x="5241" y="2421"/>
              <a:ext cx="127" cy="128"/>
            </a:xfrm>
            <a:prstGeom prst="ellipse">
              <a:avLst/>
            </a:prstGeom>
            <a:solidFill>
              <a:schemeClr val="accent1"/>
            </a:solidFill>
            <a:ln w="9525">
              <a:noFill/>
              <a:round/>
              <a:headEnd/>
              <a:tailEnd/>
            </a:ln>
          </p:spPr>
          <p:txBody>
            <a:bodyPr wrap="none" anchor="ctr"/>
            <a:lstStyle/>
            <a:p>
              <a:endParaRPr lang="en-US"/>
            </a:p>
          </p:txBody>
        </p:sp>
        <p:sp>
          <p:nvSpPr>
            <p:cNvPr id="22" name="Oval 25"/>
            <p:cNvSpPr>
              <a:spLocks noChangeArrowheads="1"/>
            </p:cNvSpPr>
            <p:nvPr/>
          </p:nvSpPr>
          <p:spPr bwMode="auto">
            <a:xfrm>
              <a:off x="4704" y="2600"/>
              <a:ext cx="127" cy="128"/>
            </a:xfrm>
            <a:prstGeom prst="ellipse">
              <a:avLst/>
            </a:prstGeom>
            <a:solidFill>
              <a:schemeClr val="accent2"/>
            </a:solidFill>
            <a:ln w="9525">
              <a:noFill/>
              <a:round/>
              <a:headEnd/>
              <a:tailEnd/>
            </a:ln>
          </p:spPr>
          <p:txBody>
            <a:bodyPr wrap="none" anchor="ctr"/>
            <a:lstStyle/>
            <a:p>
              <a:endParaRPr lang="en-US"/>
            </a:p>
          </p:txBody>
        </p:sp>
        <p:sp>
          <p:nvSpPr>
            <p:cNvPr id="23" name="Oval 26"/>
            <p:cNvSpPr>
              <a:spLocks noChangeArrowheads="1"/>
            </p:cNvSpPr>
            <p:nvPr/>
          </p:nvSpPr>
          <p:spPr bwMode="auto">
            <a:xfrm>
              <a:off x="4883" y="2600"/>
              <a:ext cx="127" cy="128"/>
            </a:xfrm>
            <a:prstGeom prst="ellipse">
              <a:avLst/>
            </a:prstGeom>
            <a:solidFill>
              <a:schemeClr val="accent2"/>
            </a:solidFill>
            <a:ln w="9525">
              <a:noFill/>
              <a:round/>
              <a:headEnd/>
              <a:tailEnd/>
            </a:ln>
          </p:spPr>
          <p:txBody>
            <a:bodyPr wrap="none" anchor="ctr"/>
            <a:lstStyle/>
            <a:p>
              <a:endParaRPr lang="en-US"/>
            </a:p>
          </p:txBody>
        </p:sp>
        <p:sp>
          <p:nvSpPr>
            <p:cNvPr id="24" name="Oval 27"/>
            <p:cNvSpPr>
              <a:spLocks noChangeArrowheads="1"/>
            </p:cNvSpPr>
            <p:nvPr/>
          </p:nvSpPr>
          <p:spPr bwMode="auto">
            <a:xfrm>
              <a:off x="5062" y="2600"/>
              <a:ext cx="127" cy="128"/>
            </a:xfrm>
            <a:prstGeom prst="ellipse">
              <a:avLst/>
            </a:prstGeom>
            <a:solidFill>
              <a:schemeClr val="accent1"/>
            </a:solidFill>
            <a:ln w="9525">
              <a:noFill/>
              <a:round/>
              <a:headEnd/>
              <a:tailEnd/>
            </a:ln>
          </p:spPr>
          <p:txBody>
            <a:bodyPr wrap="none" anchor="ctr"/>
            <a:lstStyle/>
            <a:p>
              <a:endParaRPr lang="en-US"/>
            </a:p>
          </p:txBody>
        </p:sp>
        <p:sp>
          <p:nvSpPr>
            <p:cNvPr id="25" name="Oval 28"/>
            <p:cNvSpPr>
              <a:spLocks noChangeArrowheads="1"/>
            </p:cNvSpPr>
            <p:nvPr/>
          </p:nvSpPr>
          <p:spPr bwMode="auto">
            <a:xfrm>
              <a:off x="5241" y="2600"/>
              <a:ext cx="127" cy="128"/>
            </a:xfrm>
            <a:prstGeom prst="ellipse">
              <a:avLst/>
            </a:prstGeom>
            <a:solidFill>
              <a:schemeClr val="accent1"/>
            </a:solidFill>
            <a:ln w="9525">
              <a:noFill/>
              <a:round/>
              <a:headEnd/>
              <a:tailEnd/>
            </a:ln>
          </p:spPr>
          <p:txBody>
            <a:bodyPr wrap="none" anchor="ctr"/>
            <a:lstStyle/>
            <a:p>
              <a:endParaRPr lang="en-US"/>
            </a:p>
          </p:txBody>
        </p:sp>
        <p:sp>
          <p:nvSpPr>
            <p:cNvPr id="26" name="Oval 29"/>
            <p:cNvSpPr>
              <a:spLocks noChangeArrowheads="1"/>
            </p:cNvSpPr>
            <p:nvPr/>
          </p:nvSpPr>
          <p:spPr bwMode="auto">
            <a:xfrm>
              <a:off x="5420" y="2600"/>
              <a:ext cx="127" cy="128"/>
            </a:xfrm>
            <a:prstGeom prst="ellipse">
              <a:avLst/>
            </a:prstGeom>
            <a:solidFill>
              <a:schemeClr val="folHlink"/>
            </a:solidFill>
            <a:ln w="9525">
              <a:noFill/>
              <a:round/>
              <a:headEnd/>
              <a:tailEnd/>
            </a:ln>
          </p:spPr>
          <p:txBody>
            <a:bodyPr wrap="none" anchor="ctr"/>
            <a:lstStyle/>
            <a:p>
              <a:endParaRPr lang="en-US"/>
            </a:p>
          </p:txBody>
        </p:sp>
        <p:sp>
          <p:nvSpPr>
            <p:cNvPr id="27" name="Oval 30"/>
            <p:cNvSpPr>
              <a:spLocks noChangeArrowheads="1"/>
            </p:cNvSpPr>
            <p:nvPr/>
          </p:nvSpPr>
          <p:spPr bwMode="auto">
            <a:xfrm>
              <a:off x="4704" y="2779"/>
              <a:ext cx="127" cy="127"/>
            </a:xfrm>
            <a:prstGeom prst="ellipse">
              <a:avLst/>
            </a:prstGeom>
            <a:solidFill>
              <a:schemeClr val="accent2"/>
            </a:solidFill>
            <a:ln w="9525">
              <a:noFill/>
              <a:round/>
              <a:headEnd/>
              <a:tailEnd/>
            </a:ln>
          </p:spPr>
          <p:txBody>
            <a:bodyPr wrap="none" anchor="ctr"/>
            <a:lstStyle/>
            <a:p>
              <a:endParaRPr lang="en-US"/>
            </a:p>
          </p:txBody>
        </p:sp>
        <p:sp>
          <p:nvSpPr>
            <p:cNvPr id="28" name="Oval 31"/>
            <p:cNvSpPr>
              <a:spLocks noChangeArrowheads="1"/>
            </p:cNvSpPr>
            <p:nvPr/>
          </p:nvSpPr>
          <p:spPr bwMode="auto">
            <a:xfrm>
              <a:off x="4883" y="2779"/>
              <a:ext cx="127" cy="127"/>
            </a:xfrm>
            <a:prstGeom prst="ellipse">
              <a:avLst/>
            </a:prstGeom>
            <a:solidFill>
              <a:schemeClr val="accent1"/>
            </a:solidFill>
            <a:ln w="9525">
              <a:noFill/>
              <a:round/>
              <a:headEnd/>
              <a:tailEnd/>
            </a:ln>
          </p:spPr>
          <p:txBody>
            <a:bodyPr wrap="none" anchor="ctr"/>
            <a:lstStyle/>
            <a:p>
              <a:endParaRPr lang="en-US"/>
            </a:p>
          </p:txBody>
        </p:sp>
        <p:sp>
          <p:nvSpPr>
            <p:cNvPr id="29" name="Oval 32"/>
            <p:cNvSpPr>
              <a:spLocks noChangeArrowheads="1"/>
            </p:cNvSpPr>
            <p:nvPr/>
          </p:nvSpPr>
          <p:spPr bwMode="auto">
            <a:xfrm>
              <a:off x="5062" y="2779"/>
              <a:ext cx="127" cy="127"/>
            </a:xfrm>
            <a:prstGeom prst="ellipse">
              <a:avLst/>
            </a:prstGeom>
            <a:solidFill>
              <a:schemeClr val="accent1"/>
            </a:solidFill>
            <a:ln w="9525">
              <a:noFill/>
              <a:round/>
              <a:headEnd/>
              <a:tailEnd/>
            </a:ln>
          </p:spPr>
          <p:txBody>
            <a:bodyPr wrap="none" anchor="ctr"/>
            <a:lstStyle/>
            <a:p>
              <a:endParaRPr lang="en-US"/>
            </a:p>
          </p:txBody>
        </p:sp>
        <p:sp>
          <p:nvSpPr>
            <p:cNvPr id="30" name="Oval 33"/>
            <p:cNvSpPr>
              <a:spLocks noChangeArrowheads="1"/>
            </p:cNvSpPr>
            <p:nvPr/>
          </p:nvSpPr>
          <p:spPr bwMode="auto">
            <a:xfrm>
              <a:off x="5241" y="2779"/>
              <a:ext cx="127" cy="127"/>
            </a:xfrm>
            <a:prstGeom prst="ellipse">
              <a:avLst/>
            </a:prstGeom>
            <a:solidFill>
              <a:schemeClr val="folHlink"/>
            </a:solidFill>
            <a:ln w="9525">
              <a:noFill/>
              <a:round/>
              <a:headEnd/>
              <a:tailEnd/>
            </a:ln>
          </p:spPr>
          <p:txBody>
            <a:bodyPr wrap="none" anchor="ctr"/>
            <a:lstStyle/>
            <a:p>
              <a:endParaRPr lang="en-US"/>
            </a:p>
          </p:txBody>
        </p:sp>
        <p:sp>
          <p:nvSpPr>
            <p:cNvPr id="31" name="Oval 34"/>
            <p:cNvSpPr>
              <a:spLocks noChangeArrowheads="1"/>
            </p:cNvSpPr>
            <p:nvPr/>
          </p:nvSpPr>
          <p:spPr bwMode="auto">
            <a:xfrm>
              <a:off x="4704" y="2958"/>
              <a:ext cx="127" cy="127"/>
            </a:xfrm>
            <a:prstGeom prst="ellipse">
              <a:avLst/>
            </a:prstGeom>
            <a:solidFill>
              <a:schemeClr val="accent1"/>
            </a:solidFill>
            <a:ln w="9525">
              <a:noFill/>
              <a:round/>
              <a:headEnd/>
              <a:tailEnd/>
            </a:ln>
          </p:spPr>
          <p:txBody>
            <a:bodyPr wrap="none" anchor="ctr"/>
            <a:lstStyle/>
            <a:p>
              <a:endParaRPr lang="en-US"/>
            </a:p>
          </p:txBody>
        </p:sp>
        <p:sp>
          <p:nvSpPr>
            <p:cNvPr id="32" name="Oval 35"/>
            <p:cNvSpPr>
              <a:spLocks noChangeArrowheads="1"/>
            </p:cNvSpPr>
            <p:nvPr/>
          </p:nvSpPr>
          <p:spPr bwMode="auto">
            <a:xfrm>
              <a:off x="4883" y="2958"/>
              <a:ext cx="127" cy="127"/>
            </a:xfrm>
            <a:prstGeom prst="ellipse">
              <a:avLst/>
            </a:prstGeom>
            <a:solidFill>
              <a:schemeClr val="accent1"/>
            </a:solidFill>
            <a:ln w="9525">
              <a:noFill/>
              <a:round/>
              <a:headEnd/>
              <a:tailEnd/>
            </a:ln>
          </p:spPr>
          <p:txBody>
            <a:bodyPr wrap="none" anchor="ctr"/>
            <a:lstStyle/>
            <a:p>
              <a:endParaRPr lang="en-US"/>
            </a:p>
          </p:txBody>
        </p:sp>
        <p:sp>
          <p:nvSpPr>
            <p:cNvPr id="33" name="Oval 36"/>
            <p:cNvSpPr>
              <a:spLocks noChangeArrowheads="1"/>
            </p:cNvSpPr>
            <p:nvPr/>
          </p:nvSpPr>
          <p:spPr bwMode="auto">
            <a:xfrm>
              <a:off x="5062" y="2958"/>
              <a:ext cx="127" cy="127"/>
            </a:xfrm>
            <a:prstGeom prst="ellipse">
              <a:avLst/>
            </a:prstGeom>
            <a:solidFill>
              <a:schemeClr val="folHlink"/>
            </a:solidFill>
            <a:ln w="9525">
              <a:noFill/>
              <a:round/>
              <a:headEnd/>
              <a:tailEnd/>
            </a:ln>
          </p:spPr>
          <p:txBody>
            <a:bodyPr wrap="none" anchor="ctr"/>
            <a:lstStyle/>
            <a:p>
              <a:endParaRPr lang="en-US"/>
            </a:p>
          </p:txBody>
        </p:sp>
        <p:sp>
          <p:nvSpPr>
            <p:cNvPr id="34" name="Oval 37"/>
            <p:cNvSpPr>
              <a:spLocks noChangeArrowheads="1"/>
            </p:cNvSpPr>
            <p:nvPr/>
          </p:nvSpPr>
          <p:spPr bwMode="auto">
            <a:xfrm>
              <a:off x="5241" y="2958"/>
              <a:ext cx="127" cy="127"/>
            </a:xfrm>
            <a:prstGeom prst="ellipse">
              <a:avLst/>
            </a:prstGeom>
            <a:solidFill>
              <a:schemeClr val="folHlink"/>
            </a:solidFill>
            <a:ln w="9525">
              <a:noFill/>
              <a:round/>
              <a:headEnd/>
              <a:tailEnd/>
            </a:ln>
          </p:spPr>
          <p:txBody>
            <a:bodyPr wrap="none" anchor="ctr"/>
            <a:lstStyle/>
            <a:p>
              <a:endParaRPr lang="en-US"/>
            </a:p>
          </p:txBody>
        </p:sp>
        <p:sp>
          <p:nvSpPr>
            <p:cNvPr id="35" name="Oval 38"/>
            <p:cNvSpPr>
              <a:spLocks noChangeArrowheads="1"/>
            </p:cNvSpPr>
            <p:nvPr/>
          </p:nvSpPr>
          <p:spPr bwMode="auto">
            <a:xfrm>
              <a:off x="4883" y="3137"/>
              <a:ext cx="127" cy="127"/>
            </a:xfrm>
            <a:prstGeom prst="ellipse">
              <a:avLst/>
            </a:prstGeom>
            <a:solidFill>
              <a:schemeClr val="folHlink"/>
            </a:solidFill>
            <a:ln w="9525">
              <a:noFill/>
              <a:round/>
              <a:headEnd/>
              <a:tailEnd/>
            </a:ln>
          </p:spPr>
          <p:txBody>
            <a:bodyPr wrap="none" anchor="ctr"/>
            <a:lstStyle/>
            <a:p>
              <a:endParaRPr lang="en-US"/>
            </a:p>
          </p:txBody>
        </p:sp>
        <p:sp>
          <p:nvSpPr>
            <p:cNvPr id="36" name="Oval 39"/>
            <p:cNvSpPr>
              <a:spLocks noChangeArrowheads="1"/>
            </p:cNvSpPr>
            <p:nvPr/>
          </p:nvSpPr>
          <p:spPr bwMode="auto">
            <a:xfrm>
              <a:off x="5241" y="3137"/>
              <a:ext cx="127" cy="127"/>
            </a:xfrm>
            <a:prstGeom prst="ellipse">
              <a:avLst/>
            </a:prstGeom>
            <a:solidFill>
              <a:schemeClr val="folHlink"/>
            </a:solidFill>
            <a:ln w="9525">
              <a:noFill/>
              <a:round/>
              <a:headEnd/>
              <a:tailEnd/>
            </a:ln>
          </p:spPr>
          <p:txBody>
            <a:bodyPr wrap="none" anchor="ctr"/>
            <a:lstStyle/>
            <a:p>
              <a:endParaRPr lang="en-US"/>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p:spPr>
        <p:txBody>
          <a:bodyPr/>
          <a:lstStyle/>
          <a:p>
            <a:endParaRPr lang="en-US"/>
          </a:p>
        </p:txBody>
      </p:sp>
      <p:sp>
        <p:nvSpPr>
          <p:cNvPr id="11267"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p>
        </p:txBody>
      </p:sp>
      <p:sp>
        <p:nvSpPr>
          <p:cNvPr id="11268"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p>
        </p:txBody>
      </p:sp>
      <p:sp>
        <p:nvSpPr>
          <p:cNvPr id="38" name="Rectangle 5"/>
          <p:cNvSpPr>
            <a:spLocks noGrp="1" noChangeArrowheads="1"/>
          </p:cNvSpPr>
          <p:nvPr>
            <p:ph type="dt" sz="half" idx="10"/>
          </p:nvPr>
        </p:nvSpPr>
        <p:spPr/>
        <p:txBody>
          <a:bodyPr/>
          <a:lstStyle>
            <a:lvl1pPr>
              <a:defRPr/>
            </a:lvl1pPr>
          </a:lstStyle>
          <a:p>
            <a:pPr>
              <a:defRPr/>
            </a:pPr>
            <a:endParaRPr lang="en-US" altLang="en-US"/>
          </a:p>
        </p:txBody>
      </p:sp>
      <p:sp>
        <p:nvSpPr>
          <p:cNvPr id="39" name="Rectangle 6"/>
          <p:cNvSpPr>
            <a:spLocks noGrp="1" noChangeArrowheads="1"/>
          </p:cNvSpPr>
          <p:nvPr>
            <p:ph type="ftr" sz="quarter" idx="11"/>
          </p:nvPr>
        </p:nvSpPr>
        <p:spPr/>
        <p:txBody>
          <a:bodyPr/>
          <a:lstStyle>
            <a:lvl1pPr>
              <a:defRPr/>
            </a:lvl1pPr>
          </a:lstStyle>
          <a:p>
            <a:pPr>
              <a:defRPr/>
            </a:pPr>
            <a:endParaRPr lang="en-US" altLang="en-US"/>
          </a:p>
        </p:txBody>
      </p:sp>
      <p:sp>
        <p:nvSpPr>
          <p:cNvPr id="40" name="Rectangle 7"/>
          <p:cNvSpPr>
            <a:spLocks noGrp="1" noChangeArrowheads="1"/>
          </p:cNvSpPr>
          <p:nvPr>
            <p:ph type="sldNum" sz="quarter" idx="12"/>
          </p:nvPr>
        </p:nvSpPr>
        <p:spPr/>
        <p:txBody>
          <a:bodyPr/>
          <a:lstStyle>
            <a:lvl1pPr>
              <a:defRPr/>
            </a:lvl1pPr>
          </a:lstStyle>
          <a:p>
            <a:pPr>
              <a:defRPr/>
            </a:pPr>
            <a:fld id="{6252076C-8E02-4062-B612-11C991401074}"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F4E24516-9790-4398-A1AE-2086C838AFB3}"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70FDD5C9-152B-44E9-8E96-5FCB24E9F97F}" type="slidenum">
              <a:rPr lang="en-US" altLang="en-US"/>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22238"/>
            <a:ext cx="8229600" cy="6008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7"/>
          <p:cNvSpPr>
            <a:spLocks noGrp="1" noChangeArrowheads="1"/>
          </p:cNvSpPr>
          <p:nvPr>
            <p:ph type="sldNum" sz="quarter" idx="12"/>
          </p:nvPr>
        </p:nvSpPr>
        <p:spPr>
          <a:ln/>
        </p:spPr>
        <p:txBody>
          <a:bodyPr/>
          <a:lstStyle>
            <a:lvl1pPr>
              <a:defRPr/>
            </a:lvl1pPr>
          </a:lstStyle>
          <a:p>
            <a:pPr>
              <a:defRPr/>
            </a:pPr>
            <a:fld id="{1F494FB0-B9D1-4D4D-8DAA-05E6E64062F6}"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05AF8E42-F3C6-43E0-BE2E-006BD3922C5F}"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00958423-380C-47EA-8FD7-12932F0DD12C}"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3444B5BE-C1A4-4A50-90EB-7CCF25944C3D}"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7"/>
          <p:cNvSpPr>
            <a:spLocks noGrp="1" noChangeArrowheads="1"/>
          </p:cNvSpPr>
          <p:nvPr>
            <p:ph type="sldNum" sz="quarter" idx="12"/>
          </p:nvPr>
        </p:nvSpPr>
        <p:spPr>
          <a:ln/>
        </p:spPr>
        <p:txBody>
          <a:bodyPr/>
          <a:lstStyle>
            <a:lvl1pPr>
              <a:defRPr/>
            </a:lvl1pPr>
          </a:lstStyle>
          <a:p>
            <a:pPr>
              <a:defRPr/>
            </a:pPr>
            <a:fld id="{07A2A5B3-D112-483C-B8EE-D415D712A277}"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7"/>
          <p:cNvSpPr>
            <a:spLocks noGrp="1" noChangeArrowheads="1"/>
          </p:cNvSpPr>
          <p:nvPr>
            <p:ph type="sldNum" sz="quarter" idx="12"/>
          </p:nvPr>
        </p:nvSpPr>
        <p:spPr>
          <a:ln/>
        </p:spPr>
        <p:txBody>
          <a:bodyPr/>
          <a:lstStyle>
            <a:lvl1pPr>
              <a:defRPr/>
            </a:lvl1pPr>
          </a:lstStyle>
          <a:p>
            <a:pPr>
              <a:defRPr/>
            </a:pPr>
            <a:fld id="{72736119-9FA0-45F7-9C90-B464B0374CCC}"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7"/>
          <p:cNvSpPr>
            <a:spLocks noGrp="1" noChangeArrowheads="1"/>
          </p:cNvSpPr>
          <p:nvPr>
            <p:ph type="sldNum" sz="quarter" idx="12"/>
          </p:nvPr>
        </p:nvSpPr>
        <p:spPr>
          <a:ln/>
        </p:spPr>
        <p:txBody>
          <a:bodyPr/>
          <a:lstStyle>
            <a:lvl1pPr>
              <a:defRPr/>
            </a:lvl1pPr>
          </a:lstStyle>
          <a:p>
            <a:pPr>
              <a:defRPr/>
            </a:pPr>
            <a:fld id="{270C369A-3DBC-41CC-8C8E-B0919EE78BFF}"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9368EE9E-6419-4BAA-9F30-5C92864E33BE}"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74B1CFDF-D3DB-4681-AA7B-564E16F0C15A}"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7962900" y="152400"/>
            <a:ext cx="0" cy="1524000"/>
          </a:xfrm>
          <a:prstGeom prst="line">
            <a:avLst/>
          </a:prstGeom>
          <a:noFill/>
          <a:ln w="9525">
            <a:solidFill>
              <a:schemeClr val="tx1"/>
            </a:solidFill>
            <a:round/>
            <a:headEnd/>
            <a:tailEnd/>
          </a:ln>
        </p:spPr>
        <p:txBody>
          <a:bodyPr/>
          <a:lstStyle/>
          <a:p>
            <a:endParaRPr lang="en-US"/>
          </a:p>
        </p:txBody>
      </p:sp>
      <p:sp>
        <p:nvSpPr>
          <p:cNvPr id="1027" name="Rectangle 3"/>
          <p:cNvSpPr>
            <a:spLocks noGrp="1" noChangeArrowheads="1"/>
          </p:cNvSpPr>
          <p:nvPr>
            <p:ph type="title"/>
          </p:nvPr>
        </p:nvSpPr>
        <p:spPr bwMode="auto">
          <a:xfrm>
            <a:off x="457200" y="122238"/>
            <a:ext cx="7543800" cy="1295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457200" y="1719263"/>
            <a:ext cx="8229600" cy="4411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45"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en-US" altLang="en-US"/>
          </a:p>
        </p:txBody>
      </p:sp>
      <p:sp>
        <p:nvSpPr>
          <p:cNvPr id="10246"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en-US" altLang="en-US"/>
          </a:p>
        </p:txBody>
      </p:sp>
      <p:sp>
        <p:nvSpPr>
          <p:cNvPr id="10247"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fld id="{13C502E4-302B-4526-92B8-8896CFF32350}" type="slidenum">
              <a:rPr lang="en-US" altLang="en-US"/>
              <a:pPr>
                <a:defRPr/>
              </a:pPr>
              <a:t>‹#›</a:t>
            </a:fld>
            <a:endParaRPr lang="en-US" altLang="en-US"/>
          </a:p>
        </p:txBody>
      </p:sp>
      <p:grpSp>
        <p:nvGrpSpPr>
          <p:cNvPr id="1032" name="Group 8"/>
          <p:cNvGrpSpPr>
            <a:grpSpLocks/>
          </p:cNvGrpSpPr>
          <p:nvPr/>
        </p:nvGrpSpPr>
        <p:grpSpPr bwMode="auto">
          <a:xfrm>
            <a:off x="8153400" y="152400"/>
            <a:ext cx="792163" cy="1295400"/>
            <a:chOff x="5136" y="960"/>
            <a:chExt cx="528" cy="864"/>
          </a:xfrm>
        </p:grpSpPr>
        <p:sp>
          <p:nvSpPr>
            <p:cNvPr id="1033" name="Oval 9"/>
            <p:cNvSpPr>
              <a:spLocks noChangeArrowheads="1"/>
            </p:cNvSpPr>
            <p:nvPr/>
          </p:nvSpPr>
          <p:spPr bwMode="auto">
            <a:xfrm>
              <a:off x="5136" y="960"/>
              <a:ext cx="80" cy="80"/>
            </a:xfrm>
            <a:prstGeom prst="ellipse">
              <a:avLst/>
            </a:prstGeom>
            <a:solidFill>
              <a:schemeClr val="tx2"/>
            </a:solidFill>
            <a:ln w="9525">
              <a:noFill/>
              <a:round/>
              <a:headEnd/>
              <a:tailEnd/>
            </a:ln>
          </p:spPr>
          <p:txBody>
            <a:bodyPr wrap="none" anchor="ctr"/>
            <a:lstStyle/>
            <a:p>
              <a:endParaRPr lang="en-US"/>
            </a:p>
          </p:txBody>
        </p:sp>
        <p:sp>
          <p:nvSpPr>
            <p:cNvPr id="1034" name="Oval 10"/>
            <p:cNvSpPr>
              <a:spLocks noChangeArrowheads="1"/>
            </p:cNvSpPr>
            <p:nvPr/>
          </p:nvSpPr>
          <p:spPr bwMode="auto">
            <a:xfrm>
              <a:off x="5248" y="960"/>
              <a:ext cx="79" cy="80"/>
            </a:xfrm>
            <a:prstGeom prst="ellipse">
              <a:avLst/>
            </a:prstGeom>
            <a:solidFill>
              <a:schemeClr val="tx2"/>
            </a:solidFill>
            <a:ln w="9525">
              <a:noFill/>
              <a:round/>
              <a:headEnd/>
              <a:tailEnd/>
            </a:ln>
          </p:spPr>
          <p:txBody>
            <a:bodyPr wrap="none" anchor="ctr"/>
            <a:lstStyle/>
            <a:p>
              <a:endParaRPr lang="en-US"/>
            </a:p>
          </p:txBody>
        </p:sp>
        <p:sp>
          <p:nvSpPr>
            <p:cNvPr id="1035" name="Oval 11"/>
            <p:cNvSpPr>
              <a:spLocks noChangeArrowheads="1"/>
            </p:cNvSpPr>
            <p:nvPr/>
          </p:nvSpPr>
          <p:spPr bwMode="auto">
            <a:xfrm>
              <a:off x="5360" y="960"/>
              <a:ext cx="79" cy="80"/>
            </a:xfrm>
            <a:prstGeom prst="ellipse">
              <a:avLst/>
            </a:prstGeom>
            <a:solidFill>
              <a:schemeClr val="tx2"/>
            </a:solidFill>
            <a:ln w="9525">
              <a:noFill/>
              <a:round/>
              <a:headEnd/>
              <a:tailEnd/>
            </a:ln>
          </p:spPr>
          <p:txBody>
            <a:bodyPr wrap="none" anchor="ctr"/>
            <a:lstStyle/>
            <a:p>
              <a:endParaRPr lang="en-US"/>
            </a:p>
          </p:txBody>
        </p:sp>
        <p:sp>
          <p:nvSpPr>
            <p:cNvPr id="1036" name="Oval 12"/>
            <p:cNvSpPr>
              <a:spLocks noChangeArrowheads="1"/>
            </p:cNvSpPr>
            <p:nvPr/>
          </p:nvSpPr>
          <p:spPr bwMode="auto">
            <a:xfrm>
              <a:off x="5136" y="1072"/>
              <a:ext cx="80" cy="79"/>
            </a:xfrm>
            <a:prstGeom prst="ellipse">
              <a:avLst/>
            </a:prstGeom>
            <a:solidFill>
              <a:schemeClr val="tx2"/>
            </a:solidFill>
            <a:ln w="9525">
              <a:noFill/>
              <a:round/>
              <a:headEnd/>
              <a:tailEnd/>
            </a:ln>
          </p:spPr>
          <p:txBody>
            <a:bodyPr wrap="none" anchor="ctr"/>
            <a:lstStyle/>
            <a:p>
              <a:endParaRPr lang="en-US"/>
            </a:p>
          </p:txBody>
        </p:sp>
        <p:sp>
          <p:nvSpPr>
            <p:cNvPr id="1037" name="Oval 13"/>
            <p:cNvSpPr>
              <a:spLocks noChangeArrowheads="1"/>
            </p:cNvSpPr>
            <p:nvPr/>
          </p:nvSpPr>
          <p:spPr bwMode="auto">
            <a:xfrm>
              <a:off x="5248" y="1072"/>
              <a:ext cx="79" cy="79"/>
            </a:xfrm>
            <a:prstGeom prst="ellipse">
              <a:avLst/>
            </a:prstGeom>
            <a:solidFill>
              <a:schemeClr val="tx2"/>
            </a:solidFill>
            <a:ln w="9525">
              <a:noFill/>
              <a:round/>
              <a:headEnd/>
              <a:tailEnd/>
            </a:ln>
          </p:spPr>
          <p:txBody>
            <a:bodyPr wrap="none" anchor="ctr"/>
            <a:lstStyle/>
            <a:p>
              <a:endParaRPr lang="en-US"/>
            </a:p>
          </p:txBody>
        </p:sp>
        <p:sp>
          <p:nvSpPr>
            <p:cNvPr id="1038" name="Oval 14"/>
            <p:cNvSpPr>
              <a:spLocks noChangeArrowheads="1"/>
            </p:cNvSpPr>
            <p:nvPr/>
          </p:nvSpPr>
          <p:spPr bwMode="auto">
            <a:xfrm>
              <a:off x="5360" y="1072"/>
              <a:ext cx="79" cy="79"/>
            </a:xfrm>
            <a:prstGeom prst="ellipse">
              <a:avLst/>
            </a:prstGeom>
            <a:solidFill>
              <a:schemeClr val="tx2"/>
            </a:solidFill>
            <a:ln w="9525">
              <a:noFill/>
              <a:round/>
              <a:headEnd/>
              <a:tailEnd/>
            </a:ln>
          </p:spPr>
          <p:txBody>
            <a:bodyPr wrap="none" anchor="ctr"/>
            <a:lstStyle/>
            <a:p>
              <a:endParaRPr lang="en-US"/>
            </a:p>
          </p:txBody>
        </p:sp>
        <p:sp>
          <p:nvSpPr>
            <p:cNvPr id="1039" name="Oval 15"/>
            <p:cNvSpPr>
              <a:spLocks noChangeArrowheads="1"/>
            </p:cNvSpPr>
            <p:nvPr/>
          </p:nvSpPr>
          <p:spPr bwMode="auto">
            <a:xfrm>
              <a:off x="5472" y="1072"/>
              <a:ext cx="79" cy="79"/>
            </a:xfrm>
            <a:prstGeom prst="ellipse">
              <a:avLst/>
            </a:prstGeom>
            <a:solidFill>
              <a:schemeClr val="accent2"/>
            </a:solidFill>
            <a:ln w="9525">
              <a:noFill/>
              <a:round/>
              <a:headEnd/>
              <a:tailEnd/>
            </a:ln>
          </p:spPr>
          <p:txBody>
            <a:bodyPr wrap="none" anchor="ctr"/>
            <a:lstStyle/>
            <a:p>
              <a:endParaRPr lang="en-US"/>
            </a:p>
          </p:txBody>
        </p:sp>
        <p:sp>
          <p:nvSpPr>
            <p:cNvPr id="1040" name="Oval 16"/>
            <p:cNvSpPr>
              <a:spLocks noChangeArrowheads="1"/>
            </p:cNvSpPr>
            <p:nvPr/>
          </p:nvSpPr>
          <p:spPr bwMode="auto">
            <a:xfrm>
              <a:off x="5136" y="1184"/>
              <a:ext cx="80" cy="79"/>
            </a:xfrm>
            <a:prstGeom prst="ellipse">
              <a:avLst/>
            </a:prstGeom>
            <a:solidFill>
              <a:schemeClr val="tx2"/>
            </a:solidFill>
            <a:ln w="9525">
              <a:noFill/>
              <a:round/>
              <a:headEnd/>
              <a:tailEnd/>
            </a:ln>
          </p:spPr>
          <p:txBody>
            <a:bodyPr wrap="none" anchor="ctr"/>
            <a:lstStyle/>
            <a:p>
              <a:endParaRPr lang="en-US"/>
            </a:p>
          </p:txBody>
        </p:sp>
        <p:sp>
          <p:nvSpPr>
            <p:cNvPr id="1041" name="Oval 17"/>
            <p:cNvSpPr>
              <a:spLocks noChangeArrowheads="1"/>
            </p:cNvSpPr>
            <p:nvPr/>
          </p:nvSpPr>
          <p:spPr bwMode="auto">
            <a:xfrm>
              <a:off x="5248" y="1184"/>
              <a:ext cx="79" cy="79"/>
            </a:xfrm>
            <a:prstGeom prst="ellipse">
              <a:avLst/>
            </a:prstGeom>
            <a:solidFill>
              <a:schemeClr val="tx2"/>
            </a:solidFill>
            <a:ln w="9525">
              <a:noFill/>
              <a:round/>
              <a:headEnd/>
              <a:tailEnd/>
            </a:ln>
          </p:spPr>
          <p:txBody>
            <a:bodyPr wrap="none" anchor="ctr"/>
            <a:lstStyle/>
            <a:p>
              <a:endParaRPr lang="en-US"/>
            </a:p>
          </p:txBody>
        </p:sp>
        <p:sp>
          <p:nvSpPr>
            <p:cNvPr id="1042" name="Oval 18"/>
            <p:cNvSpPr>
              <a:spLocks noChangeArrowheads="1"/>
            </p:cNvSpPr>
            <p:nvPr/>
          </p:nvSpPr>
          <p:spPr bwMode="auto">
            <a:xfrm>
              <a:off x="5360" y="1184"/>
              <a:ext cx="79" cy="79"/>
            </a:xfrm>
            <a:prstGeom prst="ellipse">
              <a:avLst/>
            </a:prstGeom>
            <a:solidFill>
              <a:schemeClr val="accent2"/>
            </a:solidFill>
            <a:ln w="9525">
              <a:noFill/>
              <a:round/>
              <a:headEnd/>
              <a:tailEnd/>
            </a:ln>
          </p:spPr>
          <p:txBody>
            <a:bodyPr wrap="none" anchor="ctr"/>
            <a:lstStyle/>
            <a:p>
              <a:endParaRPr lang="en-US"/>
            </a:p>
          </p:txBody>
        </p:sp>
        <p:sp>
          <p:nvSpPr>
            <p:cNvPr id="1043" name="Oval 19"/>
            <p:cNvSpPr>
              <a:spLocks noChangeArrowheads="1"/>
            </p:cNvSpPr>
            <p:nvPr/>
          </p:nvSpPr>
          <p:spPr bwMode="auto">
            <a:xfrm>
              <a:off x="5472" y="1184"/>
              <a:ext cx="79" cy="79"/>
            </a:xfrm>
            <a:prstGeom prst="ellipse">
              <a:avLst/>
            </a:prstGeom>
            <a:solidFill>
              <a:schemeClr val="accent2"/>
            </a:solidFill>
            <a:ln w="9525">
              <a:noFill/>
              <a:round/>
              <a:headEnd/>
              <a:tailEnd/>
            </a:ln>
          </p:spPr>
          <p:txBody>
            <a:bodyPr wrap="none" anchor="ctr"/>
            <a:lstStyle/>
            <a:p>
              <a:endParaRPr lang="en-US"/>
            </a:p>
          </p:txBody>
        </p:sp>
        <p:sp>
          <p:nvSpPr>
            <p:cNvPr id="1044" name="Oval 20"/>
            <p:cNvSpPr>
              <a:spLocks noChangeArrowheads="1"/>
            </p:cNvSpPr>
            <p:nvPr/>
          </p:nvSpPr>
          <p:spPr bwMode="auto">
            <a:xfrm>
              <a:off x="5584" y="1184"/>
              <a:ext cx="80" cy="79"/>
            </a:xfrm>
            <a:prstGeom prst="ellipse">
              <a:avLst/>
            </a:prstGeom>
            <a:solidFill>
              <a:schemeClr val="accent1"/>
            </a:solidFill>
            <a:ln w="9525">
              <a:noFill/>
              <a:round/>
              <a:headEnd/>
              <a:tailEnd/>
            </a:ln>
          </p:spPr>
          <p:txBody>
            <a:bodyPr wrap="none" anchor="ctr"/>
            <a:lstStyle/>
            <a:p>
              <a:endParaRPr lang="en-US"/>
            </a:p>
          </p:txBody>
        </p:sp>
        <p:sp>
          <p:nvSpPr>
            <p:cNvPr id="1045" name="Oval 21"/>
            <p:cNvSpPr>
              <a:spLocks noChangeArrowheads="1"/>
            </p:cNvSpPr>
            <p:nvPr/>
          </p:nvSpPr>
          <p:spPr bwMode="auto">
            <a:xfrm>
              <a:off x="5136" y="1296"/>
              <a:ext cx="80" cy="80"/>
            </a:xfrm>
            <a:prstGeom prst="ellipse">
              <a:avLst/>
            </a:prstGeom>
            <a:solidFill>
              <a:schemeClr val="tx2"/>
            </a:solidFill>
            <a:ln w="9525">
              <a:noFill/>
              <a:round/>
              <a:headEnd/>
              <a:tailEnd/>
            </a:ln>
          </p:spPr>
          <p:txBody>
            <a:bodyPr wrap="none" anchor="ctr"/>
            <a:lstStyle/>
            <a:p>
              <a:endParaRPr lang="en-US"/>
            </a:p>
          </p:txBody>
        </p:sp>
        <p:sp>
          <p:nvSpPr>
            <p:cNvPr id="1046" name="Oval 22"/>
            <p:cNvSpPr>
              <a:spLocks noChangeArrowheads="1"/>
            </p:cNvSpPr>
            <p:nvPr/>
          </p:nvSpPr>
          <p:spPr bwMode="auto">
            <a:xfrm>
              <a:off x="5248" y="1296"/>
              <a:ext cx="79" cy="80"/>
            </a:xfrm>
            <a:prstGeom prst="ellipse">
              <a:avLst/>
            </a:prstGeom>
            <a:solidFill>
              <a:schemeClr val="accent2"/>
            </a:solidFill>
            <a:ln w="9525">
              <a:noFill/>
              <a:round/>
              <a:headEnd/>
              <a:tailEnd/>
            </a:ln>
          </p:spPr>
          <p:txBody>
            <a:bodyPr wrap="none" anchor="ctr"/>
            <a:lstStyle/>
            <a:p>
              <a:endParaRPr lang="en-US"/>
            </a:p>
          </p:txBody>
        </p:sp>
        <p:sp>
          <p:nvSpPr>
            <p:cNvPr id="1047" name="Oval 23"/>
            <p:cNvSpPr>
              <a:spLocks noChangeArrowheads="1"/>
            </p:cNvSpPr>
            <p:nvPr/>
          </p:nvSpPr>
          <p:spPr bwMode="auto">
            <a:xfrm>
              <a:off x="5360" y="1296"/>
              <a:ext cx="79" cy="80"/>
            </a:xfrm>
            <a:prstGeom prst="ellipse">
              <a:avLst/>
            </a:prstGeom>
            <a:solidFill>
              <a:schemeClr val="accent2"/>
            </a:solidFill>
            <a:ln w="9525">
              <a:noFill/>
              <a:round/>
              <a:headEnd/>
              <a:tailEnd/>
            </a:ln>
          </p:spPr>
          <p:txBody>
            <a:bodyPr wrap="none" anchor="ctr"/>
            <a:lstStyle/>
            <a:p>
              <a:endParaRPr lang="en-US"/>
            </a:p>
          </p:txBody>
        </p:sp>
        <p:sp>
          <p:nvSpPr>
            <p:cNvPr id="1048" name="Oval 24"/>
            <p:cNvSpPr>
              <a:spLocks noChangeArrowheads="1"/>
            </p:cNvSpPr>
            <p:nvPr/>
          </p:nvSpPr>
          <p:spPr bwMode="auto">
            <a:xfrm>
              <a:off x="5472" y="1296"/>
              <a:ext cx="79" cy="80"/>
            </a:xfrm>
            <a:prstGeom prst="ellipse">
              <a:avLst/>
            </a:prstGeom>
            <a:solidFill>
              <a:schemeClr val="accent1"/>
            </a:solidFill>
            <a:ln w="9525">
              <a:noFill/>
              <a:round/>
              <a:headEnd/>
              <a:tailEnd/>
            </a:ln>
          </p:spPr>
          <p:txBody>
            <a:bodyPr wrap="none" anchor="ctr"/>
            <a:lstStyle/>
            <a:p>
              <a:endParaRPr lang="en-US"/>
            </a:p>
          </p:txBody>
        </p:sp>
        <p:sp>
          <p:nvSpPr>
            <p:cNvPr id="1049" name="Oval 25"/>
            <p:cNvSpPr>
              <a:spLocks noChangeArrowheads="1"/>
            </p:cNvSpPr>
            <p:nvPr/>
          </p:nvSpPr>
          <p:spPr bwMode="auto">
            <a:xfrm>
              <a:off x="5136" y="1408"/>
              <a:ext cx="80" cy="80"/>
            </a:xfrm>
            <a:prstGeom prst="ellipse">
              <a:avLst/>
            </a:prstGeom>
            <a:solidFill>
              <a:schemeClr val="accent2"/>
            </a:solidFill>
            <a:ln w="9525">
              <a:noFill/>
              <a:round/>
              <a:headEnd/>
              <a:tailEnd/>
            </a:ln>
          </p:spPr>
          <p:txBody>
            <a:bodyPr wrap="none" anchor="ctr"/>
            <a:lstStyle/>
            <a:p>
              <a:endParaRPr lang="en-US"/>
            </a:p>
          </p:txBody>
        </p:sp>
        <p:sp>
          <p:nvSpPr>
            <p:cNvPr id="1050" name="Oval 26"/>
            <p:cNvSpPr>
              <a:spLocks noChangeArrowheads="1"/>
            </p:cNvSpPr>
            <p:nvPr/>
          </p:nvSpPr>
          <p:spPr bwMode="auto">
            <a:xfrm>
              <a:off x="5248" y="1408"/>
              <a:ext cx="79" cy="80"/>
            </a:xfrm>
            <a:prstGeom prst="ellipse">
              <a:avLst/>
            </a:prstGeom>
            <a:solidFill>
              <a:schemeClr val="accent2"/>
            </a:solidFill>
            <a:ln w="9525">
              <a:noFill/>
              <a:round/>
              <a:headEnd/>
              <a:tailEnd/>
            </a:ln>
          </p:spPr>
          <p:txBody>
            <a:bodyPr wrap="none" anchor="ctr"/>
            <a:lstStyle/>
            <a:p>
              <a:endParaRPr lang="en-US"/>
            </a:p>
          </p:txBody>
        </p:sp>
        <p:sp>
          <p:nvSpPr>
            <p:cNvPr id="1051" name="Oval 27"/>
            <p:cNvSpPr>
              <a:spLocks noChangeArrowheads="1"/>
            </p:cNvSpPr>
            <p:nvPr/>
          </p:nvSpPr>
          <p:spPr bwMode="auto">
            <a:xfrm>
              <a:off x="5360" y="1408"/>
              <a:ext cx="79" cy="80"/>
            </a:xfrm>
            <a:prstGeom prst="ellipse">
              <a:avLst/>
            </a:prstGeom>
            <a:solidFill>
              <a:schemeClr val="accent1"/>
            </a:solidFill>
            <a:ln w="9525">
              <a:noFill/>
              <a:round/>
              <a:headEnd/>
              <a:tailEnd/>
            </a:ln>
          </p:spPr>
          <p:txBody>
            <a:bodyPr wrap="none" anchor="ctr"/>
            <a:lstStyle/>
            <a:p>
              <a:endParaRPr lang="en-US"/>
            </a:p>
          </p:txBody>
        </p:sp>
        <p:sp>
          <p:nvSpPr>
            <p:cNvPr id="1052" name="Oval 28"/>
            <p:cNvSpPr>
              <a:spLocks noChangeArrowheads="1"/>
            </p:cNvSpPr>
            <p:nvPr/>
          </p:nvSpPr>
          <p:spPr bwMode="auto">
            <a:xfrm>
              <a:off x="5472" y="1408"/>
              <a:ext cx="79" cy="80"/>
            </a:xfrm>
            <a:prstGeom prst="ellipse">
              <a:avLst/>
            </a:prstGeom>
            <a:solidFill>
              <a:schemeClr val="accent1"/>
            </a:solidFill>
            <a:ln w="9525">
              <a:noFill/>
              <a:round/>
              <a:headEnd/>
              <a:tailEnd/>
            </a:ln>
          </p:spPr>
          <p:txBody>
            <a:bodyPr wrap="none" anchor="ctr"/>
            <a:lstStyle/>
            <a:p>
              <a:endParaRPr lang="en-US"/>
            </a:p>
          </p:txBody>
        </p:sp>
        <p:sp>
          <p:nvSpPr>
            <p:cNvPr id="1053" name="Oval 29"/>
            <p:cNvSpPr>
              <a:spLocks noChangeArrowheads="1"/>
            </p:cNvSpPr>
            <p:nvPr/>
          </p:nvSpPr>
          <p:spPr bwMode="auto">
            <a:xfrm>
              <a:off x="5584" y="1408"/>
              <a:ext cx="80" cy="80"/>
            </a:xfrm>
            <a:prstGeom prst="ellipse">
              <a:avLst/>
            </a:prstGeom>
            <a:solidFill>
              <a:schemeClr val="folHlink"/>
            </a:solidFill>
            <a:ln w="9525">
              <a:noFill/>
              <a:round/>
              <a:headEnd/>
              <a:tailEnd/>
            </a:ln>
          </p:spPr>
          <p:txBody>
            <a:bodyPr wrap="none" anchor="ctr"/>
            <a:lstStyle/>
            <a:p>
              <a:endParaRPr lang="en-US"/>
            </a:p>
          </p:txBody>
        </p:sp>
        <p:sp>
          <p:nvSpPr>
            <p:cNvPr id="1054" name="Oval 30"/>
            <p:cNvSpPr>
              <a:spLocks noChangeArrowheads="1"/>
            </p:cNvSpPr>
            <p:nvPr/>
          </p:nvSpPr>
          <p:spPr bwMode="auto">
            <a:xfrm>
              <a:off x="5136" y="1520"/>
              <a:ext cx="80" cy="79"/>
            </a:xfrm>
            <a:prstGeom prst="ellipse">
              <a:avLst/>
            </a:prstGeom>
            <a:solidFill>
              <a:schemeClr val="accent2"/>
            </a:solidFill>
            <a:ln w="9525">
              <a:noFill/>
              <a:round/>
              <a:headEnd/>
              <a:tailEnd/>
            </a:ln>
          </p:spPr>
          <p:txBody>
            <a:bodyPr wrap="none" anchor="ctr"/>
            <a:lstStyle/>
            <a:p>
              <a:endParaRPr lang="en-US"/>
            </a:p>
          </p:txBody>
        </p:sp>
        <p:sp>
          <p:nvSpPr>
            <p:cNvPr id="1055" name="Oval 31"/>
            <p:cNvSpPr>
              <a:spLocks noChangeArrowheads="1"/>
            </p:cNvSpPr>
            <p:nvPr/>
          </p:nvSpPr>
          <p:spPr bwMode="auto">
            <a:xfrm>
              <a:off x="5248" y="1520"/>
              <a:ext cx="79" cy="79"/>
            </a:xfrm>
            <a:prstGeom prst="ellipse">
              <a:avLst/>
            </a:prstGeom>
            <a:solidFill>
              <a:schemeClr val="accent1"/>
            </a:solidFill>
            <a:ln w="9525">
              <a:noFill/>
              <a:round/>
              <a:headEnd/>
              <a:tailEnd/>
            </a:ln>
          </p:spPr>
          <p:txBody>
            <a:bodyPr wrap="none" anchor="ctr"/>
            <a:lstStyle/>
            <a:p>
              <a:endParaRPr lang="en-US"/>
            </a:p>
          </p:txBody>
        </p:sp>
        <p:sp>
          <p:nvSpPr>
            <p:cNvPr id="1056" name="Oval 32"/>
            <p:cNvSpPr>
              <a:spLocks noChangeArrowheads="1"/>
            </p:cNvSpPr>
            <p:nvPr/>
          </p:nvSpPr>
          <p:spPr bwMode="auto">
            <a:xfrm>
              <a:off x="5360" y="1520"/>
              <a:ext cx="79" cy="79"/>
            </a:xfrm>
            <a:prstGeom prst="ellipse">
              <a:avLst/>
            </a:prstGeom>
            <a:solidFill>
              <a:schemeClr val="accent1"/>
            </a:solidFill>
            <a:ln w="9525">
              <a:noFill/>
              <a:round/>
              <a:headEnd/>
              <a:tailEnd/>
            </a:ln>
          </p:spPr>
          <p:txBody>
            <a:bodyPr wrap="none" anchor="ctr"/>
            <a:lstStyle/>
            <a:p>
              <a:endParaRPr lang="en-US"/>
            </a:p>
          </p:txBody>
        </p:sp>
        <p:sp>
          <p:nvSpPr>
            <p:cNvPr id="1057" name="Oval 33"/>
            <p:cNvSpPr>
              <a:spLocks noChangeArrowheads="1"/>
            </p:cNvSpPr>
            <p:nvPr/>
          </p:nvSpPr>
          <p:spPr bwMode="auto">
            <a:xfrm>
              <a:off x="5472" y="1520"/>
              <a:ext cx="79" cy="79"/>
            </a:xfrm>
            <a:prstGeom prst="ellipse">
              <a:avLst/>
            </a:prstGeom>
            <a:solidFill>
              <a:schemeClr val="folHlink"/>
            </a:solidFill>
            <a:ln w="9525">
              <a:noFill/>
              <a:round/>
              <a:headEnd/>
              <a:tailEnd/>
            </a:ln>
          </p:spPr>
          <p:txBody>
            <a:bodyPr wrap="none" anchor="ctr"/>
            <a:lstStyle/>
            <a:p>
              <a:endParaRPr lang="en-US"/>
            </a:p>
          </p:txBody>
        </p:sp>
        <p:sp>
          <p:nvSpPr>
            <p:cNvPr id="1058" name="Oval 34"/>
            <p:cNvSpPr>
              <a:spLocks noChangeArrowheads="1"/>
            </p:cNvSpPr>
            <p:nvPr/>
          </p:nvSpPr>
          <p:spPr bwMode="auto">
            <a:xfrm>
              <a:off x="5136" y="1632"/>
              <a:ext cx="80" cy="79"/>
            </a:xfrm>
            <a:prstGeom prst="ellipse">
              <a:avLst/>
            </a:prstGeom>
            <a:solidFill>
              <a:schemeClr val="accent1"/>
            </a:solidFill>
            <a:ln w="9525">
              <a:noFill/>
              <a:round/>
              <a:headEnd/>
              <a:tailEnd/>
            </a:ln>
          </p:spPr>
          <p:txBody>
            <a:bodyPr wrap="none" anchor="ctr"/>
            <a:lstStyle/>
            <a:p>
              <a:endParaRPr lang="en-US"/>
            </a:p>
          </p:txBody>
        </p:sp>
        <p:sp>
          <p:nvSpPr>
            <p:cNvPr id="1059" name="Oval 35"/>
            <p:cNvSpPr>
              <a:spLocks noChangeArrowheads="1"/>
            </p:cNvSpPr>
            <p:nvPr/>
          </p:nvSpPr>
          <p:spPr bwMode="auto">
            <a:xfrm>
              <a:off x="5248" y="1632"/>
              <a:ext cx="79" cy="79"/>
            </a:xfrm>
            <a:prstGeom prst="ellipse">
              <a:avLst/>
            </a:prstGeom>
            <a:solidFill>
              <a:schemeClr val="accent1"/>
            </a:solidFill>
            <a:ln w="9525">
              <a:noFill/>
              <a:round/>
              <a:headEnd/>
              <a:tailEnd/>
            </a:ln>
          </p:spPr>
          <p:txBody>
            <a:bodyPr wrap="none" anchor="ctr"/>
            <a:lstStyle/>
            <a:p>
              <a:endParaRPr lang="en-US"/>
            </a:p>
          </p:txBody>
        </p:sp>
        <p:sp>
          <p:nvSpPr>
            <p:cNvPr id="1060" name="Oval 36"/>
            <p:cNvSpPr>
              <a:spLocks noChangeArrowheads="1"/>
            </p:cNvSpPr>
            <p:nvPr/>
          </p:nvSpPr>
          <p:spPr bwMode="auto">
            <a:xfrm>
              <a:off x="5360" y="1632"/>
              <a:ext cx="79" cy="79"/>
            </a:xfrm>
            <a:prstGeom prst="ellipse">
              <a:avLst/>
            </a:prstGeom>
            <a:solidFill>
              <a:schemeClr val="folHlink"/>
            </a:solidFill>
            <a:ln w="9525">
              <a:noFill/>
              <a:round/>
              <a:headEnd/>
              <a:tailEnd/>
            </a:ln>
          </p:spPr>
          <p:txBody>
            <a:bodyPr wrap="none" anchor="ctr"/>
            <a:lstStyle/>
            <a:p>
              <a:endParaRPr lang="en-US"/>
            </a:p>
          </p:txBody>
        </p:sp>
        <p:sp>
          <p:nvSpPr>
            <p:cNvPr id="1061" name="Oval 37"/>
            <p:cNvSpPr>
              <a:spLocks noChangeArrowheads="1"/>
            </p:cNvSpPr>
            <p:nvPr/>
          </p:nvSpPr>
          <p:spPr bwMode="auto">
            <a:xfrm>
              <a:off x="5472" y="1632"/>
              <a:ext cx="79" cy="79"/>
            </a:xfrm>
            <a:prstGeom prst="ellipse">
              <a:avLst/>
            </a:prstGeom>
            <a:solidFill>
              <a:schemeClr val="folHlink"/>
            </a:solidFill>
            <a:ln w="9525">
              <a:noFill/>
              <a:round/>
              <a:headEnd/>
              <a:tailEnd/>
            </a:ln>
          </p:spPr>
          <p:txBody>
            <a:bodyPr wrap="none" anchor="ctr"/>
            <a:lstStyle/>
            <a:p>
              <a:endParaRPr lang="en-US"/>
            </a:p>
          </p:txBody>
        </p:sp>
        <p:sp>
          <p:nvSpPr>
            <p:cNvPr id="1062" name="Oval 38"/>
            <p:cNvSpPr>
              <a:spLocks noChangeArrowheads="1"/>
            </p:cNvSpPr>
            <p:nvPr/>
          </p:nvSpPr>
          <p:spPr bwMode="auto">
            <a:xfrm>
              <a:off x="5248" y="1744"/>
              <a:ext cx="79" cy="80"/>
            </a:xfrm>
            <a:prstGeom prst="ellipse">
              <a:avLst/>
            </a:prstGeom>
            <a:solidFill>
              <a:schemeClr val="folHlink"/>
            </a:solidFill>
            <a:ln w="9525">
              <a:noFill/>
              <a:round/>
              <a:headEnd/>
              <a:tailEnd/>
            </a:ln>
          </p:spPr>
          <p:txBody>
            <a:bodyPr wrap="none" anchor="ctr"/>
            <a:lstStyle/>
            <a:p>
              <a:endParaRPr lang="en-US"/>
            </a:p>
          </p:txBody>
        </p:sp>
        <p:sp>
          <p:nvSpPr>
            <p:cNvPr id="1063" name="Oval 39"/>
            <p:cNvSpPr>
              <a:spLocks noChangeArrowheads="1"/>
            </p:cNvSpPr>
            <p:nvPr/>
          </p:nvSpPr>
          <p:spPr bwMode="auto">
            <a:xfrm>
              <a:off x="5472" y="1744"/>
              <a:ext cx="79" cy="80"/>
            </a:xfrm>
            <a:prstGeom prst="ellipse">
              <a:avLst/>
            </a:prstGeom>
            <a:solidFill>
              <a:schemeClr val="folHlink"/>
            </a:solidFill>
            <a:ln w="9525">
              <a:noFill/>
              <a:round/>
              <a:headEnd/>
              <a:tailEnd/>
            </a:ln>
          </p:spPr>
          <p:txBody>
            <a:bodyPr wrap="none" anchor="ctr"/>
            <a:lstStyle/>
            <a:p>
              <a:endParaRPr lang="en-US"/>
            </a:p>
          </p:txBody>
        </p:sp>
      </p:grpSp>
    </p:spTree>
  </p:cSld>
  <p:clrMap bg1="dk2" tx1="lt1" bg2="dk1" tx2="lt2" accent1="accent1" accent2="accent2" accent3="accent3" accent4="accent4" accent5="accent5" accent6="accent6" hlink="hlink" folHlink="folHlink"/>
  <p:sldLayoutIdLst>
    <p:sldLayoutId id="2147483704"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timing>
    <p:tnLst>
      <p:par>
        <p:cTn id="1" dur="indefinite" restart="never" nodeType="tmRoot"/>
      </p:par>
    </p:tnLst>
  </p:timing>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smtClean="0"/>
              <a:t>THÀNH PHỐ CÂN THƠ</a:t>
            </a:r>
          </a:p>
        </p:txBody>
      </p:sp>
      <p:sp>
        <p:nvSpPr>
          <p:cNvPr id="3075" name="Rectangle 3"/>
          <p:cNvSpPr>
            <a:spLocks noGrp="1" noChangeArrowheads="1"/>
          </p:cNvSpPr>
          <p:nvPr>
            <p:ph type="subTitle" idx="1"/>
          </p:nvPr>
        </p:nvSpPr>
        <p:spPr/>
        <p:txBody>
          <a:bodyPr/>
          <a:lstStyle/>
          <a:p>
            <a:pPr eaLnBrk="1" hangingPunct="1"/>
            <a:endParaRPr lang="vi-VN" smtClean="0"/>
          </a:p>
        </p:txBody>
      </p:sp>
      <p:pic>
        <p:nvPicPr>
          <p:cNvPr id="2052" name="Picture 4" descr="819017"/>
          <p:cNvPicPr>
            <a:picLocks noChangeAspect="1" noChangeArrowheads="1"/>
          </p:cNvPicPr>
          <p:nvPr/>
        </p:nvPicPr>
        <p:blipFill>
          <a:blip r:embed="rId2"/>
          <a:srcRect/>
          <a:stretch>
            <a:fillRect/>
          </a:stretch>
        </p:blipFill>
        <p:spPr bwMode="auto">
          <a:xfrm>
            <a:off x="0" y="381000"/>
            <a:ext cx="9144000" cy="6840538"/>
          </a:xfrm>
          <a:prstGeom prst="rect">
            <a:avLst/>
          </a:prstGeom>
          <a:noFill/>
          <a:ln w="9525">
            <a:noFill/>
            <a:miter lim="800000"/>
            <a:headEnd/>
            <a:tailEnd/>
          </a:ln>
        </p:spPr>
      </p:pic>
      <p:sp>
        <p:nvSpPr>
          <p:cNvPr id="2054" name="WordArt 6"/>
          <p:cNvSpPr>
            <a:spLocks noChangeArrowheads="1" noChangeShapeType="1" noTextEdit="1"/>
          </p:cNvSpPr>
          <p:nvPr/>
        </p:nvSpPr>
        <p:spPr bwMode="auto">
          <a:xfrm rot="-1178270">
            <a:off x="2628900" y="3573463"/>
            <a:ext cx="5029200" cy="1066800"/>
          </a:xfrm>
          <a:prstGeom prst="rect">
            <a:avLst/>
          </a:prstGeom>
        </p:spPr>
        <p:txBody>
          <a:bodyPr wrap="none" fromWordArt="1">
            <a:prstTxWarp prst="textDeflateBottom">
              <a:avLst>
                <a:gd name="adj" fmla="val 76472"/>
              </a:avLst>
            </a:prstTxWarp>
            <a:scene3d>
              <a:camera prst="legacyPerspectiveFront">
                <a:rot lat="19799994" lon="19439993" rev="0"/>
              </a:camera>
              <a:lightRig rig="legacyNormal2" dir="t"/>
            </a:scene3d>
            <a:sp3d extrusionH="354000" prstMaterial="legacyMatte">
              <a:extrusionClr>
                <a:srgbClr val="939676"/>
              </a:extrusionClr>
            </a:sp3d>
          </a:bodyPr>
          <a:lstStyle/>
          <a:p>
            <a:pPr algn="ctr"/>
            <a:r>
              <a:rPr lang="en-US" sz="3600" b="1" kern="10">
                <a:ln w="9525">
                  <a:round/>
                  <a:headEnd/>
                  <a:tailEnd/>
                </a:ln>
                <a:gradFill rotWithShape="1">
                  <a:gsLst>
                    <a:gs pos="0">
                      <a:srgbClr val="707070"/>
                    </a:gs>
                    <a:gs pos="50000">
                      <a:srgbClr val="FFFFFF"/>
                    </a:gs>
                    <a:gs pos="100000">
                      <a:srgbClr val="707070"/>
                    </a:gs>
                  </a:gsLst>
                  <a:lin ang="3840000" scaled="1"/>
                </a:gradFill>
                <a:latin typeface="Arial"/>
                <a:cs typeface="Arial"/>
              </a:rPr>
              <a:t>TIẾT ĐỊA LÍ LỚP 4</a:t>
            </a:r>
          </a:p>
        </p:txBody>
      </p:sp>
      <p:sp>
        <p:nvSpPr>
          <p:cNvPr id="2055" name="WordArt 7"/>
          <p:cNvSpPr>
            <a:spLocks noChangeArrowheads="1" noChangeShapeType="1" noTextEdit="1"/>
          </p:cNvSpPr>
          <p:nvPr/>
        </p:nvSpPr>
        <p:spPr bwMode="auto">
          <a:xfrm>
            <a:off x="1828800" y="5867400"/>
            <a:ext cx="5181600" cy="990600"/>
          </a:xfrm>
          <a:prstGeom prst="rect">
            <a:avLst/>
          </a:prstGeom>
        </p:spPr>
        <p:txBody>
          <a:bodyPr wrap="none" fromWordArt="1">
            <a:prstTxWarp prst="textDeflate">
              <a:avLst>
                <a:gd name="adj" fmla="val 26227"/>
              </a:avLst>
            </a:prstTxWarp>
          </a:bodyPr>
          <a:lstStyle/>
          <a:p>
            <a:pPr algn="ctr"/>
            <a:r>
              <a:rPr lang="vi-VN" sz="3600" b="1" kern="10">
                <a:ln w="9525">
                  <a:solidFill>
                    <a:srgbClr val="000000"/>
                  </a:solidFill>
                  <a:round/>
                  <a:headEnd/>
                  <a:tailEnd/>
                </a:ln>
                <a:solidFill>
                  <a:srgbClr val="000000"/>
                </a:solidFill>
                <a:latin typeface="Arial"/>
                <a:cs typeface="Arial"/>
              </a:rPr>
              <a:t>BÀI : THÀNH PHỐ CẦN THƠ</a:t>
            </a:r>
            <a:endParaRPr lang="en-US" sz="3600" b="1" kern="10">
              <a:ln w="9525">
                <a:solidFill>
                  <a:srgbClr val="000000"/>
                </a:solidFill>
                <a:round/>
                <a:headEnd/>
                <a:tailEnd/>
              </a:ln>
              <a:solidFill>
                <a:srgbClr val="000000"/>
              </a:solidFill>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5" fill="hold" nodeType="with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randombar(vertical)">
                                      <p:cBhvr>
                                        <p:cTn id="7" dur="500"/>
                                        <p:tgtEl>
                                          <p:spTgt spid="2052"/>
                                        </p:tgtEl>
                                      </p:cBhvr>
                                    </p:animEffect>
                                  </p:childTnLst>
                                </p:cTn>
                              </p:par>
                              <p:par>
                                <p:cTn id="8" presetID="6" presetClass="emph" presetSubtype="0" fill="hold" nodeType="withEffect">
                                  <p:stCondLst>
                                    <p:cond delay="0"/>
                                  </p:stCondLst>
                                  <p:childTnLst>
                                    <p:animScale>
                                      <p:cBhvr>
                                        <p:cTn id="9" dur="500" fill="hold"/>
                                        <p:tgtEl>
                                          <p:spTgt spid="2052"/>
                                        </p:tgtEl>
                                      </p:cBhvr>
                                      <p:by x="150000" y="150000"/>
                                    </p:animScale>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2052"/>
                                        </p:tgtEl>
                                        <p:attrNameLst>
                                          <p:attrName>style.visibility</p:attrName>
                                        </p:attrNameLst>
                                      </p:cBhvr>
                                      <p:to>
                                        <p:strVal val="visible"/>
                                      </p:to>
                                    </p:set>
                                    <p:anim calcmode="lin" valueType="num">
                                      <p:cBhvr additive="base">
                                        <p:cTn id="14" dur="500" fill="hold"/>
                                        <p:tgtEl>
                                          <p:spTgt spid="2052"/>
                                        </p:tgtEl>
                                        <p:attrNameLst>
                                          <p:attrName>ppt_x</p:attrName>
                                        </p:attrNameLst>
                                      </p:cBhvr>
                                      <p:tavLst>
                                        <p:tav tm="0">
                                          <p:val>
                                            <p:strVal val="#ppt_x"/>
                                          </p:val>
                                        </p:tav>
                                        <p:tav tm="100000">
                                          <p:val>
                                            <p:strVal val="#ppt_x"/>
                                          </p:val>
                                        </p:tav>
                                      </p:tavLst>
                                    </p:anim>
                                    <p:anim calcmode="lin" valueType="num">
                                      <p:cBhvr additive="base">
                                        <p:cTn id="15"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8" presetClass="emph" presetSubtype="0" fill="hold" grpId="0" nodeType="clickEffect">
                                  <p:stCondLst>
                                    <p:cond delay="0"/>
                                  </p:stCondLst>
                                  <p:childTnLst>
                                    <p:animRot by="21600000">
                                      <p:cBhvr>
                                        <p:cTn id="19" dur="500" fill="hold"/>
                                        <p:tgtEl>
                                          <p:spTgt spid="2054"/>
                                        </p:tgtEl>
                                        <p:attrNameLst>
                                          <p:attrName>r</p:attrName>
                                        </p:attrNameLst>
                                      </p:cBhvr>
                                    </p:animRot>
                                  </p:childTnLst>
                                </p:cTn>
                              </p:par>
                            </p:childTnLst>
                          </p:cTn>
                        </p:par>
                        <p:par>
                          <p:cTn id="20" fill="hold" nodeType="afterGroup">
                            <p:stCondLst>
                              <p:cond delay="500"/>
                            </p:stCondLst>
                            <p:childTnLst>
                              <p:par>
                                <p:cTn id="21" presetID="6" presetClass="emph" presetSubtype="0" fill="hold" grpId="0" nodeType="afterEffect">
                                  <p:stCondLst>
                                    <p:cond delay="0"/>
                                  </p:stCondLst>
                                  <p:childTnLst>
                                    <p:animScale>
                                      <p:cBhvr>
                                        <p:cTn id="22" dur="5000" fill="hold"/>
                                        <p:tgtEl>
                                          <p:spTgt spid="205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animBg="1"/>
      <p:bldP spid="205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p:cNvSpPr>
            <a:spLocks noChangeArrowheads="1"/>
          </p:cNvSpPr>
          <p:nvPr/>
        </p:nvSpPr>
        <p:spPr bwMode="auto">
          <a:xfrm>
            <a:off x="2555875" y="620713"/>
            <a:ext cx="3671888" cy="647700"/>
          </a:xfrm>
          <a:prstGeom prst="ribbon">
            <a:avLst>
              <a:gd name="adj1" fmla="val 12500"/>
              <a:gd name="adj2" fmla="val 50000"/>
            </a:avLst>
          </a:prstGeom>
          <a:solidFill>
            <a:schemeClr val="accent1"/>
          </a:solidFill>
          <a:ln w="9525">
            <a:solidFill>
              <a:schemeClr val="tx1"/>
            </a:solidFill>
            <a:round/>
            <a:headEnd/>
            <a:tailEnd/>
          </a:ln>
        </p:spPr>
        <p:txBody>
          <a:bodyPr wrap="none" anchor="ctr"/>
          <a:lstStyle/>
          <a:p>
            <a:pPr algn="ctr"/>
            <a:r>
              <a:rPr lang="en-US" sz="2000" b="1">
                <a:cs typeface="Arial" charset="0"/>
              </a:rPr>
              <a:t>KẾT LUẬN</a:t>
            </a:r>
          </a:p>
        </p:txBody>
      </p:sp>
      <p:sp>
        <p:nvSpPr>
          <p:cNvPr id="23555" name="AutoShape 3"/>
          <p:cNvSpPr>
            <a:spLocks noChangeArrowheads="1"/>
          </p:cNvSpPr>
          <p:nvPr/>
        </p:nvSpPr>
        <p:spPr bwMode="auto">
          <a:xfrm>
            <a:off x="684213" y="1268413"/>
            <a:ext cx="8064500" cy="3673475"/>
          </a:xfrm>
          <a:prstGeom prst="horizontalScroll">
            <a:avLst>
              <a:gd name="adj" fmla="val 12500"/>
            </a:avLst>
          </a:prstGeom>
          <a:solidFill>
            <a:schemeClr val="hlink"/>
          </a:solidFill>
          <a:ln w="9525">
            <a:solidFill>
              <a:schemeClr val="tx1"/>
            </a:solidFill>
            <a:round/>
            <a:headEnd/>
            <a:tailEnd/>
          </a:ln>
        </p:spPr>
        <p:txBody>
          <a:bodyPr wrap="none" anchor="ctr"/>
          <a:lstStyle/>
          <a:p>
            <a:pPr algn="ctr"/>
            <a:r>
              <a:rPr lang="en-US" sz="2000" b="1">
                <a:cs typeface="Arial" charset="0"/>
              </a:rPr>
              <a:t>Thành phố Cần Thơ nằm bên sông Hậu. </a:t>
            </a:r>
          </a:p>
          <a:p>
            <a:pPr algn="ctr"/>
            <a:r>
              <a:rPr lang="en-US" sz="2000" b="1">
                <a:cs typeface="Arial" charset="0"/>
              </a:rPr>
              <a:t>Với vị trí ở trung tâm đồng bằng sông Cửu Long, </a:t>
            </a:r>
          </a:p>
          <a:p>
            <a:pPr algn="ctr"/>
            <a:r>
              <a:rPr lang="en-US" sz="2000" b="1">
                <a:cs typeface="Arial" charset="0"/>
              </a:rPr>
              <a:t>Cần Thơ có nhiều điều kiện thuận lợi trong việc</a:t>
            </a:r>
          </a:p>
          <a:p>
            <a:pPr algn="ctr"/>
            <a:r>
              <a:rPr lang="en-US" sz="2000" b="1">
                <a:cs typeface="Arial" charset="0"/>
              </a:rPr>
              <a:t>giao lưu với các nơi khác trong nước và thế giới.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blinds(horizontal)">
                                      <p:cBhvr>
                                        <p:cTn id="7" dur="500"/>
                                        <p:tgtEl>
                                          <p:spTgt spid="235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3555"/>
                                        </p:tgtEl>
                                        <p:attrNameLst>
                                          <p:attrName>style.visibility</p:attrName>
                                        </p:attrNameLst>
                                      </p:cBhvr>
                                      <p:to>
                                        <p:strVal val="visible"/>
                                      </p:to>
                                    </p:set>
                                    <p:animEffect transition="in" filter="box(in)">
                                      <p:cBhvr>
                                        <p:cTn id="12" dur="500"/>
                                        <p:tgtEl>
                                          <p:spTgt spid="23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nimBg="1"/>
      <p:bldP spid="2355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srcRect/>
          <a:stretch>
            <a:fillRect/>
          </a:stretch>
        </p:blipFill>
        <p:spPr bwMode="auto">
          <a:xfrm>
            <a:off x="250825" y="2489200"/>
            <a:ext cx="4572000" cy="3068638"/>
          </a:xfrm>
          <a:prstGeom prst="rect">
            <a:avLst/>
          </a:prstGeom>
          <a:noFill/>
          <a:ln w="9525">
            <a:noFill/>
            <a:miter lim="800000"/>
            <a:headEnd/>
            <a:tailEnd/>
          </a:ln>
        </p:spPr>
      </p:pic>
      <p:pic>
        <p:nvPicPr>
          <p:cNvPr id="24579" name="Picture 3"/>
          <p:cNvPicPr>
            <a:picLocks noChangeAspect="1" noChangeArrowheads="1"/>
          </p:cNvPicPr>
          <p:nvPr/>
        </p:nvPicPr>
        <p:blipFill>
          <a:blip r:embed="rId3"/>
          <a:srcRect/>
          <a:stretch>
            <a:fillRect/>
          </a:stretch>
        </p:blipFill>
        <p:spPr bwMode="auto">
          <a:xfrm>
            <a:off x="4859338" y="2492375"/>
            <a:ext cx="4140200" cy="3070225"/>
          </a:xfrm>
          <a:prstGeom prst="rect">
            <a:avLst/>
          </a:prstGeom>
          <a:noFill/>
          <a:ln w="9525">
            <a:noFill/>
            <a:miter lim="800000"/>
            <a:headEnd/>
            <a:tailEnd/>
          </a:ln>
        </p:spPr>
      </p:pic>
      <p:sp>
        <p:nvSpPr>
          <p:cNvPr id="24580" name="Text Box 4"/>
          <p:cNvSpPr txBox="1">
            <a:spLocks noChangeArrowheads="1"/>
          </p:cNvSpPr>
          <p:nvPr/>
        </p:nvSpPr>
        <p:spPr bwMode="auto">
          <a:xfrm>
            <a:off x="323850" y="5876925"/>
            <a:ext cx="3959225" cy="400050"/>
          </a:xfrm>
          <a:prstGeom prst="rect">
            <a:avLst/>
          </a:prstGeom>
          <a:noFill/>
          <a:ln w="9525">
            <a:noFill/>
            <a:miter lim="800000"/>
            <a:headEnd/>
            <a:tailEnd/>
          </a:ln>
        </p:spPr>
        <p:txBody>
          <a:bodyPr>
            <a:spAutoFit/>
          </a:bodyPr>
          <a:lstStyle/>
          <a:p>
            <a:pPr>
              <a:spcBef>
                <a:spcPct val="50000"/>
              </a:spcBef>
            </a:pPr>
            <a:r>
              <a:rPr lang="en-US" sz="2000" b="1">
                <a:cs typeface="Arial" charset="0"/>
              </a:rPr>
              <a:t>Bè nuôi cá trên sông Hậu </a:t>
            </a:r>
          </a:p>
        </p:txBody>
      </p:sp>
      <p:sp>
        <p:nvSpPr>
          <p:cNvPr id="24581" name="Text Box 5"/>
          <p:cNvSpPr txBox="1">
            <a:spLocks noChangeArrowheads="1"/>
          </p:cNvSpPr>
          <p:nvPr/>
        </p:nvSpPr>
        <p:spPr bwMode="auto">
          <a:xfrm>
            <a:off x="5076825" y="5805488"/>
            <a:ext cx="4067175" cy="400050"/>
          </a:xfrm>
          <a:prstGeom prst="rect">
            <a:avLst/>
          </a:prstGeom>
          <a:noFill/>
          <a:ln w="9525">
            <a:noFill/>
            <a:miter lim="800000"/>
            <a:headEnd/>
            <a:tailEnd/>
          </a:ln>
        </p:spPr>
        <p:txBody>
          <a:bodyPr>
            <a:spAutoFit/>
          </a:bodyPr>
          <a:lstStyle/>
          <a:p>
            <a:pPr>
              <a:spcBef>
                <a:spcPct val="50000"/>
              </a:spcBef>
            </a:pPr>
            <a:r>
              <a:rPr lang="en-US" sz="2000" b="1">
                <a:cs typeface="Arial" charset="0"/>
              </a:rPr>
              <a:t>Chế biến mực </a:t>
            </a:r>
          </a:p>
        </p:txBody>
      </p:sp>
      <p:sp>
        <p:nvSpPr>
          <p:cNvPr id="13318" name="Text Box 6"/>
          <p:cNvSpPr txBox="1">
            <a:spLocks noChangeArrowheads="1"/>
          </p:cNvSpPr>
          <p:nvPr/>
        </p:nvSpPr>
        <p:spPr bwMode="auto">
          <a:xfrm>
            <a:off x="3975100" y="346075"/>
            <a:ext cx="2087563" cy="338138"/>
          </a:xfrm>
          <a:prstGeom prst="rect">
            <a:avLst/>
          </a:prstGeom>
          <a:noFill/>
          <a:ln w="9525">
            <a:noFill/>
            <a:miter lim="800000"/>
            <a:headEnd/>
            <a:tailEnd/>
          </a:ln>
        </p:spPr>
        <p:txBody>
          <a:bodyPr>
            <a:spAutoFit/>
          </a:bodyPr>
          <a:lstStyle/>
          <a:p>
            <a:pPr>
              <a:spcBef>
                <a:spcPct val="50000"/>
              </a:spcBef>
            </a:pPr>
            <a:endParaRPr lang="vi-VN" sz="1600">
              <a:cs typeface="Arial" charset="0"/>
            </a:endParaRPr>
          </a:p>
        </p:txBody>
      </p:sp>
      <p:sp>
        <p:nvSpPr>
          <p:cNvPr id="24586" name="Text Box 10"/>
          <p:cNvSpPr txBox="1">
            <a:spLocks noChangeArrowheads="1"/>
          </p:cNvSpPr>
          <p:nvPr/>
        </p:nvSpPr>
        <p:spPr bwMode="auto">
          <a:xfrm>
            <a:off x="611188" y="1052513"/>
            <a:ext cx="8137525" cy="646112"/>
          </a:xfrm>
          <a:prstGeom prst="rect">
            <a:avLst/>
          </a:prstGeom>
          <a:noFill/>
          <a:ln w="9525">
            <a:noFill/>
            <a:miter lim="800000"/>
            <a:headEnd/>
            <a:tailEnd/>
          </a:ln>
        </p:spPr>
        <p:txBody>
          <a:bodyPr>
            <a:spAutoFit/>
          </a:bodyPr>
          <a:lstStyle/>
          <a:p>
            <a:pPr algn="ctr">
              <a:spcBef>
                <a:spcPct val="50000"/>
              </a:spcBef>
            </a:pPr>
            <a:r>
              <a:rPr lang="en-US">
                <a:solidFill>
                  <a:srgbClr val="FF6699"/>
                </a:solidFill>
                <a:cs typeface="Arial" charset="0"/>
              </a:rPr>
              <a:t>TRUNG TÂM KINH TẾ, VĂN HÓA, KHOA HỌC CỦA ĐỒNG BẰNG SÔNG CỬU LONG</a:t>
            </a:r>
          </a:p>
        </p:txBody>
      </p:sp>
      <p:sp>
        <p:nvSpPr>
          <p:cNvPr id="24587" name="AutoShape 11"/>
          <p:cNvSpPr>
            <a:spLocks noChangeArrowheads="1"/>
          </p:cNvSpPr>
          <p:nvPr/>
        </p:nvSpPr>
        <p:spPr bwMode="auto">
          <a:xfrm>
            <a:off x="2286000" y="0"/>
            <a:ext cx="4176713" cy="720725"/>
          </a:xfrm>
          <a:prstGeom prst="ribbon">
            <a:avLst>
              <a:gd name="adj1" fmla="val 12500"/>
              <a:gd name="adj2" fmla="val 50000"/>
            </a:avLst>
          </a:prstGeom>
          <a:solidFill>
            <a:srgbClr val="FFFF00"/>
          </a:solidFill>
          <a:ln w="9525">
            <a:solidFill>
              <a:schemeClr val="tx1"/>
            </a:solidFill>
            <a:round/>
            <a:headEnd/>
            <a:tailEnd/>
          </a:ln>
        </p:spPr>
        <p:txBody>
          <a:bodyPr wrap="none" anchor="ctr"/>
          <a:lstStyle/>
          <a:p>
            <a:pPr algn="ctr"/>
            <a:r>
              <a:rPr lang="en-US" sz="1600" b="1">
                <a:solidFill>
                  <a:srgbClr val="CC0000"/>
                </a:solidFill>
                <a:cs typeface="Arial" charset="0"/>
              </a:rPr>
              <a:t>HOẠT ĐỘNG 2</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4587"/>
                                        </p:tgtEl>
                                        <p:attrNameLst>
                                          <p:attrName>style.visibility</p:attrName>
                                        </p:attrNameLst>
                                      </p:cBhvr>
                                      <p:to>
                                        <p:strVal val="visible"/>
                                      </p:to>
                                    </p:set>
                                    <p:animEffect transition="in" filter="wedge">
                                      <p:cBhvr>
                                        <p:cTn id="7" dur="2000"/>
                                        <p:tgtEl>
                                          <p:spTgt spid="24587"/>
                                        </p:tgtEl>
                                      </p:cBhvr>
                                    </p:animEffect>
                                  </p:childTnLst>
                                </p:cTn>
                              </p:par>
                              <p:par>
                                <p:cTn id="8" presetID="8" presetClass="emph" presetSubtype="0" fill="hold" grpId="0" nodeType="withEffect">
                                  <p:stCondLst>
                                    <p:cond delay="0"/>
                                  </p:stCondLst>
                                  <p:childTnLst>
                                    <p:animRot by="21600000">
                                      <p:cBhvr>
                                        <p:cTn id="9" dur="3000" fill="hold"/>
                                        <p:tgtEl>
                                          <p:spTgt spid="24586"/>
                                        </p:tgtEl>
                                        <p:attrNameLst>
                                          <p:attrName>r</p:attrName>
                                        </p:attrNameLst>
                                      </p:cBhvr>
                                    </p:animRot>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nodeType="clickEffect">
                                  <p:stCondLst>
                                    <p:cond delay="0"/>
                                  </p:stCondLst>
                                  <p:childTnLst>
                                    <p:set>
                                      <p:cBhvr>
                                        <p:cTn id="13" dur="1" fill="hold">
                                          <p:stCondLst>
                                            <p:cond delay="0"/>
                                          </p:stCondLst>
                                        </p:cTn>
                                        <p:tgtEl>
                                          <p:spTgt spid="24578"/>
                                        </p:tgtEl>
                                        <p:attrNameLst>
                                          <p:attrName>style.visibility</p:attrName>
                                        </p:attrNameLst>
                                      </p:cBhvr>
                                      <p:to>
                                        <p:strVal val="visible"/>
                                      </p:to>
                                    </p:set>
                                    <p:animEffect transition="in" filter="blinds(horizontal)">
                                      <p:cBhvr>
                                        <p:cTn id="14" dur="500"/>
                                        <p:tgtEl>
                                          <p:spTgt spid="2457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nodeType="clickEffect">
                                  <p:stCondLst>
                                    <p:cond delay="0"/>
                                  </p:stCondLst>
                                  <p:childTnLst>
                                    <p:set>
                                      <p:cBhvr>
                                        <p:cTn id="18" dur="1" fill="hold">
                                          <p:stCondLst>
                                            <p:cond delay="0"/>
                                          </p:stCondLst>
                                        </p:cTn>
                                        <p:tgtEl>
                                          <p:spTgt spid="24579"/>
                                        </p:tgtEl>
                                        <p:attrNameLst>
                                          <p:attrName>style.visibility</p:attrName>
                                        </p:attrNameLst>
                                      </p:cBhvr>
                                      <p:to>
                                        <p:strVal val="visible"/>
                                      </p:to>
                                    </p:set>
                                    <p:animEffect transition="in" filter="diamond(in)">
                                      <p:cBhvr>
                                        <p:cTn id="19" dur="2000"/>
                                        <p:tgtEl>
                                          <p:spTgt spid="2457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6" presetClass="entr" presetSubtype="0" fill="hold" grpId="0" nodeType="clickEffect">
                                  <p:stCondLst>
                                    <p:cond delay="0"/>
                                  </p:stCondLst>
                                  <p:iterate type="lt">
                                    <p:tmPct val="10000"/>
                                  </p:iterate>
                                  <p:childTnLst>
                                    <p:set>
                                      <p:cBhvr>
                                        <p:cTn id="23" dur="1" fill="hold">
                                          <p:stCondLst>
                                            <p:cond delay="0"/>
                                          </p:stCondLst>
                                        </p:cTn>
                                        <p:tgtEl>
                                          <p:spTgt spid="24580"/>
                                        </p:tgtEl>
                                        <p:attrNameLst>
                                          <p:attrName>style.visibility</p:attrName>
                                        </p:attrNameLst>
                                      </p:cBhvr>
                                      <p:to>
                                        <p:strVal val="visible"/>
                                      </p:to>
                                    </p:set>
                                    <p:anim by="(-#ppt_w*2)" calcmode="lin" valueType="num">
                                      <p:cBhvr rctx="PPT">
                                        <p:cTn id="24" dur="250" autoRev="1" fill="hold">
                                          <p:stCondLst>
                                            <p:cond delay="0"/>
                                          </p:stCondLst>
                                        </p:cTn>
                                        <p:tgtEl>
                                          <p:spTgt spid="24580"/>
                                        </p:tgtEl>
                                        <p:attrNameLst>
                                          <p:attrName>ppt_w</p:attrName>
                                        </p:attrNameLst>
                                      </p:cBhvr>
                                    </p:anim>
                                    <p:anim by="(#ppt_w*0.50)" calcmode="lin" valueType="num">
                                      <p:cBhvr>
                                        <p:cTn id="25" dur="250" decel="50000" autoRev="1" fill="hold">
                                          <p:stCondLst>
                                            <p:cond delay="0"/>
                                          </p:stCondLst>
                                        </p:cTn>
                                        <p:tgtEl>
                                          <p:spTgt spid="24580"/>
                                        </p:tgtEl>
                                        <p:attrNameLst>
                                          <p:attrName>ppt_x</p:attrName>
                                        </p:attrNameLst>
                                      </p:cBhvr>
                                    </p:anim>
                                    <p:anim from="(-#ppt_h/2)" to="(#ppt_y)" calcmode="lin" valueType="num">
                                      <p:cBhvr>
                                        <p:cTn id="26" dur="500" fill="hold">
                                          <p:stCondLst>
                                            <p:cond delay="0"/>
                                          </p:stCondLst>
                                        </p:cTn>
                                        <p:tgtEl>
                                          <p:spTgt spid="24580"/>
                                        </p:tgtEl>
                                        <p:attrNameLst>
                                          <p:attrName>ppt_y</p:attrName>
                                        </p:attrNameLst>
                                      </p:cBhvr>
                                    </p:anim>
                                    <p:animRot by="21600000">
                                      <p:cBhvr>
                                        <p:cTn id="27" dur="500" fill="hold">
                                          <p:stCondLst>
                                            <p:cond delay="0"/>
                                          </p:stCondLst>
                                        </p:cTn>
                                        <p:tgtEl>
                                          <p:spTgt spid="24580"/>
                                        </p:tgtEl>
                                        <p:attrNameLst>
                                          <p:attrName>r</p:attrName>
                                        </p:attrNameLst>
                                      </p:cBhvr>
                                    </p:animRot>
                                  </p:childTnLst>
                                </p:cTn>
                              </p:par>
                            </p:childTnLst>
                          </p:cTn>
                        </p:par>
                      </p:childTnLst>
                    </p:cTn>
                  </p:par>
                  <p:par>
                    <p:cTn id="28" fill="hold" nodeType="clickPar">
                      <p:stCondLst>
                        <p:cond delay="indefinite"/>
                      </p:stCondLst>
                      <p:childTnLst>
                        <p:par>
                          <p:cTn id="29" fill="hold" nodeType="withGroup">
                            <p:stCondLst>
                              <p:cond delay="0"/>
                            </p:stCondLst>
                            <p:childTnLst>
                              <p:par>
                                <p:cTn id="30" presetID="17" presetClass="entr" presetSubtype="10" fill="hold" grpId="0" nodeType="clickEffect">
                                  <p:stCondLst>
                                    <p:cond delay="0"/>
                                  </p:stCondLst>
                                  <p:childTnLst>
                                    <p:set>
                                      <p:cBhvr>
                                        <p:cTn id="31" dur="1" fill="hold">
                                          <p:stCondLst>
                                            <p:cond delay="0"/>
                                          </p:stCondLst>
                                        </p:cTn>
                                        <p:tgtEl>
                                          <p:spTgt spid="24581"/>
                                        </p:tgtEl>
                                        <p:attrNameLst>
                                          <p:attrName>style.visibility</p:attrName>
                                        </p:attrNameLst>
                                      </p:cBhvr>
                                      <p:to>
                                        <p:strVal val="visible"/>
                                      </p:to>
                                    </p:set>
                                    <p:anim calcmode="lin" valueType="num">
                                      <p:cBhvr>
                                        <p:cTn id="32" dur="500" fill="hold"/>
                                        <p:tgtEl>
                                          <p:spTgt spid="24581"/>
                                        </p:tgtEl>
                                        <p:attrNameLst>
                                          <p:attrName>ppt_w</p:attrName>
                                        </p:attrNameLst>
                                      </p:cBhvr>
                                      <p:tavLst>
                                        <p:tav tm="0">
                                          <p:val>
                                            <p:fltVal val="0"/>
                                          </p:val>
                                        </p:tav>
                                        <p:tav tm="100000">
                                          <p:val>
                                            <p:strVal val="#ppt_w"/>
                                          </p:val>
                                        </p:tav>
                                      </p:tavLst>
                                    </p:anim>
                                    <p:anim calcmode="lin" valueType="num">
                                      <p:cBhvr>
                                        <p:cTn id="33" dur="500" fill="hold"/>
                                        <p:tgtEl>
                                          <p:spTgt spid="2458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p:bldP spid="24581" grpId="0"/>
      <p:bldP spid="24586" grpId="0"/>
      <p:bldP spid="2458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endParaRPr lang="en-US" smtClean="0"/>
          </a:p>
        </p:txBody>
      </p:sp>
      <p:sp>
        <p:nvSpPr>
          <p:cNvPr id="14339" name="Rectangle 3"/>
          <p:cNvSpPr>
            <a:spLocks noGrp="1" noChangeArrowheads="1"/>
          </p:cNvSpPr>
          <p:nvPr>
            <p:ph type="body" idx="1"/>
          </p:nvPr>
        </p:nvSpPr>
        <p:spPr/>
        <p:txBody>
          <a:bodyPr/>
          <a:lstStyle/>
          <a:p>
            <a:pPr eaLnBrk="1" hangingPunct="1"/>
            <a:endParaRPr lang="en-US" smtClean="0"/>
          </a:p>
        </p:txBody>
      </p:sp>
      <p:pic>
        <p:nvPicPr>
          <p:cNvPr id="14340" name="Picture 4" descr="tra noc"/>
          <p:cNvPicPr>
            <a:picLocks noChangeAspect="1" noChangeArrowheads="1"/>
          </p:cNvPicPr>
          <p:nvPr/>
        </p:nvPicPr>
        <p:blipFill>
          <a:blip r:embed="rId2"/>
          <a:srcRect/>
          <a:stretch>
            <a:fillRect/>
          </a:stretch>
        </p:blipFill>
        <p:spPr bwMode="auto">
          <a:xfrm>
            <a:off x="0" y="11113"/>
            <a:ext cx="9144000" cy="6869112"/>
          </a:xfrm>
          <a:prstGeom prst="rect">
            <a:avLst/>
          </a:prstGeom>
          <a:noFill/>
          <a:ln w="9525">
            <a:noFill/>
            <a:miter lim="800000"/>
            <a:headEnd/>
            <a:tailEnd/>
          </a:ln>
        </p:spPr>
      </p:pic>
      <p:sp>
        <p:nvSpPr>
          <p:cNvPr id="14341" name="AutoShape 5">
            <a:hlinkClick r:id="" action="ppaction://hlinkshowjump?jump=firstslide" highlightClick="1"/>
          </p:cNvPr>
          <p:cNvSpPr>
            <a:spLocks noChangeArrowheads="1"/>
          </p:cNvSpPr>
          <p:nvPr/>
        </p:nvSpPr>
        <p:spPr bwMode="auto">
          <a:xfrm>
            <a:off x="8229600" y="6324600"/>
            <a:ext cx="685800" cy="304800"/>
          </a:xfrm>
          <a:prstGeom prst="actionButtonBeginning">
            <a:avLst/>
          </a:prstGeom>
          <a:solidFill>
            <a:schemeClr val="accent1"/>
          </a:solidFill>
          <a:ln w="9525">
            <a:noFill/>
            <a:miter lim="800000"/>
            <a:headEnd/>
            <a:tailEnd/>
          </a:ln>
        </p:spPr>
        <p:txBody>
          <a:bodyPr wrap="none" anchor="ctr"/>
          <a:lstStyle/>
          <a:p>
            <a:endParaRPr lang="en-US"/>
          </a:p>
        </p:txBody>
      </p:sp>
    </p:spTree>
  </p:cSld>
  <p:clrMapOvr>
    <a:masterClrMapping/>
  </p:clrMapOvr>
  <p:transition>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endParaRPr lang="en-US" smtClean="0"/>
          </a:p>
        </p:txBody>
      </p:sp>
      <p:sp>
        <p:nvSpPr>
          <p:cNvPr id="15363" name="Rectangle 3"/>
          <p:cNvSpPr>
            <a:spLocks noGrp="1" noChangeArrowheads="1"/>
          </p:cNvSpPr>
          <p:nvPr>
            <p:ph type="body" idx="1"/>
          </p:nvPr>
        </p:nvSpPr>
        <p:spPr/>
        <p:txBody>
          <a:bodyPr/>
          <a:lstStyle/>
          <a:p>
            <a:pPr eaLnBrk="1" hangingPunct="1"/>
            <a:endParaRPr lang="en-US" smtClean="0"/>
          </a:p>
        </p:txBody>
      </p:sp>
      <p:pic>
        <p:nvPicPr>
          <p:cNvPr id="15364" name="Picture 4" descr="cho ct"/>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endParaRPr lang="en-US" smtClean="0"/>
          </a:p>
        </p:txBody>
      </p:sp>
      <p:sp>
        <p:nvSpPr>
          <p:cNvPr id="16387" name="Rectangle 3"/>
          <p:cNvSpPr>
            <a:spLocks noGrp="1" noChangeArrowheads="1"/>
          </p:cNvSpPr>
          <p:nvPr>
            <p:ph type="body" idx="1"/>
          </p:nvPr>
        </p:nvSpPr>
        <p:spPr/>
        <p:txBody>
          <a:bodyPr/>
          <a:lstStyle/>
          <a:p>
            <a:pPr eaLnBrk="1" hangingPunct="1"/>
            <a:endParaRPr lang="en-US" smtClean="0"/>
          </a:p>
        </p:txBody>
      </p:sp>
      <p:pic>
        <p:nvPicPr>
          <p:cNvPr id="16388" name="Picture 4" descr="co"/>
          <p:cNvPicPr>
            <a:picLocks noChangeAspect="1" noChangeArrowheads="1"/>
          </p:cNvPicPr>
          <p:nvPr/>
        </p:nvPicPr>
        <p:blipFill>
          <a:blip r:embed="rId2"/>
          <a:srcRect/>
          <a:stretch>
            <a:fillRect/>
          </a:stretch>
        </p:blipFill>
        <p:spPr bwMode="auto">
          <a:xfrm>
            <a:off x="0" y="-1588"/>
            <a:ext cx="9144000" cy="6861176"/>
          </a:xfrm>
          <a:prstGeom prst="rect">
            <a:avLst/>
          </a:prstGeom>
          <a:noFill/>
          <a:ln w="9525">
            <a:noFill/>
            <a:miter lim="800000"/>
            <a:headEnd/>
            <a:tailEnd/>
          </a:ln>
        </p:spPr>
      </p:pic>
      <p:sp>
        <p:nvSpPr>
          <p:cNvPr id="16389" name="AutoShape 5">
            <a:hlinkClick r:id="" action="ppaction://hlinkshowjump?jump=firstslide" highlightClick="1"/>
          </p:cNvPr>
          <p:cNvSpPr>
            <a:spLocks noChangeArrowheads="1"/>
          </p:cNvSpPr>
          <p:nvPr/>
        </p:nvSpPr>
        <p:spPr bwMode="auto">
          <a:xfrm>
            <a:off x="8153400" y="6324600"/>
            <a:ext cx="533400" cy="304800"/>
          </a:xfrm>
          <a:prstGeom prst="actionButtonBeginning">
            <a:avLst/>
          </a:prstGeom>
          <a:solidFill>
            <a:schemeClr val="accent1"/>
          </a:solidFill>
          <a:ln w="9525">
            <a:noFill/>
            <a:miter lim="800000"/>
            <a:headEnd/>
            <a:tailEnd/>
          </a:ln>
        </p:spPr>
        <p:txBody>
          <a:bodyPr wrap="none" anchor="ctr"/>
          <a:lstStyle/>
          <a:p>
            <a:endParaRPr lang="en-US"/>
          </a:p>
        </p:txBody>
      </p:sp>
    </p:spTree>
  </p:cSld>
  <p:clrMapOvr>
    <a:masterClrMapping/>
  </p:clrMapOvr>
  <p:transition>
    <p:zoom dir="in"/>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endParaRPr lang="en-US" smtClean="0"/>
          </a:p>
        </p:txBody>
      </p:sp>
      <p:sp>
        <p:nvSpPr>
          <p:cNvPr id="17411" name="Rectangle 3"/>
          <p:cNvSpPr>
            <a:spLocks noGrp="1" noChangeArrowheads="1"/>
          </p:cNvSpPr>
          <p:nvPr>
            <p:ph type="body" idx="1"/>
          </p:nvPr>
        </p:nvSpPr>
        <p:spPr/>
        <p:txBody>
          <a:bodyPr/>
          <a:lstStyle/>
          <a:p>
            <a:pPr eaLnBrk="1" hangingPunct="1"/>
            <a:endParaRPr lang="en-US" smtClean="0"/>
          </a:p>
        </p:txBody>
      </p:sp>
      <p:pic>
        <p:nvPicPr>
          <p:cNvPr id="17412" name="Picture 4" descr="coop"/>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7413" name="AutoShape 5">
            <a:hlinkClick r:id="" action="ppaction://hlinkshowjump?jump=firstslide" highlightClick="1"/>
          </p:cNvPr>
          <p:cNvSpPr>
            <a:spLocks noChangeArrowheads="1"/>
          </p:cNvSpPr>
          <p:nvPr/>
        </p:nvSpPr>
        <p:spPr bwMode="auto">
          <a:xfrm>
            <a:off x="8305800" y="6400800"/>
            <a:ext cx="609600" cy="304800"/>
          </a:xfrm>
          <a:prstGeom prst="actionButtonBeginning">
            <a:avLst/>
          </a:prstGeom>
          <a:solidFill>
            <a:schemeClr val="accent1"/>
          </a:solidFill>
          <a:ln w="9525">
            <a:noFill/>
            <a:miter lim="800000"/>
            <a:headEnd/>
            <a:tailEnd/>
          </a:ln>
        </p:spPr>
        <p:txBody>
          <a:bodyPr wrap="none" anchor="ctr"/>
          <a:lstStyle/>
          <a:p>
            <a:endParaRPr lang="en-US"/>
          </a:p>
        </p:txBody>
      </p:sp>
    </p:spTree>
  </p:cSld>
  <p:clrMapOvr>
    <a:masterClrMapping/>
  </p:clrMapOvr>
  <p:transition>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cho noi"/>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1443" name="Text Box 3"/>
          <p:cNvSpPr txBox="1">
            <a:spLocks noChangeArrowheads="1"/>
          </p:cNvSpPr>
          <p:nvPr/>
        </p:nvSpPr>
        <p:spPr bwMode="auto">
          <a:xfrm>
            <a:off x="2133600" y="6096000"/>
            <a:ext cx="4953000" cy="461963"/>
          </a:xfrm>
          <a:prstGeom prst="rect">
            <a:avLst/>
          </a:prstGeom>
          <a:noFill/>
          <a:ln w="9525">
            <a:noFill/>
            <a:miter lim="800000"/>
            <a:headEnd/>
            <a:tailEnd/>
          </a:ln>
        </p:spPr>
        <p:txBody>
          <a:bodyPr>
            <a:spAutoFit/>
          </a:bodyPr>
          <a:lstStyle/>
          <a:p>
            <a:pPr algn="ctr">
              <a:spcBef>
                <a:spcPct val="50000"/>
              </a:spcBef>
            </a:pPr>
            <a:r>
              <a:rPr lang="en-US" altLang="zh-CN" sz="2400" b="1">
                <a:solidFill>
                  <a:srgbClr val="FFCC00"/>
                </a:solidFill>
                <a:ea typeface="SimSun" pitchFamily="2" charset="-122"/>
                <a:cs typeface="Arial" charset="0"/>
              </a:rPr>
              <a:t>Chợ nổi Cái Răng</a:t>
            </a: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61442"/>
                                        </p:tgtEl>
                                        <p:attrNameLst>
                                          <p:attrName>style.visibility</p:attrName>
                                        </p:attrNameLst>
                                      </p:cBhvr>
                                      <p:to>
                                        <p:strVal val="visible"/>
                                      </p:to>
                                    </p:set>
                                    <p:anim calcmode="lin" valueType="num">
                                      <p:cBhvr>
                                        <p:cTn id="7" dur="1000" fill="hold"/>
                                        <p:tgtEl>
                                          <p:spTgt spid="61442"/>
                                        </p:tgtEl>
                                        <p:attrNameLst>
                                          <p:attrName>ppt_w</p:attrName>
                                        </p:attrNameLst>
                                      </p:cBhvr>
                                      <p:tavLst>
                                        <p:tav tm="0">
                                          <p:val>
                                            <p:fltVal val="0"/>
                                          </p:val>
                                        </p:tav>
                                        <p:tav tm="100000">
                                          <p:val>
                                            <p:strVal val="#ppt_w"/>
                                          </p:val>
                                        </p:tav>
                                      </p:tavLst>
                                    </p:anim>
                                    <p:anim calcmode="lin" valueType="num">
                                      <p:cBhvr>
                                        <p:cTn id="8" dur="1000" fill="hold"/>
                                        <p:tgtEl>
                                          <p:spTgt spid="61442"/>
                                        </p:tgtEl>
                                        <p:attrNameLst>
                                          <p:attrName>ppt_h</p:attrName>
                                        </p:attrNameLst>
                                      </p:cBhvr>
                                      <p:tavLst>
                                        <p:tav tm="0">
                                          <p:val>
                                            <p:fltVal val="0"/>
                                          </p:val>
                                        </p:tav>
                                        <p:tav tm="100000">
                                          <p:val>
                                            <p:strVal val="#ppt_h"/>
                                          </p:val>
                                        </p:tav>
                                      </p:tavLst>
                                    </p:anim>
                                  </p:childTnLst>
                                </p:cTn>
                              </p:par>
                            </p:childTnLst>
                          </p:cTn>
                        </p:par>
                        <p:par>
                          <p:cTn id="9" fill="hold" nodeType="afterGroup">
                            <p:stCondLst>
                              <p:cond delay="1000"/>
                            </p:stCondLst>
                            <p:childTnLst>
                              <p:par>
                                <p:cTn id="10" presetID="23" presetClass="entr" presetSubtype="16" fill="hold" grpId="0" nodeType="afterEffect">
                                  <p:stCondLst>
                                    <p:cond delay="0"/>
                                  </p:stCondLst>
                                  <p:childTnLst>
                                    <p:set>
                                      <p:cBhvr>
                                        <p:cTn id="11" dur="1" fill="hold">
                                          <p:stCondLst>
                                            <p:cond delay="0"/>
                                          </p:stCondLst>
                                        </p:cTn>
                                        <p:tgtEl>
                                          <p:spTgt spid="61443"/>
                                        </p:tgtEl>
                                        <p:attrNameLst>
                                          <p:attrName>style.visibility</p:attrName>
                                        </p:attrNameLst>
                                      </p:cBhvr>
                                      <p:to>
                                        <p:strVal val="visible"/>
                                      </p:to>
                                    </p:set>
                                    <p:anim calcmode="lin" valueType="num">
                                      <p:cBhvr>
                                        <p:cTn id="12" dur="1000" fill="hold"/>
                                        <p:tgtEl>
                                          <p:spTgt spid="61443"/>
                                        </p:tgtEl>
                                        <p:attrNameLst>
                                          <p:attrName>ppt_w</p:attrName>
                                        </p:attrNameLst>
                                      </p:cBhvr>
                                      <p:tavLst>
                                        <p:tav tm="0">
                                          <p:val>
                                            <p:fltVal val="0"/>
                                          </p:val>
                                        </p:tav>
                                        <p:tav tm="100000">
                                          <p:val>
                                            <p:strVal val="#ppt_w"/>
                                          </p:val>
                                        </p:tav>
                                      </p:tavLst>
                                    </p:anim>
                                    <p:anim calcmode="lin" valueType="num">
                                      <p:cBhvr>
                                        <p:cTn id="13" dur="1000" fill="hold"/>
                                        <p:tgtEl>
                                          <p:spTgt spid="6144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endParaRPr lang="en-US" sz="3600" smtClean="0"/>
          </a:p>
        </p:txBody>
      </p:sp>
      <p:sp>
        <p:nvSpPr>
          <p:cNvPr id="19459" name="Rectangle 3"/>
          <p:cNvSpPr>
            <a:spLocks noGrp="1" noChangeArrowheads="1"/>
          </p:cNvSpPr>
          <p:nvPr>
            <p:ph type="body" idx="1"/>
          </p:nvPr>
        </p:nvSpPr>
        <p:spPr/>
        <p:txBody>
          <a:bodyPr/>
          <a:lstStyle/>
          <a:p>
            <a:pPr eaLnBrk="1" hangingPunct="1"/>
            <a:endParaRPr lang="en-US" sz="2800" smtClean="0"/>
          </a:p>
        </p:txBody>
      </p:sp>
      <p:pic>
        <p:nvPicPr>
          <p:cNvPr id="19460" name="Picture 4" descr="chonoict"/>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9461" name="AutoShape 5">
            <a:hlinkClick r:id="" action="ppaction://hlinkshowjump?jump=firstslide" highlightClick="1"/>
          </p:cNvPr>
          <p:cNvSpPr>
            <a:spLocks noChangeArrowheads="1"/>
          </p:cNvSpPr>
          <p:nvPr/>
        </p:nvSpPr>
        <p:spPr bwMode="auto">
          <a:xfrm>
            <a:off x="8001000" y="6248400"/>
            <a:ext cx="609600" cy="304800"/>
          </a:xfrm>
          <a:prstGeom prst="actionButtonBeginning">
            <a:avLst/>
          </a:prstGeom>
          <a:solidFill>
            <a:schemeClr val="accent1"/>
          </a:solidFill>
          <a:ln w="9525">
            <a:noFill/>
            <a:miter lim="800000"/>
            <a:headEnd/>
            <a:tailEnd/>
          </a:ln>
        </p:spPr>
        <p:txBody>
          <a:bodyPr wrap="none" anchor="ctr"/>
          <a:lstStyle/>
          <a:p>
            <a:endParaRPr lang="en-US" sz="1600"/>
          </a:p>
        </p:txBody>
      </p:sp>
      <p:sp>
        <p:nvSpPr>
          <p:cNvPr id="19462" name="Rectangle 6"/>
          <p:cNvSpPr>
            <a:spLocks noChangeArrowheads="1"/>
          </p:cNvSpPr>
          <p:nvPr/>
        </p:nvSpPr>
        <p:spPr bwMode="auto">
          <a:xfrm>
            <a:off x="2590800" y="6248400"/>
            <a:ext cx="4800600" cy="609600"/>
          </a:xfrm>
          <a:prstGeom prst="rect">
            <a:avLst/>
          </a:prstGeom>
          <a:solidFill>
            <a:schemeClr val="accent1"/>
          </a:solidFill>
          <a:ln w="9525">
            <a:solidFill>
              <a:schemeClr val="tx1"/>
            </a:solidFill>
            <a:miter lim="800000"/>
            <a:headEnd/>
            <a:tailEnd/>
          </a:ln>
        </p:spPr>
        <p:txBody>
          <a:bodyPr wrap="none" anchor="ctr"/>
          <a:lstStyle/>
          <a:p>
            <a:pPr algn="ctr"/>
            <a:r>
              <a:rPr lang="en-US" altLang="zh-CN" sz="2000" b="1">
                <a:solidFill>
                  <a:srgbClr val="FFCC00"/>
                </a:solidFill>
                <a:ea typeface="SimSun" pitchFamily="2" charset="-122"/>
              </a:rPr>
              <a:t>Chợ nổi ở Cần Thơ</a:t>
            </a:r>
            <a:endParaRPr lang="en-US" sz="2000" b="1">
              <a:solidFill>
                <a:srgbClr val="FFCC00"/>
              </a:solidFill>
            </a:endParaRPr>
          </a:p>
        </p:txBody>
      </p:sp>
    </p:spTree>
  </p:cSld>
  <p:clrMapOvr>
    <a:masterClrMapping/>
  </p:clrMapOvr>
  <p:transition>
    <p:whee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endParaRPr lang="en-US" smtClean="0"/>
          </a:p>
        </p:txBody>
      </p:sp>
      <p:sp>
        <p:nvSpPr>
          <p:cNvPr id="20483" name="Rectangle 3"/>
          <p:cNvSpPr>
            <a:spLocks noGrp="1" noChangeArrowheads="1"/>
          </p:cNvSpPr>
          <p:nvPr>
            <p:ph type="body" idx="1"/>
          </p:nvPr>
        </p:nvSpPr>
        <p:spPr/>
        <p:txBody>
          <a:bodyPr/>
          <a:lstStyle/>
          <a:p>
            <a:pPr eaLnBrk="1" hangingPunct="1"/>
            <a:endParaRPr lang="en-US" smtClean="0"/>
          </a:p>
        </p:txBody>
      </p:sp>
      <p:pic>
        <p:nvPicPr>
          <p:cNvPr id="20484" name="Picture 4" descr="cantho"/>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0485" name="AutoShape 5">
            <a:hlinkClick r:id="" action="ppaction://hlinkshowjump?jump=firstslide" highlightClick="1"/>
          </p:cNvPr>
          <p:cNvSpPr>
            <a:spLocks noChangeArrowheads="1"/>
          </p:cNvSpPr>
          <p:nvPr/>
        </p:nvSpPr>
        <p:spPr bwMode="auto">
          <a:xfrm>
            <a:off x="8229600" y="6400800"/>
            <a:ext cx="685800" cy="304800"/>
          </a:xfrm>
          <a:prstGeom prst="actionButtonBeginning">
            <a:avLst/>
          </a:prstGeom>
          <a:solidFill>
            <a:schemeClr val="accent1"/>
          </a:solidFill>
          <a:ln w="9525">
            <a:noFill/>
            <a:miter lim="800000"/>
            <a:headEnd/>
            <a:tailEnd/>
          </a:ln>
        </p:spPr>
        <p:txBody>
          <a:bodyPr wrap="none" anchor="ctr"/>
          <a:lstStyle/>
          <a:p>
            <a:endParaRPr lang="en-US"/>
          </a:p>
        </p:txBody>
      </p:sp>
    </p:spTree>
  </p:cSld>
  <p:clrMapOvr>
    <a:masterClrMapping/>
  </p:clrMapOvr>
  <p:transition>
    <p:comb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endParaRPr lang="en-US" smtClean="0"/>
          </a:p>
        </p:txBody>
      </p:sp>
      <p:sp>
        <p:nvSpPr>
          <p:cNvPr id="21507" name="Rectangle 3"/>
          <p:cNvSpPr>
            <a:spLocks noGrp="1" noChangeArrowheads="1"/>
          </p:cNvSpPr>
          <p:nvPr>
            <p:ph type="body" idx="1"/>
          </p:nvPr>
        </p:nvSpPr>
        <p:spPr/>
        <p:txBody>
          <a:bodyPr/>
          <a:lstStyle/>
          <a:p>
            <a:pPr eaLnBrk="1" hangingPunct="1"/>
            <a:endParaRPr lang="en-US" smtClean="0"/>
          </a:p>
        </p:txBody>
      </p:sp>
      <p:pic>
        <p:nvPicPr>
          <p:cNvPr id="21508" name="Picture 4" descr="-cau-can-tho-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1509" name="AutoShape 5">
            <a:hlinkClick r:id="" action="ppaction://hlinkshowjump?jump=firstslide" highlightClick="1"/>
          </p:cNvPr>
          <p:cNvSpPr>
            <a:spLocks noChangeArrowheads="1"/>
          </p:cNvSpPr>
          <p:nvPr/>
        </p:nvSpPr>
        <p:spPr bwMode="auto">
          <a:xfrm>
            <a:off x="8153400" y="6400800"/>
            <a:ext cx="609600" cy="304800"/>
          </a:xfrm>
          <a:prstGeom prst="actionButtonBeginning">
            <a:avLst/>
          </a:prstGeom>
          <a:solidFill>
            <a:schemeClr val="accent1"/>
          </a:solidFill>
          <a:ln w="9525">
            <a:noFill/>
            <a:miter lim="800000"/>
            <a:headEnd/>
            <a:tailEnd/>
          </a:ln>
        </p:spPr>
        <p:txBody>
          <a:bodyPr wrap="none" anchor="ctr"/>
          <a:lstStyle/>
          <a:p>
            <a:endParaRPr lang="en-US"/>
          </a:p>
        </p:txBody>
      </p:sp>
      <p:sp>
        <p:nvSpPr>
          <p:cNvPr id="21510" name="Rectangle 6"/>
          <p:cNvSpPr>
            <a:spLocks noChangeArrowheads="1"/>
          </p:cNvSpPr>
          <p:nvPr/>
        </p:nvSpPr>
        <p:spPr bwMode="auto">
          <a:xfrm>
            <a:off x="2590800" y="6248400"/>
            <a:ext cx="4800600" cy="609600"/>
          </a:xfrm>
          <a:prstGeom prst="rect">
            <a:avLst/>
          </a:prstGeom>
          <a:solidFill>
            <a:schemeClr val="accent1"/>
          </a:solidFill>
          <a:ln w="9525">
            <a:solidFill>
              <a:schemeClr val="tx1"/>
            </a:solidFill>
            <a:miter lim="800000"/>
            <a:headEnd/>
            <a:tailEnd/>
          </a:ln>
        </p:spPr>
        <p:txBody>
          <a:bodyPr wrap="none" anchor="ctr"/>
          <a:lstStyle/>
          <a:p>
            <a:pPr algn="ctr"/>
            <a:r>
              <a:rPr lang="en-US" altLang="zh-CN" b="1">
                <a:solidFill>
                  <a:srgbClr val="FFCC00"/>
                </a:solidFill>
                <a:ea typeface="SimSun" pitchFamily="2" charset="-122"/>
              </a:rPr>
              <a:t>Cầu Cần Thơ</a:t>
            </a:r>
            <a:endParaRPr lang="en-US" b="1">
              <a:solidFill>
                <a:srgbClr val="FFCC00"/>
              </a:solidFill>
            </a:endParaRPr>
          </a:p>
        </p:txBody>
      </p:sp>
    </p:spTree>
  </p:cSld>
  <p:clrMapOvr>
    <a:masterClrMapping/>
  </p:clrMapOvr>
  <p:transition>
    <p:strips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05"/>
          <p:cNvPicPr>
            <a:picLocks noChangeAspect="1" noChangeArrowheads="1"/>
          </p:cNvPicPr>
          <p:nvPr>
            <p:ph type="body" idx="1"/>
          </p:nvPr>
        </p:nvPicPr>
        <p:blipFill>
          <a:blip r:embed="rId2"/>
          <a:srcRect/>
          <a:stretch>
            <a:fillRect/>
          </a:stretch>
        </p:blipFill>
        <p:spPr>
          <a:xfrm>
            <a:off x="152400" y="1447800"/>
            <a:ext cx="4932363" cy="4897438"/>
          </a:xfrm>
          <a:noFill/>
          <a:ln w="76200" cmpd="tri">
            <a:solidFill>
              <a:srgbClr val="FF9900"/>
            </a:solidFill>
          </a:ln>
        </p:spPr>
      </p:pic>
      <p:sp>
        <p:nvSpPr>
          <p:cNvPr id="14341" name="Rectangle 5"/>
          <p:cNvSpPr>
            <a:spLocks noChangeArrowheads="1"/>
          </p:cNvSpPr>
          <p:nvPr/>
        </p:nvSpPr>
        <p:spPr bwMode="auto">
          <a:xfrm>
            <a:off x="609600" y="6491288"/>
            <a:ext cx="3375025" cy="338137"/>
          </a:xfrm>
          <a:prstGeom prst="rect">
            <a:avLst/>
          </a:prstGeom>
          <a:noFill/>
          <a:ln w="9525">
            <a:noFill/>
            <a:miter lim="800000"/>
            <a:headEnd/>
            <a:tailEnd/>
          </a:ln>
          <a:effectLst/>
        </p:spPr>
        <p:txBody>
          <a:bodyPr wrap="none">
            <a:spAutoFit/>
          </a:bodyPr>
          <a:lstStyle/>
          <a:p>
            <a:pPr>
              <a:defRPr/>
            </a:pPr>
            <a:r>
              <a:rPr lang="en-US" sz="1600" b="1" i="1">
                <a:effectLst>
                  <a:outerShdw blurRad="38100" dist="38100" dir="2700000" algn="tl">
                    <a:srgbClr val="000000"/>
                  </a:outerShdw>
                </a:effectLst>
                <a:latin typeface="Arial"/>
                <a:cs typeface="Arial" charset="0"/>
              </a:rPr>
              <a:t>L</a:t>
            </a:r>
            <a:r>
              <a:rPr lang="vi-VN" sz="1600" b="1" i="1">
                <a:effectLst>
                  <a:outerShdw blurRad="38100" dist="38100" dir="2700000" algn="tl">
                    <a:srgbClr val="000000"/>
                  </a:outerShdw>
                </a:effectLst>
                <a:latin typeface="Arial"/>
                <a:cs typeface="Arial" charset="0"/>
              </a:rPr>
              <a:t>ư</a:t>
            </a:r>
            <a:r>
              <a:rPr lang="en-US" sz="1600" b="1" i="1">
                <a:effectLst>
                  <a:outerShdw blurRad="38100" dist="38100" dir="2700000" algn="tl">
                    <a:srgbClr val="000000"/>
                  </a:outerShdw>
                </a:effectLst>
                <a:latin typeface="Arial"/>
                <a:cs typeface="Arial" charset="0"/>
              </a:rPr>
              <a:t>ợc </a:t>
            </a:r>
            <a:r>
              <a:rPr lang="vi-VN" sz="1600" b="1" i="1">
                <a:effectLst>
                  <a:outerShdw blurRad="38100" dist="38100" dir="2700000" algn="tl">
                    <a:srgbClr val="000000"/>
                  </a:outerShdw>
                </a:effectLst>
                <a:latin typeface="Arial"/>
                <a:cs typeface="Arial" charset="0"/>
              </a:rPr>
              <a:t>đ</a:t>
            </a:r>
            <a:r>
              <a:rPr lang="en-US" sz="1600" b="1" i="1">
                <a:effectLst>
                  <a:outerShdw blurRad="38100" dist="38100" dir="2700000" algn="tl">
                    <a:srgbClr val="000000"/>
                  </a:outerShdw>
                </a:effectLst>
                <a:latin typeface="Arial"/>
                <a:cs typeface="Arial" charset="0"/>
              </a:rPr>
              <a:t>ồ Thành phố Hồ Chí Minh</a:t>
            </a:r>
          </a:p>
        </p:txBody>
      </p:sp>
      <p:sp>
        <p:nvSpPr>
          <p:cNvPr id="14342" name="Rectangle 6"/>
          <p:cNvSpPr>
            <a:spLocks noChangeArrowheads="1"/>
          </p:cNvSpPr>
          <p:nvPr/>
        </p:nvSpPr>
        <p:spPr bwMode="auto">
          <a:xfrm>
            <a:off x="5081588" y="1844675"/>
            <a:ext cx="4062412" cy="1692275"/>
          </a:xfrm>
          <a:prstGeom prst="rect">
            <a:avLst/>
          </a:prstGeom>
          <a:noFill/>
          <a:ln w="9525">
            <a:noFill/>
            <a:miter lim="800000"/>
            <a:headEnd/>
            <a:tailEnd/>
          </a:ln>
        </p:spPr>
        <p:txBody>
          <a:bodyPr>
            <a:spAutoFit/>
          </a:bodyPr>
          <a:lstStyle/>
          <a:p>
            <a:pPr eaLnBrk="0" hangingPunct="0">
              <a:spcBef>
                <a:spcPct val="50000"/>
              </a:spcBef>
              <a:buFontTx/>
              <a:buChar char="-"/>
            </a:pPr>
            <a:r>
              <a:rPr lang="en-US" sz="1600" b="1">
                <a:cs typeface="Arial" charset="0"/>
              </a:rPr>
              <a:t>Chỉ trên lược đồ vị trí thành phố Hồ Chí Minh</a:t>
            </a:r>
            <a:r>
              <a:rPr lang="en-US" sz="1600">
                <a:cs typeface="Arial" charset="0"/>
              </a:rPr>
              <a:t> và cho biết </a:t>
            </a:r>
            <a:r>
              <a:rPr lang="en-US" sz="1600" b="1">
                <a:cs typeface="Arial" charset="0"/>
              </a:rPr>
              <a:t>thành phố Hồ Chí Minh</a:t>
            </a:r>
            <a:r>
              <a:rPr lang="en-US" sz="1600">
                <a:cs typeface="Arial" charset="0"/>
              </a:rPr>
              <a:t> </a:t>
            </a:r>
            <a:r>
              <a:rPr lang="en-US" sz="1600" b="1">
                <a:cs typeface="Arial" charset="0"/>
              </a:rPr>
              <a:t>tiếp giáp với những tỉnh nào?</a:t>
            </a:r>
          </a:p>
          <a:p>
            <a:pPr eaLnBrk="0" hangingPunct="0">
              <a:spcBef>
                <a:spcPct val="50000"/>
              </a:spcBef>
              <a:buFontTx/>
              <a:buChar char="-"/>
            </a:pPr>
            <a:r>
              <a:rPr lang="en-US" sz="1600" b="1">
                <a:cs typeface="Arial" charset="0"/>
              </a:rPr>
              <a:t> Từ thành phố đi đến các tỉnh khác bằng những loại đường giao thông nào?</a:t>
            </a:r>
          </a:p>
        </p:txBody>
      </p:sp>
      <p:sp>
        <p:nvSpPr>
          <p:cNvPr id="14343" name="Rectangle 7"/>
          <p:cNvSpPr>
            <a:spLocks noChangeArrowheads="1"/>
          </p:cNvSpPr>
          <p:nvPr/>
        </p:nvSpPr>
        <p:spPr bwMode="auto">
          <a:xfrm>
            <a:off x="5219700" y="4365625"/>
            <a:ext cx="3319463" cy="1692275"/>
          </a:xfrm>
          <a:prstGeom prst="rect">
            <a:avLst/>
          </a:prstGeom>
          <a:noFill/>
          <a:ln w="9525">
            <a:noFill/>
            <a:miter lim="800000"/>
            <a:headEnd/>
            <a:tailEnd/>
          </a:ln>
        </p:spPr>
        <p:txBody>
          <a:bodyPr>
            <a:spAutoFit/>
          </a:bodyPr>
          <a:lstStyle/>
          <a:p>
            <a:pPr eaLnBrk="0" hangingPunct="0">
              <a:spcBef>
                <a:spcPct val="50000"/>
              </a:spcBef>
            </a:pPr>
            <a:r>
              <a:rPr lang="en-US" sz="1600" b="1">
                <a:solidFill>
                  <a:srgbClr val="FFFF00"/>
                </a:solidFill>
                <a:cs typeface="Arial" charset="0"/>
              </a:rPr>
              <a:t>- Bà Rịa - Vũng Tàu, Đồng Nai, Bình Dương, Tây Ninh, Long An, Tiền Giang.</a:t>
            </a:r>
          </a:p>
          <a:p>
            <a:pPr eaLnBrk="0" hangingPunct="0">
              <a:spcBef>
                <a:spcPct val="50000"/>
              </a:spcBef>
            </a:pPr>
            <a:r>
              <a:rPr lang="en-US" sz="1600" b="1">
                <a:solidFill>
                  <a:srgbClr val="FFFF00"/>
                </a:solidFill>
                <a:cs typeface="Arial" charset="0"/>
              </a:rPr>
              <a:t>- Đường sắt, đường ô tô, đường hàng không, đường thuỷ.</a:t>
            </a:r>
          </a:p>
        </p:txBody>
      </p:sp>
      <p:grpSp>
        <p:nvGrpSpPr>
          <p:cNvPr id="4102" name="Group 10"/>
          <p:cNvGrpSpPr>
            <a:grpSpLocks/>
          </p:cNvGrpSpPr>
          <p:nvPr/>
        </p:nvGrpSpPr>
        <p:grpSpPr bwMode="auto">
          <a:xfrm>
            <a:off x="457200" y="228600"/>
            <a:ext cx="7488238" cy="935038"/>
            <a:chOff x="288" y="144"/>
            <a:chExt cx="4717" cy="589"/>
          </a:xfrm>
        </p:grpSpPr>
        <p:sp>
          <p:nvSpPr>
            <p:cNvPr id="4103" name="AutoShape 8"/>
            <p:cNvSpPr>
              <a:spLocks noChangeArrowheads="1"/>
            </p:cNvSpPr>
            <p:nvPr/>
          </p:nvSpPr>
          <p:spPr bwMode="auto">
            <a:xfrm>
              <a:off x="288" y="144"/>
              <a:ext cx="4717" cy="589"/>
            </a:xfrm>
            <a:prstGeom prst="ribbon">
              <a:avLst>
                <a:gd name="adj1" fmla="val 12500"/>
                <a:gd name="adj2" fmla="val 50000"/>
              </a:avLst>
            </a:prstGeom>
            <a:noFill/>
            <a:ln w="9525">
              <a:solidFill>
                <a:schemeClr val="tx1"/>
              </a:solidFill>
              <a:round/>
              <a:headEnd/>
              <a:tailEnd/>
            </a:ln>
          </p:spPr>
          <p:txBody>
            <a:bodyPr wrap="none" anchor="ctr"/>
            <a:lstStyle/>
            <a:p>
              <a:endParaRPr lang="en-US" sz="1600"/>
            </a:p>
          </p:txBody>
        </p:sp>
        <p:sp>
          <p:nvSpPr>
            <p:cNvPr id="4104" name="Rectangle 9"/>
            <p:cNvSpPr>
              <a:spLocks noChangeArrowheads="1"/>
            </p:cNvSpPr>
            <p:nvPr/>
          </p:nvSpPr>
          <p:spPr bwMode="auto">
            <a:xfrm>
              <a:off x="1680" y="236"/>
              <a:ext cx="1838" cy="368"/>
            </a:xfrm>
            <a:prstGeom prst="rect">
              <a:avLst/>
            </a:prstGeom>
            <a:noFill/>
            <a:ln w="9525">
              <a:noFill/>
              <a:miter lim="800000"/>
              <a:headEnd/>
              <a:tailEnd/>
            </a:ln>
          </p:spPr>
          <p:txBody>
            <a:bodyPr wrap="none">
              <a:spAutoFit/>
            </a:bodyPr>
            <a:lstStyle/>
            <a:p>
              <a:r>
                <a:rPr lang="en-US" sz="3200" i="1">
                  <a:solidFill>
                    <a:srgbClr val="FFFF00"/>
                  </a:solidFill>
                </a:rPr>
                <a:t>Kiểm tra bài cũ</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grpId="0" nodeType="clickEffect">
                                  <p:stCondLst>
                                    <p:cond delay="0"/>
                                  </p:stCondLst>
                                  <p:childTnLst>
                                    <p:animRot by="21600000">
                                      <p:cBhvr>
                                        <p:cTn id="6" dur="2000" fill="hold"/>
                                        <p:tgtEl>
                                          <p:spTgt spid="14341"/>
                                        </p:tgtEl>
                                        <p:attrNameLst>
                                          <p:attrName>r</p:attrName>
                                        </p:attrNameLst>
                                      </p:cBhvr>
                                    </p:animRot>
                                  </p:childTnLst>
                                </p:cTn>
                              </p:par>
                            </p:childTnLst>
                          </p:cTn>
                        </p:par>
                        <p:par>
                          <p:cTn id="7" fill="hold" nodeType="afterGroup">
                            <p:stCondLst>
                              <p:cond delay="2000"/>
                            </p:stCondLst>
                            <p:childTnLst>
                              <p:par>
                                <p:cTn id="8" presetID="3" presetClass="entr" presetSubtype="10" fill="hold" nodeType="afterEffect">
                                  <p:stCondLst>
                                    <p:cond delay="0"/>
                                  </p:stCondLst>
                                  <p:childTnLst>
                                    <p:set>
                                      <p:cBhvr>
                                        <p:cTn id="9" dur="1" fill="hold">
                                          <p:stCondLst>
                                            <p:cond delay="0"/>
                                          </p:stCondLst>
                                        </p:cTn>
                                        <p:tgtEl>
                                          <p:spTgt spid="14342">
                                            <p:txEl>
                                              <p:pRg st="0" end="0"/>
                                            </p:txEl>
                                          </p:spTgt>
                                        </p:tgtEl>
                                        <p:attrNameLst>
                                          <p:attrName>style.visibility</p:attrName>
                                        </p:attrNameLst>
                                      </p:cBhvr>
                                      <p:to>
                                        <p:strVal val="visible"/>
                                      </p:to>
                                    </p:set>
                                    <p:animEffect transition="in" filter="blinds(horizontal)">
                                      <p:cBhvr>
                                        <p:cTn id="10" dur="500"/>
                                        <p:tgtEl>
                                          <p:spTgt spid="14342">
                                            <p:txEl>
                                              <p:pRg st="0" end="0"/>
                                            </p:txEl>
                                          </p:spTgt>
                                        </p:tgtEl>
                                      </p:cBhvr>
                                    </p:animEffect>
                                  </p:childTnLst>
                                </p:cTn>
                              </p:par>
                            </p:childTnLst>
                          </p:cTn>
                        </p:par>
                        <p:par>
                          <p:cTn id="11" fill="hold" nodeType="afterGroup">
                            <p:stCondLst>
                              <p:cond delay="2500"/>
                            </p:stCondLst>
                            <p:childTnLst>
                              <p:par>
                                <p:cTn id="12" presetID="4" presetClass="entr" presetSubtype="16" fill="hold" nodeType="afterEffect">
                                  <p:stCondLst>
                                    <p:cond delay="0"/>
                                  </p:stCondLst>
                                  <p:childTnLst>
                                    <p:set>
                                      <p:cBhvr>
                                        <p:cTn id="13" dur="1" fill="hold">
                                          <p:stCondLst>
                                            <p:cond delay="0"/>
                                          </p:stCondLst>
                                        </p:cTn>
                                        <p:tgtEl>
                                          <p:spTgt spid="14342">
                                            <p:txEl>
                                              <p:pRg st="1" end="1"/>
                                            </p:txEl>
                                          </p:spTgt>
                                        </p:tgtEl>
                                        <p:attrNameLst>
                                          <p:attrName>style.visibility</p:attrName>
                                        </p:attrNameLst>
                                      </p:cBhvr>
                                      <p:to>
                                        <p:strVal val="visible"/>
                                      </p:to>
                                    </p:set>
                                    <p:animEffect transition="in" filter="box(in)">
                                      <p:cBhvr>
                                        <p:cTn id="14" dur="500"/>
                                        <p:tgtEl>
                                          <p:spTgt spid="14342">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nodeType="clickEffect">
                                  <p:stCondLst>
                                    <p:cond delay="0"/>
                                  </p:stCondLst>
                                  <p:childTnLst>
                                    <p:set>
                                      <p:cBhvr>
                                        <p:cTn id="18" dur="1" fill="hold">
                                          <p:stCondLst>
                                            <p:cond delay="0"/>
                                          </p:stCondLst>
                                        </p:cTn>
                                        <p:tgtEl>
                                          <p:spTgt spid="14343">
                                            <p:txEl>
                                              <p:pRg st="0" end="0"/>
                                            </p:txEl>
                                          </p:spTgt>
                                        </p:tgtEl>
                                        <p:attrNameLst>
                                          <p:attrName>style.visibility</p:attrName>
                                        </p:attrNameLst>
                                      </p:cBhvr>
                                      <p:to>
                                        <p:strVal val="visible"/>
                                      </p:to>
                                    </p:set>
                                    <p:animEffect transition="in" filter="checkerboard(across)">
                                      <p:cBhvr>
                                        <p:cTn id="19" dur="500"/>
                                        <p:tgtEl>
                                          <p:spTgt spid="14343">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10" fill="hold" nodeType="clickEffect">
                                  <p:stCondLst>
                                    <p:cond delay="0"/>
                                  </p:stCondLst>
                                  <p:childTnLst>
                                    <p:set>
                                      <p:cBhvr>
                                        <p:cTn id="23" dur="1" fill="hold">
                                          <p:stCondLst>
                                            <p:cond delay="0"/>
                                          </p:stCondLst>
                                        </p:cTn>
                                        <p:tgtEl>
                                          <p:spTgt spid="14343">
                                            <p:txEl>
                                              <p:pRg st="1" end="1"/>
                                            </p:txEl>
                                          </p:spTgt>
                                        </p:tgtEl>
                                        <p:attrNameLst>
                                          <p:attrName>style.visibility</p:attrName>
                                        </p:attrNameLst>
                                      </p:cBhvr>
                                      <p:to>
                                        <p:strVal val="visible"/>
                                      </p:to>
                                    </p:set>
                                    <p:animEffect transition="in" filter="checkerboard(across)">
                                      <p:cBhvr>
                                        <p:cTn id="24" dur="500"/>
                                        <p:tgtEl>
                                          <p:spTgt spid="14343">
                                            <p:txEl>
                                              <p:pRg st="1" end="1"/>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8" presetClass="entr" presetSubtype="16" fill="hold" nodeType="clickEffect">
                                  <p:stCondLst>
                                    <p:cond delay="0"/>
                                  </p:stCondLst>
                                  <p:childTnLst>
                                    <p:set>
                                      <p:cBhvr>
                                        <p:cTn id="28" dur="1" fill="hold">
                                          <p:stCondLst>
                                            <p:cond delay="0"/>
                                          </p:stCondLst>
                                        </p:cTn>
                                        <p:tgtEl>
                                          <p:spTgt spid="14343">
                                            <p:txEl>
                                              <p:pRg st="0" end="0"/>
                                            </p:txEl>
                                          </p:spTgt>
                                        </p:tgtEl>
                                        <p:attrNameLst>
                                          <p:attrName>style.visibility</p:attrName>
                                        </p:attrNameLst>
                                      </p:cBhvr>
                                      <p:to>
                                        <p:strVal val="visible"/>
                                      </p:to>
                                    </p:set>
                                    <p:animEffect transition="in" filter="diamond(in)">
                                      <p:cBhvr>
                                        <p:cTn id="29" dur="2000"/>
                                        <p:tgtEl>
                                          <p:spTgt spid="14343">
                                            <p:txEl>
                                              <p:pRg st="0" end="0"/>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8" presetClass="emph" presetSubtype="0" fill="hold" grpId="0" nodeType="clickEffect">
                                  <p:stCondLst>
                                    <p:cond delay="0"/>
                                  </p:stCondLst>
                                  <p:childTnLst>
                                    <p:animRot by="21600000">
                                      <p:cBhvr>
                                        <p:cTn id="33" dur="2000" fill="hold"/>
                                        <p:tgtEl>
                                          <p:spTgt spid="14343">
                                            <p:txEl>
                                              <p:pRg st="0" end="0"/>
                                            </p:txEl>
                                          </p:spTgt>
                                        </p:tgtEl>
                                        <p:attrNameLst>
                                          <p:attrName>r</p:attrName>
                                        </p:attrNameLst>
                                      </p:cBhvr>
                                    </p:animRot>
                                  </p:childTnLst>
                                </p:cTn>
                              </p:par>
                            </p:childTnLst>
                          </p:cTn>
                        </p:par>
                      </p:childTnLst>
                    </p:cTn>
                  </p:par>
                  <p:par>
                    <p:cTn id="34" fill="hold" nodeType="clickPar">
                      <p:stCondLst>
                        <p:cond delay="indefinite"/>
                      </p:stCondLst>
                      <p:childTnLst>
                        <p:par>
                          <p:cTn id="35" fill="hold" nodeType="withGroup">
                            <p:stCondLst>
                              <p:cond delay="0"/>
                            </p:stCondLst>
                            <p:childTnLst>
                              <p:par>
                                <p:cTn id="36" presetID="8" presetClass="emph" presetSubtype="0" fill="hold" grpId="0" nodeType="clickEffect">
                                  <p:stCondLst>
                                    <p:cond delay="0"/>
                                  </p:stCondLst>
                                  <p:childTnLst>
                                    <p:animRot by="21600000">
                                      <p:cBhvr>
                                        <p:cTn id="37" dur="2000" fill="hold"/>
                                        <p:tgtEl>
                                          <p:spTgt spid="1434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p:bldP spid="14343"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endParaRPr lang="en-US" smtClean="0"/>
          </a:p>
        </p:txBody>
      </p:sp>
      <p:sp>
        <p:nvSpPr>
          <p:cNvPr id="22531" name="Rectangle 3"/>
          <p:cNvSpPr>
            <a:spLocks noGrp="1" noChangeArrowheads="1"/>
          </p:cNvSpPr>
          <p:nvPr>
            <p:ph type="body" idx="1"/>
          </p:nvPr>
        </p:nvSpPr>
        <p:spPr/>
        <p:txBody>
          <a:bodyPr/>
          <a:lstStyle/>
          <a:p>
            <a:pPr eaLnBrk="1" hangingPunct="1"/>
            <a:endParaRPr lang="en-US" smtClean="0"/>
          </a:p>
        </p:txBody>
      </p:sp>
      <p:pic>
        <p:nvPicPr>
          <p:cNvPr id="22532" name="Picture 4" descr="svdon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2533" name="AutoShape 5">
            <a:hlinkClick r:id="" action="ppaction://hlinkshowjump?jump=firstslide" highlightClick="1"/>
          </p:cNvPr>
          <p:cNvSpPr>
            <a:spLocks noChangeArrowheads="1"/>
          </p:cNvSpPr>
          <p:nvPr/>
        </p:nvSpPr>
        <p:spPr bwMode="auto">
          <a:xfrm>
            <a:off x="8153400" y="6324600"/>
            <a:ext cx="609600" cy="304800"/>
          </a:xfrm>
          <a:prstGeom prst="actionButtonBeginning">
            <a:avLst/>
          </a:prstGeom>
          <a:solidFill>
            <a:schemeClr val="accent1"/>
          </a:solidFill>
          <a:ln w="9525">
            <a:noFill/>
            <a:miter lim="800000"/>
            <a:headEnd/>
            <a:tailEnd/>
          </a:ln>
        </p:spPr>
        <p:txBody>
          <a:bodyPr wrap="none" anchor="ctr"/>
          <a:lstStyle/>
          <a:p>
            <a:endParaRPr lang="en-US"/>
          </a:p>
        </p:txBody>
      </p:sp>
      <p:pic>
        <p:nvPicPr>
          <p:cNvPr id="22534" name="Picture 6" descr="svdong"/>
          <p:cNvPicPr>
            <a:picLocks noChangeAspect="1" noChangeArrowheads="1"/>
          </p:cNvPicPr>
          <p:nvPr/>
        </p:nvPicPr>
        <p:blipFill>
          <a:blip r:embed="rId2"/>
          <a:srcRect/>
          <a:stretch>
            <a:fillRect/>
          </a:stretch>
        </p:blipFill>
        <p:spPr bwMode="auto">
          <a:xfrm>
            <a:off x="152400" y="152400"/>
            <a:ext cx="9144000" cy="6858000"/>
          </a:xfrm>
          <a:prstGeom prst="rect">
            <a:avLst/>
          </a:prstGeom>
          <a:noFill/>
          <a:ln w="9525">
            <a:noFill/>
            <a:miter lim="800000"/>
            <a:headEnd/>
            <a:tailEnd/>
          </a:ln>
        </p:spPr>
      </p:pic>
      <p:sp>
        <p:nvSpPr>
          <p:cNvPr id="22535" name="Rectangle 7"/>
          <p:cNvSpPr>
            <a:spLocks noChangeArrowheads="1"/>
          </p:cNvSpPr>
          <p:nvPr/>
        </p:nvSpPr>
        <p:spPr bwMode="auto">
          <a:xfrm>
            <a:off x="2590800" y="6248400"/>
            <a:ext cx="4800600" cy="609600"/>
          </a:xfrm>
          <a:prstGeom prst="rect">
            <a:avLst/>
          </a:prstGeom>
          <a:solidFill>
            <a:schemeClr val="accent1"/>
          </a:solidFill>
          <a:ln w="9525">
            <a:solidFill>
              <a:schemeClr val="tx1"/>
            </a:solidFill>
            <a:miter lim="800000"/>
            <a:headEnd/>
            <a:tailEnd/>
          </a:ln>
        </p:spPr>
        <p:txBody>
          <a:bodyPr wrap="none" anchor="ctr"/>
          <a:lstStyle/>
          <a:p>
            <a:pPr algn="ctr"/>
            <a:r>
              <a:rPr lang="en-US" altLang="zh-CN" b="1">
                <a:solidFill>
                  <a:srgbClr val="FFCC00"/>
                </a:solidFill>
                <a:ea typeface="SimSun" pitchFamily="2" charset="-122"/>
              </a:rPr>
              <a:t>Sân vận động</a:t>
            </a:r>
            <a:endParaRPr lang="en-US" b="1">
              <a:solidFill>
                <a:srgbClr val="FFCC00"/>
              </a:solidFill>
            </a:endParaRPr>
          </a:p>
        </p:txBody>
      </p:sp>
    </p:spTree>
  </p:cSld>
  <p:clrMapOvr>
    <a:masterClrMapping/>
  </p:clrMapOvr>
  <p:transition>
    <p:split orient="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0508La03L[1]"/>
          <p:cNvPicPr>
            <a:picLocks noChangeAspect="1" noChangeArrowheads="1"/>
          </p:cNvPicPr>
          <p:nvPr/>
        </p:nvPicPr>
        <p:blipFill>
          <a:blip r:embed="rId2"/>
          <a:srcRect/>
          <a:stretch>
            <a:fillRect/>
          </a:stretch>
        </p:blipFill>
        <p:spPr bwMode="auto">
          <a:xfrm>
            <a:off x="0" y="0"/>
            <a:ext cx="4572000" cy="3213100"/>
          </a:xfrm>
          <a:prstGeom prst="rect">
            <a:avLst/>
          </a:prstGeom>
          <a:noFill/>
          <a:ln w="9525">
            <a:noFill/>
            <a:miter lim="800000"/>
            <a:headEnd/>
            <a:tailEnd/>
          </a:ln>
        </p:spPr>
      </p:pic>
      <p:pic>
        <p:nvPicPr>
          <p:cNvPr id="23555" name="Picture 3"/>
          <p:cNvPicPr>
            <a:picLocks noChangeAspect="1" noChangeArrowheads="1"/>
          </p:cNvPicPr>
          <p:nvPr/>
        </p:nvPicPr>
        <p:blipFill>
          <a:blip r:embed="rId3"/>
          <a:srcRect/>
          <a:stretch>
            <a:fillRect/>
          </a:stretch>
        </p:blipFill>
        <p:spPr bwMode="auto">
          <a:xfrm>
            <a:off x="4859338" y="0"/>
            <a:ext cx="4284662" cy="3213100"/>
          </a:xfrm>
          <a:prstGeom prst="rect">
            <a:avLst/>
          </a:prstGeom>
          <a:noFill/>
          <a:ln w="9525">
            <a:noFill/>
            <a:miter lim="800000"/>
            <a:headEnd/>
            <a:tailEnd/>
          </a:ln>
        </p:spPr>
      </p:pic>
      <p:pic>
        <p:nvPicPr>
          <p:cNvPr id="23556" name="Picture 4"/>
          <p:cNvPicPr>
            <a:picLocks noChangeAspect="1" noChangeArrowheads="1"/>
          </p:cNvPicPr>
          <p:nvPr/>
        </p:nvPicPr>
        <p:blipFill>
          <a:blip r:embed="rId4"/>
          <a:srcRect/>
          <a:stretch>
            <a:fillRect/>
          </a:stretch>
        </p:blipFill>
        <p:spPr bwMode="auto">
          <a:xfrm>
            <a:off x="2195513" y="3536950"/>
            <a:ext cx="4427537" cy="33210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TruongCNKTCaodangngheCanTho[1]"/>
          <p:cNvPicPr>
            <a:picLocks noChangeAspect="1" noChangeArrowheads="1"/>
          </p:cNvPicPr>
          <p:nvPr/>
        </p:nvPicPr>
        <p:blipFill>
          <a:blip r:embed="rId2"/>
          <a:srcRect/>
          <a:stretch>
            <a:fillRect/>
          </a:stretch>
        </p:blipFill>
        <p:spPr bwMode="auto">
          <a:xfrm>
            <a:off x="0" y="0"/>
            <a:ext cx="9144000" cy="68611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DH-CanTho[1]"/>
          <p:cNvPicPr>
            <a:picLocks noChangeAspect="1" noChangeArrowheads="1"/>
          </p:cNvPicPr>
          <p:nvPr/>
        </p:nvPicPr>
        <p:blipFill>
          <a:blip r:embed="rId2"/>
          <a:srcRect/>
          <a:stretch>
            <a:fillRect/>
          </a:stretch>
        </p:blipFill>
        <p:spPr bwMode="auto">
          <a:xfrm>
            <a:off x="-1836738" y="-26988"/>
            <a:ext cx="7200901" cy="6858001"/>
          </a:xfrm>
          <a:prstGeom prst="rect">
            <a:avLst/>
          </a:prstGeom>
          <a:noFill/>
          <a:ln w="9525">
            <a:noFill/>
            <a:miter lim="800000"/>
            <a:headEnd/>
            <a:tailEnd/>
          </a:ln>
        </p:spPr>
      </p:pic>
      <p:sp>
        <p:nvSpPr>
          <p:cNvPr id="25603" name="Text Box 3"/>
          <p:cNvSpPr txBox="1">
            <a:spLocks noChangeArrowheads="1"/>
          </p:cNvSpPr>
          <p:nvPr/>
        </p:nvSpPr>
        <p:spPr bwMode="auto">
          <a:xfrm>
            <a:off x="6588125" y="1412875"/>
            <a:ext cx="1655763" cy="2124075"/>
          </a:xfrm>
          <a:prstGeom prst="rect">
            <a:avLst/>
          </a:prstGeom>
          <a:noFill/>
          <a:ln w="9525">
            <a:noFill/>
            <a:miter lim="800000"/>
            <a:headEnd/>
            <a:tailEnd/>
          </a:ln>
        </p:spPr>
        <p:txBody>
          <a:bodyPr>
            <a:spAutoFit/>
          </a:bodyPr>
          <a:lstStyle/>
          <a:p>
            <a:pPr>
              <a:spcBef>
                <a:spcPct val="50000"/>
              </a:spcBef>
            </a:pPr>
            <a:r>
              <a:rPr lang="en-US" sz="2400" b="1">
                <a:solidFill>
                  <a:srgbClr val="FF6699"/>
                </a:solidFill>
                <a:cs typeface="Arial" charset="0"/>
              </a:rPr>
              <a:t>T</a:t>
            </a:r>
            <a:r>
              <a:rPr lang="en-US" sz="2400" b="1">
                <a:solidFill>
                  <a:srgbClr val="FF6699"/>
                </a:solidFill>
                <a:latin typeface="Times New Roman" pitchFamily="18" charset="0"/>
                <a:cs typeface="Arial" charset="0"/>
              </a:rPr>
              <a:t>r</a:t>
            </a:r>
            <a:r>
              <a:rPr lang="en-US" sz="2400" b="1">
                <a:solidFill>
                  <a:srgbClr val="FF6699"/>
                </a:solidFill>
                <a:cs typeface="Arial" charset="0"/>
              </a:rPr>
              <a:t>ường</a:t>
            </a:r>
          </a:p>
          <a:p>
            <a:pPr>
              <a:spcBef>
                <a:spcPct val="50000"/>
              </a:spcBef>
            </a:pPr>
            <a:r>
              <a:rPr lang="en-US" sz="2400" b="1">
                <a:solidFill>
                  <a:srgbClr val="FF6699"/>
                </a:solidFill>
                <a:cs typeface="Arial" charset="0"/>
              </a:rPr>
              <a:t>Đại học </a:t>
            </a:r>
          </a:p>
          <a:p>
            <a:pPr>
              <a:spcBef>
                <a:spcPct val="50000"/>
              </a:spcBef>
            </a:pPr>
            <a:r>
              <a:rPr lang="en-US" sz="2400" b="1">
                <a:solidFill>
                  <a:srgbClr val="FF6699"/>
                </a:solidFill>
                <a:cs typeface="Arial" charset="0"/>
              </a:rPr>
              <a:t>Cần </a:t>
            </a:r>
          </a:p>
          <a:p>
            <a:pPr>
              <a:spcBef>
                <a:spcPct val="50000"/>
              </a:spcBef>
            </a:pPr>
            <a:r>
              <a:rPr lang="en-US" sz="2400" b="1">
                <a:solidFill>
                  <a:srgbClr val="FF6699"/>
                </a:solidFill>
                <a:cs typeface="Arial" charset="0"/>
              </a:rPr>
              <a:t>Th</a:t>
            </a:r>
            <a:r>
              <a:rPr lang="vi-VN" sz="2400" b="1">
                <a:solidFill>
                  <a:srgbClr val="FF6699"/>
                </a:solidFill>
                <a:cs typeface="Arial" charset="0"/>
              </a:rPr>
              <a:t>ơ</a:t>
            </a:r>
            <a:r>
              <a:rPr lang="en-US" sz="2400" b="1">
                <a:solidFill>
                  <a:srgbClr val="003300"/>
                </a:solidFill>
                <a:cs typeface="Arial" charset="0"/>
              </a:rPr>
              <a:t> </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endParaRPr lang="en-US" smtClean="0"/>
          </a:p>
        </p:txBody>
      </p:sp>
      <p:sp>
        <p:nvSpPr>
          <p:cNvPr id="26627" name="Rectangle 3"/>
          <p:cNvSpPr>
            <a:spLocks noGrp="1" noChangeArrowheads="1"/>
          </p:cNvSpPr>
          <p:nvPr>
            <p:ph type="body" idx="1"/>
          </p:nvPr>
        </p:nvSpPr>
        <p:spPr/>
        <p:txBody>
          <a:bodyPr/>
          <a:lstStyle/>
          <a:p>
            <a:pPr eaLnBrk="1" hangingPunct="1"/>
            <a:endParaRPr lang="en-US" smtClean="0"/>
          </a:p>
        </p:txBody>
      </p:sp>
      <p:pic>
        <p:nvPicPr>
          <p:cNvPr id="26628" name="Picture 4" descr="sgd_ct"/>
          <p:cNvPicPr>
            <a:picLocks noChangeAspect="1" noChangeArrowheads="1"/>
          </p:cNvPicPr>
          <p:nvPr/>
        </p:nvPicPr>
        <p:blipFill>
          <a:blip r:embed="rId2"/>
          <a:srcRect/>
          <a:stretch>
            <a:fillRect/>
          </a:stretch>
        </p:blipFill>
        <p:spPr bwMode="auto">
          <a:xfrm>
            <a:off x="762000" y="990600"/>
            <a:ext cx="7543800" cy="5181600"/>
          </a:xfrm>
          <a:prstGeom prst="rect">
            <a:avLst/>
          </a:prstGeom>
          <a:noFill/>
          <a:ln w="9525">
            <a:noFill/>
            <a:miter lim="800000"/>
            <a:headEnd/>
            <a:tailEnd/>
          </a:ln>
        </p:spPr>
      </p:pic>
      <p:sp>
        <p:nvSpPr>
          <p:cNvPr id="26629" name="AutoShape 5">
            <a:hlinkClick r:id="" action="ppaction://hlinkshowjump?jump=firstslide" highlightClick="1"/>
          </p:cNvPr>
          <p:cNvSpPr>
            <a:spLocks noChangeArrowheads="1"/>
          </p:cNvSpPr>
          <p:nvPr/>
        </p:nvSpPr>
        <p:spPr bwMode="auto">
          <a:xfrm>
            <a:off x="8153400" y="6248400"/>
            <a:ext cx="685800" cy="381000"/>
          </a:xfrm>
          <a:prstGeom prst="actionButtonBeginning">
            <a:avLst/>
          </a:prstGeom>
          <a:solidFill>
            <a:schemeClr val="accent1"/>
          </a:solidFill>
          <a:ln w="9525">
            <a:noFill/>
            <a:miter lim="800000"/>
            <a:headEnd/>
            <a:tailEnd/>
          </a:ln>
        </p:spPr>
        <p:txBody>
          <a:bodyPr wrap="none" anchor="ctr"/>
          <a:lstStyle/>
          <a:p>
            <a:endParaRPr lang="en-US"/>
          </a:p>
        </p:txBody>
      </p:sp>
    </p:spTree>
  </p:cSld>
  <p:clrMapOvr>
    <a:masterClrMapping/>
  </p:clrMapOvr>
  <p:transition>
    <p:push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endParaRPr lang="en-US" smtClean="0"/>
          </a:p>
        </p:txBody>
      </p:sp>
      <p:sp>
        <p:nvSpPr>
          <p:cNvPr id="27651" name="Rectangle 3"/>
          <p:cNvSpPr>
            <a:spLocks noGrp="1" noChangeArrowheads="1"/>
          </p:cNvSpPr>
          <p:nvPr>
            <p:ph type="body" idx="1"/>
          </p:nvPr>
        </p:nvSpPr>
        <p:spPr/>
        <p:txBody>
          <a:bodyPr/>
          <a:lstStyle/>
          <a:p>
            <a:pPr eaLnBrk="1" hangingPunct="1"/>
            <a:endParaRPr lang="en-US" smtClean="0"/>
          </a:p>
        </p:txBody>
      </p:sp>
      <p:pic>
        <p:nvPicPr>
          <p:cNvPr id="27652" name="Picture 4" descr="Dai-hoc-Can-tho"/>
          <p:cNvPicPr>
            <a:picLocks noChangeAspect="1" noChangeArrowheads="1"/>
          </p:cNvPicPr>
          <p:nvPr/>
        </p:nvPicPr>
        <p:blipFill>
          <a:blip r:embed="rId2"/>
          <a:srcRect/>
          <a:stretch>
            <a:fillRect/>
          </a:stretch>
        </p:blipFill>
        <p:spPr bwMode="auto">
          <a:xfrm>
            <a:off x="152400" y="19050"/>
            <a:ext cx="8991600" cy="6743700"/>
          </a:xfrm>
          <a:prstGeom prst="rect">
            <a:avLst/>
          </a:prstGeom>
          <a:noFill/>
          <a:ln w="9525">
            <a:noFill/>
            <a:miter lim="800000"/>
            <a:headEnd/>
            <a:tailEnd/>
          </a:ln>
        </p:spPr>
      </p:pic>
      <p:sp>
        <p:nvSpPr>
          <p:cNvPr id="27653" name="AutoShape 5">
            <a:hlinkClick r:id="" action="ppaction://hlinkshowjump?jump=firstslide" highlightClick="1"/>
          </p:cNvPr>
          <p:cNvSpPr>
            <a:spLocks noChangeArrowheads="1"/>
          </p:cNvSpPr>
          <p:nvPr/>
        </p:nvSpPr>
        <p:spPr bwMode="auto">
          <a:xfrm>
            <a:off x="8305800" y="6324600"/>
            <a:ext cx="533400" cy="304800"/>
          </a:xfrm>
          <a:prstGeom prst="actionButtonBeginning">
            <a:avLst/>
          </a:prstGeom>
          <a:solidFill>
            <a:schemeClr val="accent1"/>
          </a:solidFill>
          <a:ln w="9525">
            <a:noFill/>
            <a:miter lim="800000"/>
            <a:headEnd/>
            <a:tailEnd/>
          </a:ln>
        </p:spPr>
        <p:txBody>
          <a:bodyPr wrap="none" anchor="ctr"/>
          <a:lstStyle/>
          <a:p>
            <a:endParaRPr lang="en-US"/>
          </a:p>
        </p:txBody>
      </p:sp>
    </p:spTree>
  </p:cSld>
  <p:clrMapOvr>
    <a:masterClrMapping/>
  </p:clrMapOvr>
  <p:transition>
    <p:pull dir="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684213" y="1989138"/>
            <a:ext cx="7545387" cy="1570037"/>
          </a:xfrm>
          <a:prstGeom prst="rect">
            <a:avLst/>
          </a:prstGeom>
          <a:noFill/>
          <a:ln w="9525">
            <a:noFill/>
            <a:miter lim="800000"/>
            <a:headEnd/>
            <a:tailEnd/>
          </a:ln>
        </p:spPr>
        <p:txBody>
          <a:bodyPr>
            <a:spAutoFit/>
          </a:bodyPr>
          <a:lstStyle/>
          <a:p>
            <a:pPr>
              <a:spcBef>
                <a:spcPct val="50000"/>
              </a:spcBef>
            </a:pPr>
            <a:r>
              <a:rPr lang="en-US" sz="3200">
                <a:solidFill>
                  <a:srgbClr val="003366"/>
                </a:solidFill>
                <a:cs typeface="Arial" charset="0"/>
              </a:rPr>
              <a:t>       </a:t>
            </a:r>
            <a:r>
              <a:rPr lang="en-US" sz="3200" b="1">
                <a:solidFill>
                  <a:srgbClr val="FF6699"/>
                </a:solidFill>
                <a:cs typeface="Arial" charset="0"/>
              </a:rPr>
              <a:t>Thành phố Cần Th</a:t>
            </a:r>
            <a:r>
              <a:rPr lang="vi-VN" sz="3200" b="1">
                <a:solidFill>
                  <a:srgbClr val="FF6699"/>
                </a:solidFill>
                <a:cs typeface="Arial" charset="0"/>
              </a:rPr>
              <a:t>ơ</a:t>
            </a:r>
            <a:r>
              <a:rPr lang="en-US" sz="3200" b="1">
                <a:solidFill>
                  <a:srgbClr val="FF6699"/>
                </a:solidFill>
                <a:cs typeface="Arial" charset="0"/>
              </a:rPr>
              <a:t> là trung tâm kinh tế, văn </a:t>
            </a:r>
            <a:r>
              <a:rPr lang="en-US" sz="3200" b="1">
                <a:solidFill>
                  <a:srgbClr val="FF6699"/>
                </a:solidFill>
                <a:latin typeface="Times New Roman" pitchFamily="18" charset="0"/>
                <a:cs typeface="Arial" charset="0"/>
              </a:rPr>
              <a:t>h</a:t>
            </a:r>
            <a:r>
              <a:rPr lang="en-US" sz="3200" b="1">
                <a:solidFill>
                  <a:srgbClr val="FF6699"/>
                </a:solidFill>
                <a:cs typeface="Arial" charset="0"/>
              </a:rPr>
              <a:t>úa quan trọng của </a:t>
            </a:r>
            <a:r>
              <a:rPr lang="vi-VN" sz="3200" b="1">
                <a:solidFill>
                  <a:srgbClr val="FF6699"/>
                </a:solidFill>
                <a:cs typeface="Arial" charset="0"/>
              </a:rPr>
              <a:t>đ</a:t>
            </a:r>
            <a:r>
              <a:rPr lang="en-US" sz="3200" b="1">
                <a:solidFill>
                  <a:srgbClr val="FF6699"/>
                </a:solidFill>
                <a:cs typeface="Arial" charset="0"/>
              </a:rPr>
              <a:t>ồng bằng sông Cửu Long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66562"/>
                                        </p:tgtEl>
                                        <p:attrNameLst>
                                          <p:attrName>style.visibility</p:attrName>
                                        </p:attrNameLst>
                                      </p:cBhvr>
                                      <p:to>
                                        <p:strVal val="visible"/>
                                      </p:to>
                                    </p:set>
                                    <p:animEffect transition="in" filter="wedge">
                                      <p:cBhvr>
                                        <p:cTn id="7" dur="1000"/>
                                        <p:tgtEl>
                                          <p:spTgt spid="66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1763713" y="2420938"/>
            <a:ext cx="6337300" cy="1077912"/>
          </a:xfrm>
          <a:prstGeom prst="rect">
            <a:avLst/>
          </a:prstGeom>
          <a:noFill/>
          <a:ln w="9525">
            <a:noFill/>
            <a:miter lim="800000"/>
            <a:headEnd/>
            <a:tailEnd/>
          </a:ln>
        </p:spPr>
        <p:txBody>
          <a:bodyPr>
            <a:spAutoFit/>
          </a:bodyPr>
          <a:lstStyle/>
          <a:p>
            <a:pPr>
              <a:spcBef>
                <a:spcPct val="50000"/>
              </a:spcBef>
            </a:pPr>
            <a:r>
              <a:rPr lang="en-US" sz="3200">
                <a:latin typeface="Times New Roman" pitchFamily="18" charset="0"/>
                <a:cs typeface="Arial" charset="0"/>
              </a:rPr>
              <a:t> </a:t>
            </a:r>
            <a:r>
              <a:rPr lang="en-US" sz="3200" b="1">
                <a:solidFill>
                  <a:srgbClr val="FFFF66"/>
                </a:solidFill>
                <a:latin typeface="Times New Roman" pitchFamily="18" charset="0"/>
                <a:cs typeface="Arial" charset="0"/>
              </a:rPr>
              <a:t>Ở</a:t>
            </a:r>
            <a:r>
              <a:rPr lang="en-US" sz="3200" b="1">
                <a:solidFill>
                  <a:srgbClr val="FFFF66"/>
                </a:solidFill>
                <a:cs typeface="Arial" charset="0"/>
              </a:rPr>
              <a:t> Cần Th</a:t>
            </a:r>
            <a:r>
              <a:rPr lang="vi-VN" sz="3200" b="1">
                <a:solidFill>
                  <a:srgbClr val="FFFF66"/>
                </a:solidFill>
                <a:cs typeface="Arial" charset="0"/>
              </a:rPr>
              <a:t>ơ</a:t>
            </a:r>
            <a:r>
              <a:rPr lang="en-US" sz="3200" b="1">
                <a:solidFill>
                  <a:srgbClr val="FFFF66"/>
                </a:solidFill>
                <a:cs typeface="Arial" charset="0"/>
              </a:rPr>
              <a:t> có thể </a:t>
            </a:r>
            <a:r>
              <a:rPr lang="vi-VN" sz="3200" b="1">
                <a:solidFill>
                  <a:srgbClr val="FFFF66"/>
                </a:solidFill>
                <a:cs typeface="Arial" charset="0"/>
              </a:rPr>
              <a:t>đ</a:t>
            </a:r>
            <a:r>
              <a:rPr lang="en-US" sz="3200" b="1">
                <a:solidFill>
                  <a:srgbClr val="FFFF66"/>
                </a:solidFill>
                <a:cs typeface="Arial" charset="0"/>
              </a:rPr>
              <a:t>ến n</a:t>
            </a:r>
            <a:r>
              <a:rPr lang="vi-VN" sz="3200" b="1">
                <a:solidFill>
                  <a:srgbClr val="FFFF66"/>
                </a:solidFill>
                <a:cs typeface="Arial" charset="0"/>
              </a:rPr>
              <a:t>ơ</a:t>
            </a:r>
            <a:r>
              <a:rPr lang="en-US" sz="3200" b="1">
                <a:solidFill>
                  <a:srgbClr val="FFFF66"/>
                </a:solidFill>
                <a:cs typeface="Arial" charset="0"/>
              </a:rPr>
              <a:t>i nào </a:t>
            </a:r>
            <a:r>
              <a:rPr lang="vi-VN" sz="3200" b="1">
                <a:solidFill>
                  <a:srgbClr val="FFFF66"/>
                </a:solidFill>
                <a:cs typeface="Arial" charset="0"/>
              </a:rPr>
              <a:t>đ</a:t>
            </a:r>
            <a:r>
              <a:rPr lang="en-US" sz="3200" b="1">
                <a:solidFill>
                  <a:srgbClr val="FFFF66"/>
                </a:solidFill>
                <a:cs typeface="Arial" charset="0"/>
              </a:rPr>
              <a:t>ể tham quan du lịch ?</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images1398553_CanTho[1]"/>
          <p:cNvPicPr>
            <a:picLocks noChangeAspect="1" noChangeArrowheads="1"/>
          </p:cNvPicPr>
          <p:nvPr/>
        </p:nvPicPr>
        <p:blipFill>
          <a:blip r:embed="rId2"/>
          <a:srcRect/>
          <a:stretch>
            <a:fillRect/>
          </a:stretch>
        </p:blipFill>
        <p:spPr bwMode="auto">
          <a:xfrm>
            <a:off x="0" y="-458788"/>
            <a:ext cx="9144000" cy="6696076"/>
          </a:xfrm>
          <a:prstGeom prst="rect">
            <a:avLst/>
          </a:prstGeom>
          <a:noFill/>
          <a:ln w="9525">
            <a:noFill/>
            <a:miter lim="800000"/>
            <a:headEnd/>
            <a:tailEnd/>
          </a:ln>
        </p:spPr>
      </p:pic>
      <p:sp>
        <p:nvSpPr>
          <p:cNvPr id="30723" name="Text Box 3"/>
          <p:cNvSpPr txBox="1">
            <a:spLocks noChangeArrowheads="1"/>
          </p:cNvSpPr>
          <p:nvPr/>
        </p:nvSpPr>
        <p:spPr bwMode="auto">
          <a:xfrm>
            <a:off x="468313" y="6491288"/>
            <a:ext cx="4895850" cy="338137"/>
          </a:xfrm>
          <a:prstGeom prst="rect">
            <a:avLst/>
          </a:prstGeom>
          <a:noFill/>
          <a:ln w="9525">
            <a:noFill/>
            <a:miter lim="800000"/>
            <a:headEnd/>
            <a:tailEnd/>
          </a:ln>
        </p:spPr>
        <p:txBody>
          <a:bodyPr>
            <a:spAutoFit/>
          </a:bodyPr>
          <a:lstStyle/>
          <a:p>
            <a:pPr>
              <a:spcBef>
                <a:spcPct val="50000"/>
              </a:spcBef>
            </a:pPr>
            <a:endParaRPr lang="vi-VN" sz="1600">
              <a:cs typeface="Arial" charset="0"/>
            </a:endParaRPr>
          </a:p>
        </p:txBody>
      </p:sp>
      <p:sp>
        <p:nvSpPr>
          <p:cNvPr id="30724" name="Text Box 4"/>
          <p:cNvSpPr txBox="1">
            <a:spLocks noChangeArrowheads="1"/>
          </p:cNvSpPr>
          <p:nvPr/>
        </p:nvSpPr>
        <p:spPr bwMode="auto">
          <a:xfrm>
            <a:off x="2147888" y="6351588"/>
            <a:ext cx="4321175" cy="461962"/>
          </a:xfrm>
          <a:prstGeom prst="rect">
            <a:avLst/>
          </a:prstGeom>
          <a:noFill/>
          <a:ln w="9525">
            <a:noFill/>
            <a:miter lim="800000"/>
            <a:headEnd/>
            <a:tailEnd/>
          </a:ln>
        </p:spPr>
        <p:txBody>
          <a:bodyPr>
            <a:spAutoFit/>
          </a:bodyPr>
          <a:lstStyle/>
          <a:p>
            <a:pPr>
              <a:spcBef>
                <a:spcPct val="50000"/>
              </a:spcBef>
            </a:pPr>
            <a:r>
              <a:rPr lang="en-US" sz="2400" b="1" i="1">
                <a:cs typeface="Arial" charset="0"/>
              </a:rPr>
              <a:t>            </a:t>
            </a:r>
            <a:r>
              <a:rPr lang="en-US" sz="2400" b="1" i="1">
                <a:solidFill>
                  <a:srgbClr val="FF6699"/>
                </a:solidFill>
                <a:cs typeface="Arial" charset="0"/>
              </a:rPr>
              <a:t>BẾN NINH KIỀU</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xv_cantho1_clip_image002[1]"/>
          <p:cNvPicPr>
            <a:picLocks noChangeAspect="1" noChangeArrowheads="1"/>
          </p:cNvPicPr>
          <p:nvPr/>
        </p:nvPicPr>
        <p:blipFill>
          <a:blip r:embed="rId2"/>
          <a:srcRect/>
          <a:stretch>
            <a:fillRect/>
          </a:stretch>
        </p:blipFill>
        <p:spPr bwMode="auto">
          <a:xfrm>
            <a:off x="0" y="0"/>
            <a:ext cx="9144000" cy="68532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endParaRPr lang="en-US" smtClean="0"/>
          </a:p>
        </p:txBody>
      </p:sp>
      <p:sp>
        <p:nvSpPr>
          <p:cNvPr id="5123" name="Rectangle 3"/>
          <p:cNvSpPr>
            <a:spLocks noGrp="1" noChangeArrowheads="1"/>
          </p:cNvSpPr>
          <p:nvPr>
            <p:ph type="body" idx="1"/>
          </p:nvPr>
        </p:nvSpPr>
        <p:spPr/>
        <p:txBody>
          <a:bodyPr/>
          <a:lstStyle/>
          <a:p>
            <a:pPr eaLnBrk="1" hangingPunct="1"/>
            <a:endParaRPr lang="en-US" smtClean="0"/>
          </a:p>
        </p:txBody>
      </p:sp>
      <p:pic>
        <p:nvPicPr>
          <p:cNvPr id="5124" name="Picture 4" descr="ct1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endParaRPr lang="en-US" smtClean="0"/>
          </a:p>
        </p:txBody>
      </p:sp>
      <p:sp>
        <p:nvSpPr>
          <p:cNvPr id="32771" name="Rectangle 3"/>
          <p:cNvSpPr>
            <a:spLocks noGrp="1" noChangeArrowheads="1"/>
          </p:cNvSpPr>
          <p:nvPr>
            <p:ph type="body" idx="1"/>
          </p:nvPr>
        </p:nvSpPr>
        <p:spPr/>
        <p:txBody>
          <a:bodyPr/>
          <a:lstStyle/>
          <a:p>
            <a:pPr eaLnBrk="1" hangingPunct="1"/>
            <a:endParaRPr lang="en-US" smtClean="0"/>
          </a:p>
        </p:txBody>
      </p:sp>
      <p:pic>
        <p:nvPicPr>
          <p:cNvPr id="32772" name="Picture 4" descr="my_khanh"/>
          <p:cNvPicPr>
            <a:picLocks noChangeAspect="1" noChangeArrowheads="1"/>
          </p:cNvPicPr>
          <p:nvPr/>
        </p:nvPicPr>
        <p:blipFill>
          <a:blip r:embed="rId2"/>
          <a:srcRect/>
          <a:stretch>
            <a:fillRect/>
          </a:stretch>
        </p:blipFill>
        <p:spPr bwMode="auto">
          <a:xfrm>
            <a:off x="0" y="42863"/>
            <a:ext cx="9144000" cy="6815137"/>
          </a:xfrm>
          <a:prstGeom prst="rect">
            <a:avLst/>
          </a:prstGeom>
          <a:noFill/>
          <a:ln w="9525">
            <a:noFill/>
            <a:miter lim="800000"/>
            <a:headEnd/>
            <a:tailEnd/>
          </a:ln>
        </p:spPr>
      </p:pic>
      <p:sp>
        <p:nvSpPr>
          <p:cNvPr id="32773" name="AutoShape 5">
            <a:hlinkClick r:id="" action="ppaction://hlinkshowjump?jump=firstslide" highlightClick="1"/>
          </p:cNvPr>
          <p:cNvSpPr>
            <a:spLocks noChangeArrowheads="1"/>
          </p:cNvSpPr>
          <p:nvPr/>
        </p:nvSpPr>
        <p:spPr bwMode="auto">
          <a:xfrm>
            <a:off x="8077200" y="6324600"/>
            <a:ext cx="609600" cy="304800"/>
          </a:xfrm>
          <a:prstGeom prst="actionButtonBeginning">
            <a:avLst/>
          </a:prstGeom>
          <a:solidFill>
            <a:schemeClr val="accent1"/>
          </a:solidFill>
          <a:ln w="9525">
            <a:noFill/>
            <a:miter lim="800000"/>
            <a:headEnd/>
            <a:tailEnd/>
          </a:ln>
        </p:spPr>
        <p:txBody>
          <a:bodyPr wrap="none" anchor="ctr"/>
          <a:lstStyle/>
          <a:p>
            <a:endParaRPr lang="en-US"/>
          </a:p>
        </p:txBody>
      </p:sp>
    </p:spTree>
  </p:cSld>
  <p:clrMapOvr>
    <a:masterClrMapping/>
  </p:clrMapOvr>
  <p:transition>
    <p:spli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srcRect/>
          <a:stretch>
            <a:fillRect/>
          </a:stretch>
        </p:blipFill>
        <p:spPr bwMode="auto">
          <a:xfrm>
            <a:off x="0" y="0"/>
            <a:ext cx="9144000" cy="6381750"/>
          </a:xfrm>
          <a:prstGeom prst="rect">
            <a:avLst/>
          </a:prstGeom>
          <a:noFill/>
          <a:ln w="9525">
            <a:noFill/>
            <a:miter lim="800000"/>
            <a:headEnd/>
            <a:tailEnd/>
          </a:ln>
        </p:spPr>
      </p:pic>
      <p:sp>
        <p:nvSpPr>
          <p:cNvPr id="33795" name="Text Box 3"/>
          <p:cNvSpPr txBox="1">
            <a:spLocks noChangeArrowheads="1"/>
          </p:cNvSpPr>
          <p:nvPr/>
        </p:nvSpPr>
        <p:spPr bwMode="auto">
          <a:xfrm>
            <a:off x="2124075" y="6491288"/>
            <a:ext cx="4105275" cy="366712"/>
          </a:xfrm>
          <a:prstGeom prst="rect">
            <a:avLst/>
          </a:prstGeom>
          <a:noFill/>
          <a:ln w="9525">
            <a:noFill/>
            <a:miter lim="800000"/>
            <a:headEnd/>
            <a:tailEnd/>
          </a:ln>
        </p:spPr>
        <p:txBody>
          <a:bodyPr>
            <a:spAutoFit/>
          </a:bodyPr>
          <a:lstStyle/>
          <a:p>
            <a:pPr>
              <a:spcBef>
                <a:spcPct val="50000"/>
              </a:spcBef>
            </a:pPr>
            <a:r>
              <a:rPr lang="en-US" b="1" i="1">
                <a:cs typeface="Arial" charset="0"/>
              </a:rPr>
              <a:t>                </a:t>
            </a:r>
            <a:r>
              <a:rPr lang="en-US" b="1" i="1">
                <a:solidFill>
                  <a:srgbClr val="99FFCC"/>
                </a:solidFill>
                <a:cs typeface="Arial" charset="0"/>
              </a:rPr>
              <a:t>VƯỜN CÒ BẰNG LĂNG</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endParaRPr lang="en-US" smtClean="0"/>
          </a:p>
        </p:txBody>
      </p:sp>
      <p:sp>
        <p:nvSpPr>
          <p:cNvPr id="34819" name="Rectangle 3"/>
          <p:cNvSpPr>
            <a:spLocks noGrp="1" noChangeArrowheads="1"/>
          </p:cNvSpPr>
          <p:nvPr>
            <p:ph type="body" idx="1"/>
          </p:nvPr>
        </p:nvSpPr>
        <p:spPr/>
        <p:txBody>
          <a:bodyPr/>
          <a:lstStyle/>
          <a:p>
            <a:pPr eaLnBrk="1" hangingPunct="1"/>
            <a:endParaRPr lang="en-US" smtClean="0"/>
          </a:p>
        </p:txBody>
      </p:sp>
      <p:pic>
        <p:nvPicPr>
          <p:cNvPr id="34820" name="Picture 4" descr="Dinh_Binh_Thuy_Can_Tho"/>
          <p:cNvPicPr>
            <a:picLocks noChangeAspect="1" noChangeArrowheads="1"/>
          </p:cNvPicPr>
          <p:nvPr/>
        </p:nvPicPr>
        <p:blipFill>
          <a:blip r:embed="rId2"/>
          <a:srcRect/>
          <a:stretch>
            <a:fillRect/>
          </a:stretch>
        </p:blipFill>
        <p:spPr bwMode="auto">
          <a:xfrm>
            <a:off x="0" y="0"/>
            <a:ext cx="8915400" cy="6845300"/>
          </a:xfrm>
          <a:prstGeom prst="rect">
            <a:avLst/>
          </a:prstGeom>
          <a:noFill/>
          <a:ln w="9525">
            <a:noFill/>
            <a:miter lim="800000"/>
            <a:headEnd/>
            <a:tailEnd/>
          </a:ln>
        </p:spPr>
      </p:pic>
      <p:sp>
        <p:nvSpPr>
          <p:cNvPr id="34821" name="AutoShape 5">
            <a:hlinkClick r:id="" action="ppaction://hlinkshowjump?jump=firstslide" highlightClick="1"/>
          </p:cNvPr>
          <p:cNvSpPr>
            <a:spLocks noChangeArrowheads="1"/>
          </p:cNvSpPr>
          <p:nvPr/>
        </p:nvSpPr>
        <p:spPr bwMode="auto">
          <a:xfrm>
            <a:off x="7924800" y="6248400"/>
            <a:ext cx="609600" cy="381000"/>
          </a:xfrm>
          <a:prstGeom prst="actionButtonBeginning">
            <a:avLst/>
          </a:prstGeom>
          <a:solidFill>
            <a:schemeClr val="accent1"/>
          </a:solidFill>
          <a:ln w="9525">
            <a:noFill/>
            <a:miter lim="800000"/>
            <a:headEnd/>
            <a:tailEnd/>
          </a:ln>
        </p:spPr>
        <p:txBody>
          <a:bodyPr wrap="none" anchor="ctr"/>
          <a:lstStyle/>
          <a:p>
            <a:endParaRPr lang="en-US"/>
          </a:p>
        </p:txBody>
      </p:sp>
      <p:sp>
        <p:nvSpPr>
          <p:cNvPr id="34822" name="Rectangle 6"/>
          <p:cNvSpPr>
            <a:spLocks noChangeArrowheads="1"/>
          </p:cNvSpPr>
          <p:nvPr/>
        </p:nvSpPr>
        <p:spPr bwMode="auto">
          <a:xfrm>
            <a:off x="5943600" y="533400"/>
            <a:ext cx="2324100" cy="641350"/>
          </a:xfrm>
          <a:prstGeom prst="rect">
            <a:avLst/>
          </a:prstGeom>
          <a:noFill/>
          <a:ln w="9525">
            <a:noFill/>
            <a:miter lim="800000"/>
            <a:headEnd/>
            <a:tailEnd/>
          </a:ln>
        </p:spPr>
        <p:txBody>
          <a:bodyPr>
            <a:spAutoFit/>
          </a:bodyPr>
          <a:lstStyle/>
          <a:p>
            <a:r>
              <a:rPr lang="en-US" b="1">
                <a:solidFill>
                  <a:srgbClr val="0000CC"/>
                </a:solidFill>
              </a:rPr>
              <a:t>Nhà cổ Bình Thủy</a:t>
            </a:r>
            <a:br>
              <a:rPr lang="en-US" b="1">
                <a:solidFill>
                  <a:srgbClr val="0000CC"/>
                </a:solidFill>
              </a:rPr>
            </a:br>
            <a:endParaRPr lang="en-US" b="1">
              <a:solidFill>
                <a:srgbClr val="0000CC"/>
              </a:solidFill>
            </a:endParaRPr>
          </a:p>
        </p:txBody>
      </p:sp>
    </p:spTree>
  </p:cSld>
  <p:clrMapOvr>
    <a:masterClrMapping/>
  </p:clrMapOvr>
  <p:transition>
    <p:strips/>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971550" y="1484313"/>
            <a:ext cx="7848600" cy="1570037"/>
          </a:xfrm>
          <a:prstGeom prst="rect">
            <a:avLst/>
          </a:prstGeom>
          <a:noFill/>
          <a:ln w="9525">
            <a:noFill/>
            <a:miter lim="800000"/>
            <a:headEnd/>
            <a:tailEnd/>
          </a:ln>
        </p:spPr>
        <p:txBody>
          <a:bodyPr>
            <a:spAutoFit/>
          </a:bodyPr>
          <a:lstStyle/>
          <a:p>
            <a:pPr>
              <a:spcBef>
                <a:spcPct val="50000"/>
              </a:spcBef>
            </a:pPr>
            <a:r>
              <a:rPr lang="en-US" sz="2400">
                <a:solidFill>
                  <a:srgbClr val="800000"/>
                </a:solidFill>
                <a:cs typeface="Arial" charset="0"/>
              </a:rPr>
              <a:t>   </a:t>
            </a:r>
            <a:r>
              <a:rPr lang="en-US" sz="3200" b="1">
                <a:solidFill>
                  <a:srgbClr val="FFFF00"/>
                </a:solidFill>
                <a:cs typeface="Arial" charset="0"/>
              </a:rPr>
              <a:t>Thành phố Cần Th</a:t>
            </a:r>
            <a:r>
              <a:rPr lang="vi-VN" sz="3200" b="1">
                <a:solidFill>
                  <a:srgbClr val="FFFF00"/>
                </a:solidFill>
                <a:cs typeface="Arial" charset="0"/>
              </a:rPr>
              <a:t>ơ</a:t>
            </a:r>
            <a:r>
              <a:rPr lang="en-US" sz="3200" b="1">
                <a:solidFill>
                  <a:srgbClr val="FFFF00"/>
                </a:solidFill>
                <a:cs typeface="Arial" charset="0"/>
              </a:rPr>
              <a:t> là</a:t>
            </a:r>
            <a:r>
              <a:rPr lang="en-US" sz="2400" b="1">
                <a:solidFill>
                  <a:srgbClr val="FFFF00"/>
                </a:solidFill>
                <a:cs typeface="Arial" charset="0"/>
              </a:rPr>
              <a:t> </a:t>
            </a:r>
            <a:r>
              <a:rPr lang="en-US" sz="3200" b="1">
                <a:solidFill>
                  <a:srgbClr val="FFFF00"/>
                </a:solidFill>
                <a:cs typeface="Arial" charset="0"/>
              </a:rPr>
              <a:t>trung tâm kinh tế ,văn  hoá ,khoa học của </a:t>
            </a:r>
            <a:r>
              <a:rPr lang="vi-VN" sz="3200" b="1">
                <a:solidFill>
                  <a:srgbClr val="FFFF00"/>
                </a:solidFill>
                <a:cs typeface="Arial" charset="0"/>
              </a:rPr>
              <a:t>đ</a:t>
            </a:r>
            <a:r>
              <a:rPr lang="en-US" sz="3200" b="1">
                <a:solidFill>
                  <a:srgbClr val="FFFF00"/>
                </a:solidFill>
                <a:cs typeface="Arial" charset="0"/>
              </a:rPr>
              <a:t>ồng bằng sông Cửu Long</a:t>
            </a:r>
            <a:r>
              <a:rPr lang="en-US" sz="3200" b="1">
                <a:solidFill>
                  <a:srgbClr val="800000"/>
                </a:solidFill>
                <a:cs typeface="Arial"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checkerboard(across)">
                                      <p:cBhvr>
                                        <p:cTn id="7" dur="500"/>
                                        <p:tgtEl>
                                          <p:spTgt spid="37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0" y="476250"/>
            <a:ext cx="9144000" cy="6370638"/>
          </a:xfrm>
          <a:prstGeom prst="rect">
            <a:avLst/>
          </a:prstGeom>
          <a:noFill/>
          <a:ln w="9525">
            <a:noFill/>
            <a:miter lim="800000"/>
            <a:headEnd/>
            <a:tailEnd/>
          </a:ln>
        </p:spPr>
        <p:txBody>
          <a:bodyPr>
            <a:spAutoFit/>
          </a:bodyPr>
          <a:lstStyle/>
          <a:p>
            <a:pPr>
              <a:spcBef>
                <a:spcPct val="50000"/>
              </a:spcBef>
            </a:pPr>
            <a:r>
              <a:rPr lang="en-US" sz="2400">
                <a:latin typeface="Times New Roman" pitchFamily="18" charset="0"/>
                <a:cs typeface="Arial" charset="0"/>
              </a:rPr>
              <a:t>                         </a:t>
            </a:r>
            <a:endParaRPr lang="en-US" sz="2400">
              <a:solidFill>
                <a:schemeClr val="bg2"/>
              </a:solidFill>
              <a:latin typeface="Times New Roman" pitchFamily="18" charset="0"/>
              <a:cs typeface="Arial" charset="0"/>
            </a:endParaRPr>
          </a:p>
          <a:p>
            <a:pPr>
              <a:spcBef>
                <a:spcPct val="50000"/>
              </a:spcBef>
            </a:pPr>
            <a:r>
              <a:rPr lang="en-US" sz="2400">
                <a:latin typeface="Times New Roman" pitchFamily="18" charset="0"/>
                <a:cs typeface="Arial" charset="0"/>
              </a:rPr>
              <a:t>                                   </a:t>
            </a:r>
            <a:r>
              <a:rPr lang="en-US" sz="2400">
                <a:solidFill>
                  <a:schemeClr val="bg2"/>
                </a:solidFill>
                <a:latin typeface="Times New Roman" pitchFamily="18" charset="0"/>
                <a:cs typeface="Arial" charset="0"/>
              </a:rPr>
              <a:t>Môn  :  Địa lí</a:t>
            </a:r>
            <a:r>
              <a:rPr lang="en-US" sz="2400">
                <a:cs typeface="Arial" charset="0"/>
              </a:rPr>
              <a:t>     </a:t>
            </a:r>
          </a:p>
          <a:p>
            <a:pPr>
              <a:spcBef>
                <a:spcPct val="50000"/>
              </a:spcBef>
            </a:pPr>
            <a:r>
              <a:rPr lang="en-US" sz="2400">
                <a:cs typeface="Arial" charset="0"/>
              </a:rPr>
              <a:t>                 </a:t>
            </a:r>
            <a:r>
              <a:rPr lang="en-US" sz="2400" b="1" i="1">
                <a:solidFill>
                  <a:srgbClr val="FF6699"/>
                </a:solidFill>
                <a:latin typeface="Times New Roman" pitchFamily="18" charset="0"/>
                <a:cs typeface="Arial" charset="0"/>
              </a:rPr>
              <a:t>B</a:t>
            </a:r>
            <a:r>
              <a:rPr lang="en-US" sz="2400" b="1" i="1">
                <a:solidFill>
                  <a:srgbClr val="FF6699"/>
                </a:solidFill>
                <a:cs typeface="Arial" charset="0"/>
              </a:rPr>
              <a:t>ài 24</a:t>
            </a:r>
            <a:r>
              <a:rPr lang="en-US" sz="2400">
                <a:solidFill>
                  <a:srgbClr val="FF6699"/>
                </a:solidFill>
                <a:cs typeface="Arial" charset="0"/>
              </a:rPr>
              <a:t> </a:t>
            </a:r>
            <a:r>
              <a:rPr lang="en-US" sz="2400">
                <a:solidFill>
                  <a:srgbClr val="FF6699"/>
                </a:solidFill>
                <a:latin typeface="Times New Roman" pitchFamily="18" charset="0"/>
                <a:cs typeface="Arial" charset="0"/>
              </a:rPr>
              <a:t>:</a:t>
            </a:r>
            <a:r>
              <a:rPr lang="en-US" sz="2400">
                <a:solidFill>
                  <a:srgbClr val="FF6699"/>
                </a:solidFill>
                <a:cs typeface="Arial" charset="0"/>
              </a:rPr>
              <a:t>  </a:t>
            </a:r>
            <a:r>
              <a:rPr lang="en-US" sz="2400" b="1">
                <a:solidFill>
                  <a:srgbClr val="FF6699"/>
                </a:solidFill>
                <a:cs typeface="Arial" charset="0"/>
              </a:rPr>
              <a:t>THÀNH PHỐ CẦN THƠ</a:t>
            </a:r>
            <a:r>
              <a:rPr lang="en-US" sz="2400">
                <a:cs typeface="Arial" charset="0"/>
              </a:rPr>
              <a:t>  </a:t>
            </a:r>
          </a:p>
          <a:p>
            <a:pPr>
              <a:spcBef>
                <a:spcPct val="50000"/>
              </a:spcBef>
            </a:pPr>
            <a:endParaRPr lang="en-US" sz="2400">
              <a:cs typeface="Arial" charset="0"/>
            </a:endParaRPr>
          </a:p>
          <a:p>
            <a:pPr>
              <a:spcBef>
                <a:spcPct val="50000"/>
              </a:spcBef>
            </a:pPr>
            <a:r>
              <a:rPr lang="en-US" sz="2400" b="1" i="1" u="sng">
                <a:solidFill>
                  <a:srgbClr val="FF6699"/>
                </a:solidFill>
                <a:cs typeface="Arial" charset="0"/>
              </a:rPr>
              <a:t>Bài học</a:t>
            </a:r>
            <a:r>
              <a:rPr lang="en-US" sz="2400" b="1" i="1">
                <a:solidFill>
                  <a:srgbClr val="FF6699"/>
                </a:solidFill>
                <a:cs typeface="Arial" charset="0"/>
              </a:rPr>
              <a:t> :</a:t>
            </a:r>
            <a:r>
              <a:rPr lang="en-US" sz="2400" b="1" i="1">
                <a:cs typeface="Arial" charset="0"/>
              </a:rPr>
              <a:t>   </a:t>
            </a:r>
            <a:r>
              <a:rPr lang="en-US" sz="2400">
                <a:solidFill>
                  <a:srgbClr val="FFFF66"/>
                </a:solidFill>
                <a:cs typeface="Arial" charset="0"/>
              </a:rPr>
              <a:t>Thành phố Cần Thơ nằm bờn sụng Hậu, ở trung tõm đồng bằng sụng Cửu Long. Nhờ cú vị trớ địa lớ thuận lợi, Cần Thơ đó trở thành trung tõm kinh tế, văn húa, khoa học quan trọng. Đõy là nơi tiếp nhận nhiều mặt hàng nụng, thủy sản của đồng bằng sụng Cửu Long để chế biến và xuất khẩu.</a:t>
            </a:r>
            <a:r>
              <a:rPr lang="en-US" sz="2400">
                <a:cs typeface="Arial" charset="0"/>
              </a:rPr>
              <a:t>           </a:t>
            </a:r>
          </a:p>
          <a:p>
            <a:pPr>
              <a:spcBef>
                <a:spcPct val="50000"/>
              </a:spcBef>
            </a:pPr>
            <a:endParaRPr lang="en-US" sz="2400">
              <a:cs typeface="Arial" charset="0"/>
            </a:endParaRPr>
          </a:p>
          <a:p>
            <a:pPr>
              <a:spcBef>
                <a:spcPct val="50000"/>
              </a:spcBef>
            </a:pPr>
            <a:endParaRPr lang="en-US" sz="2400">
              <a:cs typeface="Arial" charset="0"/>
            </a:endParaRPr>
          </a:p>
          <a:p>
            <a:pPr>
              <a:spcBef>
                <a:spcPct val="50000"/>
              </a:spcBef>
            </a:pPr>
            <a:endParaRPr lang="en-US" sz="2400">
              <a:cs typeface="Arial" charset="0"/>
            </a:endParaRPr>
          </a:p>
          <a:p>
            <a:pPr>
              <a:spcBef>
                <a:spcPct val="50000"/>
              </a:spcBef>
            </a:pPr>
            <a:r>
              <a:rPr lang="en-US" sz="2400">
                <a:cs typeface="Arial" charset="0"/>
              </a:rPr>
              <a:t>      </a:t>
            </a:r>
            <a:endParaRPr lang="en-US" sz="1400" b="1">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8914">
                                            <p:txEl>
                                              <p:pRg st="0" end="0"/>
                                            </p:txEl>
                                          </p:spTgt>
                                        </p:tgtEl>
                                        <p:attrNameLst>
                                          <p:attrName>style.visibility</p:attrName>
                                        </p:attrNameLst>
                                      </p:cBhvr>
                                      <p:to>
                                        <p:strVal val="visible"/>
                                      </p:to>
                                    </p:set>
                                    <p:anim calcmode="lin" valueType="num">
                                      <p:cBhvr>
                                        <p:cTn id="7" dur="1000" fill="hold"/>
                                        <p:tgtEl>
                                          <p:spTgt spid="3891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8914">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38914">
                                            <p:txEl>
                                              <p:pRg st="0" end="0"/>
                                            </p:txEl>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8914">
                                            <p:txEl>
                                              <p:pRg st="1" end="1"/>
                                            </p:txEl>
                                          </p:spTgt>
                                        </p:tgtEl>
                                        <p:attrNameLst>
                                          <p:attrName>style.visibility</p:attrName>
                                        </p:attrNameLst>
                                      </p:cBhvr>
                                      <p:to>
                                        <p:strVal val="visible"/>
                                      </p:to>
                                    </p:set>
                                    <p:anim calcmode="lin" valueType="num">
                                      <p:cBhvr>
                                        <p:cTn id="12" dur="1000" fill="hold"/>
                                        <p:tgtEl>
                                          <p:spTgt spid="38914">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38914">
                                            <p:txEl>
                                              <p:pRg st="1" end="1"/>
                                            </p:txEl>
                                          </p:spTgt>
                                        </p:tgtEl>
                                        <p:attrNameLst>
                                          <p:attrName>ppt_h</p:attrName>
                                        </p:attrNameLst>
                                      </p:cBhvr>
                                      <p:tavLst>
                                        <p:tav tm="0">
                                          <p:val>
                                            <p:fltVal val="0"/>
                                          </p:val>
                                        </p:tav>
                                        <p:tav tm="100000">
                                          <p:val>
                                            <p:strVal val="#ppt_h"/>
                                          </p:val>
                                        </p:tav>
                                      </p:tavLst>
                                    </p:anim>
                                    <p:animEffect transition="in" filter="fade">
                                      <p:cBhvr>
                                        <p:cTn id="14" dur="1000"/>
                                        <p:tgtEl>
                                          <p:spTgt spid="38914">
                                            <p:txEl>
                                              <p:pRg st="1" end="1"/>
                                            </p:txEl>
                                          </p:spTgt>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38914">
                                            <p:txEl>
                                              <p:pRg st="2" end="2"/>
                                            </p:txEl>
                                          </p:spTgt>
                                        </p:tgtEl>
                                        <p:attrNameLst>
                                          <p:attrName>style.visibility</p:attrName>
                                        </p:attrNameLst>
                                      </p:cBhvr>
                                      <p:to>
                                        <p:strVal val="visible"/>
                                      </p:to>
                                    </p:set>
                                    <p:anim calcmode="lin" valueType="num">
                                      <p:cBhvr>
                                        <p:cTn id="17" dur="1000" fill="hold"/>
                                        <p:tgtEl>
                                          <p:spTgt spid="38914">
                                            <p:txEl>
                                              <p:pRg st="2" end="2"/>
                                            </p:txEl>
                                          </p:spTgt>
                                        </p:tgtEl>
                                        <p:attrNameLst>
                                          <p:attrName>ppt_w</p:attrName>
                                        </p:attrNameLst>
                                      </p:cBhvr>
                                      <p:tavLst>
                                        <p:tav tm="0">
                                          <p:val>
                                            <p:fltVal val="0"/>
                                          </p:val>
                                        </p:tav>
                                        <p:tav tm="100000">
                                          <p:val>
                                            <p:strVal val="#ppt_w"/>
                                          </p:val>
                                        </p:tav>
                                      </p:tavLst>
                                    </p:anim>
                                    <p:anim calcmode="lin" valueType="num">
                                      <p:cBhvr>
                                        <p:cTn id="18" dur="1000" fill="hold"/>
                                        <p:tgtEl>
                                          <p:spTgt spid="38914">
                                            <p:txEl>
                                              <p:pRg st="2" end="2"/>
                                            </p:txEl>
                                          </p:spTgt>
                                        </p:tgtEl>
                                        <p:attrNameLst>
                                          <p:attrName>ppt_h</p:attrName>
                                        </p:attrNameLst>
                                      </p:cBhvr>
                                      <p:tavLst>
                                        <p:tav tm="0">
                                          <p:val>
                                            <p:fltVal val="0"/>
                                          </p:val>
                                        </p:tav>
                                        <p:tav tm="100000">
                                          <p:val>
                                            <p:strVal val="#ppt_h"/>
                                          </p:val>
                                        </p:tav>
                                      </p:tavLst>
                                    </p:anim>
                                    <p:animEffect transition="in" filter="fade">
                                      <p:cBhvr>
                                        <p:cTn id="19" dur="1000"/>
                                        <p:tgtEl>
                                          <p:spTgt spid="38914">
                                            <p:txEl>
                                              <p:pRg st="2" end="2"/>
                                            </p:txEl>
                                          </p:spTgt>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38914">
                                            <p:txEl>
                                              <p:pRg st="4" end="4"/>
                                            </p:txEl>
                                          </p:spTgt>
                                        </p:tgtEl>
                                        <p:attrNameLst>
                                          <p:attrName>style.visibility</p:attrName>
                                        </p:attrNameLst>
                                      </p:cBhvr>
                                      <p:to>
                                        <p:strVal val="visible"/>
                                      </p:to>
                                    </p:set>
                                    <p:anim calcmode="lin" valueType="num">
                                      <p:cBhvr>
                                        <p:cTn id="22" dur="1000" fill="hold"/>
                                        <p:tgtEl>
                                          <p:spTgt spid="38914">
                                            <p:txEl>
                                              <p:pRg st="4" end="4"/>
                                            </p:txEl>
                                          </p:spTgt>
                                        </p:tgtEl>
                                        <p:attrNameLst>
                                          <p:attrName>ppt_w</p:attrName>
                                        </p:attrNameLst>
                                      </p:cBhvr>
                                      <p:tavLst>
                                        <p:tav tm="0">
                                          <p:val>
                                            <p:fltVal val="0"/>
                                          </p:val>
                                        </p:tav>
                                        <p:tav tm="100000">
                                          <p:val>
                                            <p:strVal val="#ppt_w"/>
                                          </p:val>
                                        </p:tav>
                                      </p:tavLst>
                                    </p:anim>
                                    <p:anim calcmode="lin" valueType="num">
                                      <p:cBhvr>
                                        <p:cTn id="23" dur="1000" fill="hold"/>
                                        <p:tgtEl>
                                          <p:spTgt spid="38914">
                                            <p:txEl>
                                              <p:pRg st="4" end="4"/>
                                            </p:txEl>
                                          </p:spTgt>
                                        </p:tgtEl>
                                        <p:attrNameLst>
                                          <p:attrName>ppt_h</p:attrName>
                                        </p:attrNameLst>
                                      </p:cBhvr>
                                      <p:tavLst>
                                        <p:tav tm="0">
                                          <p:val>
                                            <p:fltVal val="0"/>
                                          </p:val>
                                        </p:tav>
                                        <p:tav tm="100000">
                                          <p:val>
                                            <p:strVal val="#ppt_h"/>
                                          </p:val>
                                        </p:tav>
                                      </p:tavLst>
                                    </p:anim>
                                    <p:animEffect transition="in" filter="fade">
                                      <p:cBhvr>
                                        <p:cTn id="24" dur="1000"/>
                                        <p:tgtEl>
                                          <p:spTgt spid="38914">
                                            <p:txEl>
                                              <p:pRg st="4" end="4"/>
                                            </p:txEl>
                                          </p:spTgt>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38914">
                                            <p:txEl>
                                              <p:pRg st="8" end="8"/>
                                            </p:txEl>
                                          </p:spTgt>
                                        </p:tgtEl>
                                        <p:attrNameLst>
                                          <p:attrName>style.visibility</p:attrName>
                                        </p:attrNameLst>
                                      </p:cBhvr>
                                      <p:to>
                                        <p:strVal val="visible"/>
                                      </p:to>
                                    </p:set>
                                    <p:anim calcmode="lin" valueType="num">
                                      <p:cBhvr>
                                        <p:cTn id="27" dur="1000" fill="hold"/>
                                        <p:tgtEl>
                                          <p:spTgt spid="38914">
                                            <p:txEl>
                                              <p:pRg st="8" end="8"/>
                                            </p:txEl>
                                          </p:spTgt>
                                        </p:tgtEl>
                                        <p:attrNameLst>
                                          <p:attrName>ppt_w</p:attrName>
                                        </p:attrNameLst>
                                      </p:cBhvr>
                                      <p:tavLst>
                                        <p:tav tm="0">
                                          <p:val>
                                            <p:fltVal val="0"/>
                                          </p:val>
                                        </p:tav>
                                        <p:tav tm="100000">
                                          <p:val>
                                            <p:strVal val="#ppt_w"/>
                                          </p:val>
                                        </p:tav>
                                      </p:tavLst>
                                    </p:anim>
                                    <p:anim calcmode="lin" valueType="num">
                                      <p:cBhvr>
                                        <p:cTn id="28" dur="1000" fill="hold"/>
                                        <p:tgtEl>
                                          <p:spTgt spid="38914">
                                            <p:txEl>
                                              <p:pRg st="8" end="8"/>
                                            </p:txEl>
                                          </p:spTgt>
                                        </p:tgtEl>
                                        <p:attrNameLst>
                                          <p:attrName>ppt_h</p:attrName>
                                        </p:attrNameLst>
                                      </p:cBhvr>
                                      <p:tavLst>
                                        <p:tav tm="0">
                                          <p:val>
                                            <p:fltVal val="0"/>
                                          </p:val>
                                        </p:tav>
                                        <p:tav tm="100000">
                                          <p:val>
                                            <p:strVal val="#ppt_h"/>
                                          </p:val>
                                        </p:tav>
                                      </p:tavLst>
                                    </p:anim>
                                    <p:animEffect transition="in" filter="fade">
                                      <p:cBhvr>
                                        <p:cTn id="29" dur="1000"/>
                                        <p:tgtEl>
                                          <p:spTgt spid="38914">
                                            <p:txEl>
                                              <p:pRg st="8" end="8"/>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nodeType="clickEffect">
                                  <p:stCondLst>
                                    <p:cond delay="0"/>
                                  </p:stCondLst>
                                  <p:childTnLst>
                                    <p:set>
                                      <p:cBhvr>
                                        <p:cTn id="33" dur="1" fill="hold">
                                          <p:stCondLst>
                                            <p:cond delay="0"/>
                                          </p:stCondLst>
                                        </p:cTn>
                                        <p:tgtEl>
                                          <p:spTgt spid="38914">
                                            <p:txEl>
                                              <p:pRg st="0" end="0"/>
                                            </p:txEl>
                                          </p:spTgt>
                                        </p:tgtEl>
                                        <p:attrNameLst>
                                          <p:attrName>style.visibility</p:attrName>
                                        </p:attrNameLst>
                                      </p:cBhvr>
                                      <p:to>
                                        <p:strVal val="visible"/>
                                      </p:to>
                                    </p:set>
                                    <p:animEffect transition="in" filter="blinds(horizontal)">
                                      <p:cBhvr>
                                        <p:cTn id="34" dur="500"/>
                                        <p:tgtEl>
                                          <p:spTgt spid="38914">
                                            <p:txEl>
                                              <p:pRg st="0" end="0"/>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 presetClass="entr" presetSubtype="16" fill="hold" nodeType="clickEffect">
                                  <p:stCondLst>
                                    <p:cond delay="0"/>
                                  </p:stCondLst>
                                  <p:childTnLst>
                                    <p:set>
                                      <p:cBhvr>
                                        <p:cTn id="38" dur="1" fill="hold">
                                          <p:stCondLst>
                                            <p:cond delay="0"/>
                                          </p:stCondLst>
                                        </p:cTn>
                                        <p:tgtEl>
                                          <p:spTgt spid="38914">
                                            <p:txEl>
                                              <p:pRg st="1" end="1"/>
                                            </p:txEl>
                                          </p:spTgt>
                                        </p:tgtEl>
                                        <p:attrNameLst>
                                          <p:attrName>style.visibility</p:attrName>
                                        </p:attrNameLst>
                                      </p:cBhvr>
                                      <p:to>
                                        <p:strVal val="visible"/>
                                      </p:to>
                                    </p:set>
                                    <p:animEffect transition="in" filter="box(in)">
                                      <p:cBhvr>
                                        <p:cTn id="39" dur="500"/>
                                        <p:tgtEl>
                                          <p:spTgt spid="38914">
                                            <p:txEl>
                                              <p:pRg st="1" end="1"/>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38914">
                                            <p:txEl>
                                              <p:pRg st="2" end="2"/>
                                            </p:txEl>
                                          </p:spTgt>
                                        </p:tgtEl>
                                        <p:attrNameLst>
                                          <p:attrName>style.visibility</p:attrName>
                                        </p:attrNameLst>
                                      </p:cBhvr>
                                      <p:to>
                                        <p:strVal val="visible"/>
                                      </p:to>
                                    </p:set>
                                    <p:anim calcmode="lin" valueType="num">
                                      <p:cBhvr additive="base">
                                        <p:cTn id="44" dur="500" fill="hold"/>
                                        <p:tgtEl>
                                          <p:spTgt spid="38914">
                                            <p:txEl>
                                              <p:pRg st="2" end="2"/>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89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8" presetClass="emph" presetSubtype="0" fill="hold" nodeType="clickEffect">
                                  <p:stCondLst>
                                    <p:cond delay="0"/>
                                  </p:stCondLst>
                                  <p:childTnLst>
                                    <p:animRot by="21600000">
                                      <p:cBhvr>
                                        <p:cTn id="49" dur="2000" fill="hold"/>
                                        <p:tgtEl>
                                          <p:spTgt spid="38914">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build="allAtOnce"/>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body" idx="1"/>
          </p:nvPr>
        </p:nvSpPr>
        <p:spPr>
          <a:xfrm>
            <a:off x="6227763" y="4343400"/>
            <a:ext cx="2916237" cy="1495425"/>
          </a:xfrm>
        </p:spPr>
        <p:txBody>
          <a:bodyPr/>
          <a:lstStyle/>
          <a:p>
            <a:pPr eaLnBrk="1" hangingPunct="1">
              <a:lnSpc>
                <a:spcPct val="80000"/>
              </a:lnSpc>
              <a:buFontTx/>
              <a:buChar char="-"/>
            </a:pPr>
            <a:r>
              <a:rPr lang="en-US" sz="1800" smtClean="0"/>
              <a:t>Về nhà xem kĩ lại bài </a:t>
            </a:r>
          </a:p>
          <a:p>
            <a:pPr eaLnBrk="1" hangingPunct="1">
              <a:lnSpc>
                <a:spcPct val="80000"/>
              </a:lnSpc>
              <a:buFontTx/>
              <a:buChar char="-"/>
            </a:pPr>
            <a:r>
              <a:rPr lang="en-US" sz="1800" smtClean="0"/>
              <a:t>Chuẩn bị bài tiết sau </a:t>
            </a:r>
          </a:p>
          <a:p>
            <a:pPr eaLnBrk="1" hangingPunct="1">
              <a:lnSpc>
                <a:spcPct val="80000"/>
              </a:lnSpc>
              <a:buFontTx/>
              <a:buNone/>
            </a:pPr>
            <a:r>
              <a:rPr lang="en-US" sz="1800" smtClean="0"/>
              <a:t>“ Ôn tập ”.</a:t>
            </a:r>
          </a:p>
        </p:txBody>
      </p:sp>
      <p:pic>
        <p:nvPicPr>
          <p:cNvPr id="37891" name="Picture 3"/>
          <p:cNvPicPr>
            <a:picLocks noChangeAspect="1" noChangeArrowheads="1"/>
          </p:cNvPicPr>
          <p:nvPr/>
        </p:nvPicPr>
        <p:blipFill>
          <a:blip r:embed="rId2"/>
          <a:srcRect/>
          <a:stretch>
            <a:fillRect/>
          </a:stretch>
        </p:blipFill>
        <p:spPr bwMode="auto">
          <a:xfrm>
            <a:off x="0" y="1341438"/>
            <a:ext cx="5795963" cy="5516562"/>
          </a:xfrm>
          <a:prstGeom prst="rect">
            <a:avLst/>
          </a:prstGeom>
          <a:noFill/>
          <a:ln w="38100">
            <a:solidFill>
              <a:srgbClr val="0000FF"/>
            </a:solidFill>
            <a:miter lim="800000"/>
            <a:headEnd/>
            <a:tailEnd/>
          </a:ln>
        </p:spPr>
      </p:pic>
      <p:sp>
        <p:nvSpPr>
          <p:cNvPr id="37892" name="AutoShape 4"/>
          <p:cNvSpPr>
            <a:spLocks noChangeArrowheads="1"/>
          </p:cNvSpPr>
          <p:nvPr/>
        </p:nvSpPr>
        <p:spPr bwMode="auto">
          <a:xfrm>
            <a:off x="1295400" y="0"/>
            <a:ext cx="5867400" cy="781050"/>
          </a:xfrm>
          <a:prstGeom prst="ribbon">
            <a:avLst>
              <a:gd name="adj1" fmla="val 12500"/>
              <a:gd name="adj2" fmla="val 50000"/>
            </a:avLst>
          </a:prstGeom>
          <a:solidFill>
            <a:schemeClr val="accent1"/>
          </a:solidFill>
          <a:ln w="9525">
            <a:solidFill>
              <a:schemeClr val="tx1"/>
            </a:solidFill>
            <a:round/>
            <a:headEnd/>
            <a:tailEnd/>
          </a:ln>
        </p:spPr>
        <p:txBody>
          <a:bodyPr wrap="none" anchor="ctr"/>
          <a:lstStyle/>
          <a:p>
            <a:pPr algn="ctr"/>
            <a:r>
              <a:rPr lang="en-US" sz="2000" b="1">
                <a:solidFill>
                  <a:srgbClr val="FFFF00"/>
                </a:solidFill>
              </a:rPr>
              <a:t>CỦNG CỐ - DẶN DÒ</a:t>
            </a:r>
          </a:p>
        </p:txBody>
      </p:sp>
      <p:sp>
        <p:nvSpPr>
          <p:cNvPr id="44037" name="Rectangle 5"/>
          <p:cNvSpPr>
            <a:spLocks noChangeArrowheads="1"/>
          </p:cNvSpPr>
          <p:nvPr/>
        </p:nvSpPr>
        <p:spPr bwMode="auto">
          <a:xfrm>
            <a:off x="6019800" y="2057400"/>
            <a:ext cx="2916238" cy="1495425"/>
          </a:xfrm>
          <a:prstGeom prst="rect">
            <a:avLst/>
          </a:prstGeom>
          <a:noFill/>
          <a:ln w="9525">
            <a:noFill/>
            <a:miter lim="800000"/>
            <a:headEnd/>
            <a:tailEnd/>
          </a:ln>
        </p:spPr>
        <p:txBody>
          <a:bodyPr/>
          <a:lstStyle/>
          <a:p>
            <a:pPr marL="342900" indent="-342900">
              <a:lnSpc>
                <a:spcPct val="80000"/>
              </a:lnSpc>
              <a:spcBef>
                <a:spcPct val="20000"/>
              </a:spcBef>
              <a:buClr>
                <a:schemeClr val="tx2"/>
              </a:buClr>
              <a:buSzPct val="70000"/>
              <a:buFontTx/>
              <a:buChar char="-"/>
            </a:pPr>
            <a:endParaRPr lang="vi-VN"/>
          </a:p>
        </p:txBody>
      </p:sp>
      <p:sp>
        <p:nvSpPr>
          <p:cNvPr id="37894" name="Rectangle 6"/>
          <p:cNvSpPr>
            <a:spLocks noChangeArrowheads="1"/>
          </p:cNvSpPr>
          <p:nvPr/>
        </p:nvSpPr>
        <p:spPr bwMode="auto">
          <a:xfrm>
            <a:off x="6096000" y="1905000"/>
            <a:ext cx="2667000" cy="1323975"/>
          </a:xfrm>
          <a:prstGeom prst="rect">
            <a:avLst/>
          </a:prstGeom>
          <a:noFill/>
          <a:ln w="9525">
            <a:noFill/>
            <a:miter lim="800000"/>
            <a:headEnd/>
            <a:tailEnd/>
          </a:ln>
        </p:spPr>
        <p:txBody>
          <a:bodyPr>
            <a:spAutoFit/>
          </a:bodyPr>
          <a:lstStyle/>
          <a:p>
            <a:r>
              <a:rPr lang="en-US" sz="1600"/>
              <a:t>Chỉ trên lược đồ</a:t>
            </a:r>
          </a:p>
          <a:p>
            <a:r>
              <a:rPr lang="en-US" sz="1600"/>
              <a:t>vị trí Cần Thơ và</a:t>
            </a:r>
          </a:p>
          <a:p>
            <a:r>
              <a:rPr lang="en-US" sz="1600"/>
              <a:t>cho biết Cần Thơ</a:t>
            </a:r>
          </a:p>
          <a:p>
            <a:r>
              <a:rPr lang="en-US" sz="1600"/>
              <a:t>tiếp giáp với những tỉnh </a:t>
            </a:r>
          </a:p>
          <a:p>
            <a:r>
              <a:rPr lang="en-US" sz="1600"/>
              <a:t>nào?</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grpId="0" nodeType="clickEffect">
                                  <p:stCondLst>
                                    <p:cond delay="0"/>
                                  </p:stCondLst>
                                  <p:childTnLst>
                                    <p:animRot by="21600000">
                                      <p:cBhvr>
                                        <p:cTn id="6" dur="500" fill="hold"/>
                                        <p:tgtEl>
                                          <p:spTgt spid="44034">
                                            <p:txEl>
                                              <p:pRg st="0" end="0"/>
                                            </p:txEl>
                                          </p:spTgt>
                                        </p:tgtEl>
                                        <p:attrNameLst>
                                          <p:attrName>r</p:attrName>
                                        </p:attrNameLst>
                                      </p:cBhvr>
                                    </p:animRot>
                                  </p:childTnLst>
                                </p:cTn>
                              </p:par>
                            </p:childTnLst>
                          </p:cTn>
                        </p:par>
                      </p:childTnLst>
                    </p:cTn>
                  </p:par>
                  <p:par>
                    <p:cTn id="7" fill="hold" nodeType="clickPar">
                      <p:stCondLst>
                        <p:cond delay="indefinite"/>
                      </p:stCondLst>
                      <p:childTnLst>
                        <p:par>
                          <p:cTn id="8" fill="hold" nodeType="withGroup">
                            <p:stCondLst>
                              <p:cond delay="0"/>
                            </p:stCondLst>
                            <p:childTnLst>
                              <p:par>
                                <p:cTn id="9" presetID="8" presetClass="emph" presetSubtype="0" fill="hold" grpId="0" nodeType="clickEffect">
                                  <p:stCondLst>
                                    <p:cond delay="0"/>
                                  </p:stCondLst>
                                  <p:childTnLst>
                                    <p:animRot by="21600000">
                                      <p:cBhvr>
                                        <p:cTn id="10" dur="500" fill="hold"/>
                                        <p:tgtEl>
                                          <p:spTgt spid="44034">
                                            <p:txEl>
                                              <p:pRg st="1" end="1"/>
                                            </p:txEl>
                                          </p:spTgt>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mph" presetSubtype="0" fill="hold" grpId="0" nodeType="clickEffect">
                                  <p:stCondLst>
                                    <p:cond delay="0"/>
                                  </p:stCondLst>
                                  <p:childTnLst>
                                    <p:animRot by="21600000">
                                      <p:cBhvr>
                                        <p:cTn id="14" dur="500" fill="hold"/>
                                        <p:tgtEl>
                                          <p:spTgt spid="44034">
                                            <p:txEl>
                                              <p:pRg st="2" end="2"/>
                                            </p:txEl>
                                          </p:spTgt>
                                        </p:tgtEl>
                                        <p:attrNameLst>
                                          <p:attrName>r</p:attrName>
                                        </p:attrNameLst>
                                      </p:cBhvr>
                                    </p:animRot>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mph" presetSubtype="0" fill="hold" grpId="0" nodeType="clickEffect" nodePh="1">
                                  <p:stCondLst>
                                    <p:cond delay="0"/>
                                  </p:stCondLst>
                                  <p:endCondLst>
                                    <p:cond evt="begin" delay="0">
                                      <p:tn val="17"/>
                                    </p:cond>
                                  </p:endCondLst>
                                  <p:childTnLst>
                                    <p:animRot by="21600000">
                                      <p:cBhvr>
                                        <p:cTn id="18" dur="2000" fill="hold"/>
                                        <p:tgtEl>
                                          <p:spTgt spid="44037">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build="p"/>
      <p:bldP spid="44037"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0106_800"/>
          <p:cNvPicPr>
            <a:picLocks noChangeAspect="1" noChangeArrowheads="1"/>
          </p:cNvPicPr>
          <p:nvPr>
            <p:ph type="body" idx="1"/>
          </p:nvPr>
        </p:nvPicPr>
        <p:blipFill>
          <a:blip r:embed="rId2"/>
          <a:srcRect/>
          <a:stretch>
            <a:fillRect/>
          </a:stretch>
        </p:blipFill>
        <p:spPr>
          <a:xfrm>
            <a:off x="0" y="0"/>
            <a:ext cx="9144000" cy="7162800"/>
          </a:xfrm>
          <a:noFill/>
        </p:spPr>
      </p:pic>
      <p:sp>
        <p:nvSpPr>
          <p:cNvPr id="38915" name="WordArt 4"/>
          <p:cNvSpPr>
            <a:spLocks noChangeArrowheads="1" noChangeShapeType="1" noTextEdit="1"/>
          </p:cNvSpPr>
          <p:nvPr/>
        </p:nvSpPr>
        <p:spPr bwMode="auto">
          <a:xfrm rot="590907">
            <a:off x="304800" y="2895600"/>
            <a:ext cx="7704138" cy="2952750"/>
          </a:xfrm>
          <a:prstGeom prst="rect">
            <a:avLst/>
          </a:prstGeom>
        </p:spPr>
        <p:txBody>
          <a:bodyPr wrap="none" fromWordArt="1">
            <a:prstTxWarp prst="textCascadeUp">
              <a:avLst>
                <a:gd name="adj" fmla="val 44444"/>
              </a:avLst>
            </a:prstTxWarp>
            <a:scene3d>
              <a:camera prst="legacyPerspectiveFront">
                <a:rot lat="20519994" lon="1080000" rev="0"/>
              </a:camera>
              <a:lightRig rig="legacyHarsh2" dir="b"/>
            </a:scene3d>
            <a:sp3d extrusionH="430200" prstMaterial="legacyMatte">
              <a:extrusionClr>
                <a:srgbClr val="FF6600"/>
              </a:extrusionClr>
            </a:sp3d>
          </a:bodyPr>
          <a:lstStyle/>
          <a:p>
            <a:pPr algn="ctr"/>
            <a:r>
              <a:rPr lang="vi-VN" sz="1600" b="1" kern="10">
                <a:ln w="9525">
                  <a:round/>
                  <a:headEnd/>
                  <a:tailEnd/>
                </a:ln>
                <a:gradFill rotWithShape="1">
                  <a:gsLst>
                    <a:gs pos="0">
                      <a:srgbClr val="FFE701"/>
                    </a:gs>
                    <a:gs pos="100000">
                      <a:srgbClr val="FE3E02"/>
                    </a:gs>
                  </a:gsLst>
                  <a:lin ang="4800000" scaled="1"/>
                </a:gradFill>
                <a:latin typeface="Arial"/>
                <a:cs typeface="Arial"/>
              </a:rPr>
              <a:t>CHÂN THÀNH CẢM ƠN THẦY CÔ VÀ CÁC EM</a:t>
            </a:r>
            <a:endParaRPr lang="en-US" sz="1600" b="1" kern="10">
              <a:ln w="9525">
                <a:round/>
                <a:headEnd/>
                <a:tailEnd/>
              </a:ln>
              <a:gradFill rotWithShape="1">
                <a:gsLst>
                  <a:gs pos="0">
                    <a:srgbClr val="FFE701"/>
                  </a:gs>
                  <a:gs pos="100000">
                    <a:srgbClr val="FE3E02"/>
                  </a:gs>
                </a:gsLst>
                <a:lin ang="4800000" scaled="1"/>
              </a:gradFill>
              <a:latin typeface="Arial"/>
              <a:cs typeface="Aria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a:xfrm>
            <a:off x="0" y="0"/>
            <a:ext cx="8229600" cy="4411663"/>
          </a:xfrm>
        </p:spPr>
        <p:txBody>
          <a:bodyPr/>
          <a:lstStyle/>
          <a:p>
            <a:pPr eaLnBrk="1" hangingPunct="1">
              <a:buFont typeface="Wingdings" pitchFamily="2" charset="2"/>
              <a:buNone/>
            </a:pPr>
            <a:r>
              <a:rPr lang="en-US" smtClean="0"/>
              <a:t>               </a:t>
            </a:r>
            <a:endParaRPr lang="en-US" smtClean="0">
              <a:solidFill>
                <a:schemeClr val="hlink"/>
              </a:solidFill>
            </a:endParaRPr>
          </a:p>
          <a:p>
            <a:pPr eaLnBrk="1" hangingPunct="1">
              <a:buFont typeface="Wingdings" pitchFamily="2" charset="2"/>
              <a:buNone/>
            </a:pPr>
            <a:r>
              <a:rPr lang="en-US" smtClean="0"/>
              <a:t>                           </a:t>
            </a:r>
            <a:r>
              <a:rPr lang="en-US" smtClean="0">
                <a:solidFill>
                  <a:schemeClr val="folHlink"/>
                </a:solidFill>
              </a:rPr>
              <a:t>Môn  :   Địa lí</a:t>
            </a:r>
          </a:p>
          <a:p>
            <a:pPr eaLnBrk="1" hangingPunct="1">
              <a:buFont typeface="Wingdings" pitchFamily="2" charset="2"/>
              <a:buNone/>
            </a:pPr>
            <a:r>
              <a:rPr lang="en-US" smtClean="0"/>
              <a:t>            </a:t>
            </a:r>
            <a:r>
              <a:rPr lang="en-US" b="1" i="1" smtClean="0">
                <a:solidFill>
                  <a:srgbClr val="99FFCC"/>
                </a:solidFill>
              </a:rPr>
              <a:t>Bài 24 :  </a:t>
            </a:r>
            <a:r>
              <a:rPr lang="en-US" b="1" smtClean="0">
                <a:solidFill>
                  <a:srgbClr val="99FFCC"/>
                </a:solidFill>
              </a:rPr>
              <a:t>THÀNH PHỐ CẦN THƠ</a:t>
            </a:r>
            <a:endParaRPr lang="en-US" smtClean="0">
              <a:solidFill>
                <a:srgbClr val="99FFCC"/>
              </a:solidFill>
            </a:endParaRPr>
          </a:p>
          <a:p>
            <a:pPr eaLnBrk="1" hangingPunct="1">
              <a:buFont typeface="Wingdings" pitchFamily="2" charset="2"/>
              <a:buNone/>
            </a:pPr>
            <a:endParaRPr 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lum bright="-8000" contrast="-10000"/>
          </a:blip>
          <a:srcRect/>
          <a:stretch>
            <a:fillRect/>
          </a:stretch>
        </p:blipFill>
        <p:spPr bwMode="auto">
          <a:xfrm>
            <a:off x="0" y="1125538"/>
            <a:ext cx="5940425" cy="5373687"/>
          </a:xfrm>
          <a:prstGeom prst="rect">
            <a:avLst/>
          </a:prstGeom>
          <a:noFill/>
          <a:ln w="9525">
            <a:noFill/>
            <a:miter lim="800000"/>
            <a:headEnd/>
            <a:tailEnd/>
          </a:ln>
        </p:spPr>
      </p:pic>
      <p:sp>
        <p:nvSpPr>
          <p:cNvPr id="7171" name="Text Box 3"/>
          <p:cNvSpPr txBox="1">
            <a:spLocks noChangeArrowheads="1"/>
          </p:cNvSpPr>
          <p:nvPr/>
        </p:nvSpPr>
        <p:spPr bwMode="auto">
          <a:xfrm>
            <a:off x="1258888" y="6237288"/>
            <a:ext cx="5040312" cy="338137"/>
          </a:xfrm>
          <a:prstGeom prst="rect">
            <a:avLst/>
          </a:prstGeom>
          <a:noFill/>
          <a:ln w="9525">
            <a:noFill/>
            <a:miter lim="800000"/>
            <a:headEnd/>
            <a:tailEnd/>
          </a:ln>
        </p:spPr>
        <p:txBody>
          <a:bodyPr>
            <a:spAutoFit/>
          </a:bodyPr>
          <a:lstStyle/>
          <a:p>
            <a:pPr>
              <a:spcBef>
                <a:spcPct val="50000"/>
              </a:spcBef>
            </a:pPr>
            <a:endParaRPr lang="vi-VN" sz="1600">
              <a:cs typeface="Arial" charset="0"/>
            </a:endParaRPr>
          </a:p>
        </p:txBody>
      </p:sp>
      <p:sp>
        <p:nvSpPr>
          <p:cNvPr id="19460" name="Text Box 4"/>
          <p:cNvSpPr txBox="1">
            <a:spLocks noChangeArrowheads="1"/>
          </p:cNvSpPr>
          <p:nvPr/>
        </p:nvSpPr>
        <p:spPr bwMode="auto">
          <a:xfrm>
            <a:off x="0" y="6464300"/>
            <a:ext cx="6588125" cy="400050"/>
          </a:xfrm>
          <a:prstGeom prst="rect">
            <a:avLst/>
          </a:prstGeom>
          <a:noFill/>
          <a:ln w="9525">
            <a:noFill/>
            <a:miter lim="800000"/>
            <a:headEnd/>
            <a:tailEnd/>
          </a:ln>
        </p:spPr>
        <p:txBody>
          <a:bodyPr>
            <a:spAutoFit/>
          </a:bodyPr>
          <a:lstStyle/>
          <a:p>
            <a:pPr algn="ctr">
              <a:spcBef>
                <a:spcPct val="50000"/>
              </a:spcBef>
            </a:pPr>
            <a:r>
              <a:rPr lang="en-US" sz="2000" b="1">
                <a:solidFill>
                  <a:srgbClr val="FFFF00"/>
                </a:solidFill>
                <a:cs typeface="Arial" charset="0"/>
              </a:rPr>
              <a:t>L</a:t>
            </a:r>
            <a:r>
              <a:rPr lang="vi-VN" sz="2000" b="1">
                <a:solidFill>
                  <a:srgbClr val="FFFF00"/>
                </a:solidFill>
                <a:cs typeface="Arial" charset="0"/>
              </a:rPr>
              <a:t>ư</a:t>
            </a:r>
            <a:r>
              <a:rPr lang="en-US" sz="2000" b="1">
                <a:solidFill>
                  <a:srgbClr val="FFFF00"/>
                </a:solidFill>
                <a:cs typeface="Arial" charset="0"/>
              </a:rPr>
              <a:t>ợc </a:t>
            </a:r>
            <a:r>
              <a:rPr lang="vi-VN" sz="2000" b="1">
                <a:solidFill>
                  <a:srgbClr val="FFFF00"/>
                </a:solidFill>
                <a:cs typeface="Arial" charset="0"/>
              </a:rPr>
              <a:t>đ</a:t>
            </a:r>
            <a:r>
              <a:rPr lang="en-US" sz="2000" b="1">
                <a:solidFill>
                  <a:srgbClr val="FFFF00"/>
                </a:solidFill>
                <a:cs typeface="Arial" charset="0"/>
              </a:rPr>
              <a:t>ồ tự nhiên vùng </a:t>
            </a:r>
            <a:r>
              <a:rPr lang="vi-VN" sz="2000" b="1">
                <a:solidFill>
                  <a:srgbClr val="FFFF00"/>
                </a:solidFill>
                <a:cs typeface="Arial" charset="0"/>
              </a:rPr>
              <a:t>đ</a:t>
            </a:r>
            <a:r>
              <a:rPr lang="en-US" sz="2000" b="1">
                <a:solidFill>
                  <a:srgbClr val="FFFF00"/>
                </a:solidFill>
                <a:cs typeface="Arial" charset="0"/>
              </a:rPr>
              <a:t>ồng bằng Nam Bộ</a:t>
            </a:r>
            <a:r>
              <a:rPr lang="en-US" sz="2000" b="1">
                <a:solidFill>
                  <a:srgbClr val="006600"/>
                </a:solidFill>
                <a:cs typeface="Arial" charset="0"/>
              </a:rPr>
              <a:t> </a:t>
            </a:r>
          </a:p>
        </p:txBody>
      </p:sp>
      <p:sp>
        <p:nvSpPr>
          <p:cNvPr id="19461" name="AutoShape 5"/>
          <p:cNvSpPr>
            <a:spLocks noChangeArrowheads="1"/>
          </p:cNvSpPr>
          <p:nvPr/>
        </p:nvSpPr>
        <p:spPr bwMode="auto">
          <a:xfrm>
            <a:off x="2627313" y="0"/>
            <a:ext cx="4176712" cy="720725"/>
          </a:xfrm>
          <a:prstGeom prst="ribbon">
            <a:avLst>
              <a:gd name="adj1" fmla="val 12500"/>
              <a:gd name="adj2" fmla="val 50000"/>
            </a:avLst>
          </a:prstGeom>
          <a:solidFill>
            <a:srgbClr val="FFFF00"/>
          </a:solidFill>
          <a:ln w="9525">
            <a:solidFill>
              <a:schemeClr val="tx1"/>
            </a:solidFill>
            <a:round/>
            <a:headEnd/>
            <a:tailEnd/>
          </a:ln>
        </p:spPr>
        <p:txBody>
          <a:bodyPr wrap="none" anchor="ctr"/>
          <a:lstStyle/>
          <a:p>
            <a:pPr algn="ctr"/>
            <a:r>
              <a:rPr lang="en-US" sz="1600" b="1">
                <a:solidFill>
                  <a:srgbClr val="CC0000"/>
                </a:solidFill>
                <a:cs typeface="Arial" charset="0"/>
              </a:rPr>
              <a:t>HOẠT ĐỘNG 1</a:t>
            </a:r>
          </a:p>
        </p:txBody>
      </p:sp>
      <p:sp>
        <p:nvSpPr>
          <p:cNvPr id="19462" name="AutoShape 6"/>
          <p:cNvSpPr>
            <a:spLocks noChangeArrowheads="1"/>
          </p:cNvSpPr>
          <p:nvPr/>
        </p:nvSpPr>
        <p:spPr bwMode="auto">
          <a:xfrm>
            <a:off x="6084888" y="1116013"/>
            <a:ext cx="2663825" cy="1152525"/>
          </a:xfrm>
          <a:prstGeom prst="downArrowCallout">
            <a:avLst>
              <a:gd name="adj1" fmla="val 57782"/>
              <a:gd name="adj2" fmla="val 57782"/>
              <a:gd name="adj3" fmla="val 16667"/>
              <a:gd name="adj4" fmla="val 66667"/>
            </a:avLst>
          </a:prstGeom>
          <a:solidFill>
            <a:schemeClr val="accent1"/>
          </a:solidFill>
          <a:ln w="22225">
            <a:solidFill>
              <a:srgbClr val="000080"/>
            </a:solidFill>
            <a:miter lim="800000"/>
            <a:headEnd/>
            <a:tailEnd/>
          </a:ln>
        </p:spPr>
        <p:txBody>
          <a:bodyPr wrap="none" anchor="ctr"/>
          <a:lstStyle/>
          <a:p>
            <a:pPr algn="ctr"/>
            <a:r>
              <a:rPr lang="en-US" sz="1600" b="1" u="sng">
                <a:cs typeface="Arial" charset="0"/>
              </a:rPr>
              <a:t>BƯỚC 1</a:t>
            </a:r>
          </a:p>
          <a:p>
            <a:pPr algn="ctr"/>
            <a:r>
              <a:rPr lang="en-US" sz="1600" b="1">
                <a:cs typeface="Arial" charset="0"/>
              </a:rPr>
              <a:t>TRẢ LỜI CÁ NHÂN</a:t>
            </a:r>
          </a:p>
        </p:txBody>
      </p:sp>
      <p:sp>
        <p:nvSpPr>
          <p:cNvPr id="19463" name="Rectangle 7"/>
          <p:cNvSpPr>
            <a:spLocks noChangeArrowheads="1"/>
          </p:cNvSpPr>
          <p:nvPr/>
        </p:nvSpPr>
        <p:spPr bwMode="auto">
          <a:xfrm>
            <a:off x="6227763" y="2636838"/>
            <a:ext cx="2592387" cy="936625"/>
          </a:xfrm>
          <a:prstGeom prst="rect">
            <a:avLst/>
          </a:prstGeom>
          <a:gradFill rotWithShape="1">
            <a:gsLst>
              <a:gs pos="0">
                <a:srgbClr val="FFFF66"/>
              </a:gs>
              <a:gs pos="100000">
                <a:srgbClr val="FF6699"/>
              </a:gs>
            </a:gsLst>
            <a:lin ang="5400000" scaled="1"/>
          </a:gradFill>
          <a:ln w="9525">
            <a:solidFill>
              <a:schemeClr val="tx1"/>
            </a:solidFill>
            <a:miter lim="800000"/>
            <a:headEnd/>
            <a:tailEnd/>
          </a:ln>
        </p:spPr>
        <p:txBody>
          <a:bodyPr wrap="none" anchor="ctr"/>
          <a:lstStyle/>
          <a:p>
            <a:pPr algn="ctr"/>
            <a:r>
              <a:rPr lang="en-US" sz="1600" b="1">
                <a:solidFill>
                  <a:srgbClr val="CC3300"/>
                </a:solidFill>
                <a:cs typeface="Arial" charset="0"/>
              </a:rPr>
              <a:t>Thành phố Cần Thơ </a:t>
            </a:r>
          </a:p>
          <a:p>
            <a:pPr algn="ctr"/>
            <a:r>
              <a:rPr lang="en-US" sz="1600" b="1">
                <a:solidFill>
                  <a:srgbClr val="CC3300"/>
                </a:solidFill>
                <a:cs typeface="Arial" charset="0"/>
              </a:rPr>
              <a:t>nằm ở đâu ?</a:t>
            </a:r>
          </a:p>
        </p:txBody>
      </p:sp>
      <p:sp>
        <p:nvSpPr>
          <p:cNvPr id="19464" name="Rectangle 8"/>
          <p:cNvSpPr>
            <a:spLocks noChangeArrowheads="1"/>
          </p:cNvSpPr>
          <p:nvPr/>
        </p:nvSpPr>
        <p:spPr bwMode="auto">
          <a:xfrm>
            <a:off x="6227763" y="4589463"/>
            <a:ext cx="2663825" cy="936625"/>
          </a:xfrm>
          <a:prstGeom prst="rect">
            <a:avLst/>
          </a:prstGeom>
          <a:noFill/>
          <a:ln w="9525">
            <a:noFill/>
            <a:miter lim="800000"/>
            <a:headEnd/>
            <a:tailEnd/>
          </a:ln>
        </p:spPr>
        <p:txBody>
          <a:bodyPr wrap="none" anchor="ctr"/>
          <a:lstStyle/>
          <a:p>
            <a:pPr algn="ctr"/>
            <a:r>
              <a:rPr lang="en-US" sz="1600" b="1">
                <a:solidFill>
                  <a:srgbClr val="FFFF00"/>
                </a:solidFill>
                <a:cs typeface="Arial" charset="0"/>
              </a:rPr>
              <a:t>Thành phố Cần Thơ </a:t>
            </a:r>
          </a:p>
          <a:p>
            <a:pPr algn="ctr"/>
            <a:r>
              <a:rPr lang="en-US" sz="1600" b="1">
                <a:solidFill>
                  <a:srgbClr val="FFFF00"/>
                </a:solidFill>
                <a:cs typeface="Arial" charset="0"/>
              </a:rPr>
              <a:t>nằm ở trung tâm</a:t>
            </a:r>
          </a:p>
          <a:p>
            <a:pPr algn="ctr"/>
            <a:r>
              <a:rPr lang="en-US" sz="1600" b="1">
                <a:solidFill>
                  <a:srgbClr val="FFFF00"/>
                </a:solidFill>
                <a:cs typeface="Arial" charset="0"/>
              </a:rPr>
              <a:t>đồng bằng sông Cửu Long</a:t>
            </a:r>
            <a:r>
              <a:rPr lang="en-US" sz="1600" b="1">
                <a:solidFill>
                  <a:srgbClr val="800080"/>
                </a:solidFill>
                <a:cs typeface="Arial" charset="0"/>
              </a:rPr>
              <a:t>.</a:t>
            </a:r>
          </a:p>
        </p:txBody>
      </p:sp>
      <p:sp>
        <p:nvSpPr>
          <p:cNvPr id="7177" name="Text Box 9"/>
          <p:cNvSpPr txBox="1">
            <a:spLocks noChangeArrowheads="1"/>
          </p:cNvSpPr>
          <p:nvPr/>
        </p:nvSpPr>
        <p:spPr bwMode="auto">
          <a:xfrm>
            <a:off x="1042988" y="665163"/>
            <a:ext cx="7200900" cy="338137"/>
          </a:xfrm>
          <a:prstGeom prst="rect">
            <a:avLst/>
          </a:prstGeom>
          <a:noFill/>
          <a:ln w="9525">
            <a:noFill/>
            <a:miter lim="800000"/>
            <a:headEnd/>
            <a:tailEnd/>
          </a:ln>
        </p:spPr>
        <p:txBody>
          <a:bodyPr>
            <a:spAutoFit/>
          </a:bodyPr>
          <a:lstStyle/>
          <a:p>
            <a:pPr>
              <a:spcBef>
                <a:spcPct val="50000"/>
              </a:spcBef>
            </a:pPr>
            <a:r>
              <a:rPr lang="en-US" sz="1600">
                <a:solidFill>
                  <a:srgbClr val="FF6699"/>
                </a:solidFill>
                <a:cs typeface="Arial" charset="0"/>
              </a:rPr>
              <a:t>THÀNH PHỐ Ở TRUNG TÂM CỦA ĐỒNG BẰNG SÔNG CỬU LONG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19461">
                                            <p:txEl>
                                              <p:pRg st="0" end="0"/>
                                            </p:txEl>
                                          </p:spTgt>
                                        </p:tgtEl>
                                        <p:attrNameLst>
                                          <p:attrName>style.visibility</p:attrName>
                                        </p:attrNameLst>
                                      </p:cBhvr>
                                      <p:to>
                                        <p:strVal val="visible"/>
                                      </p:to>
                                    </p:set>
                                    <p:animEffect transition="in" filter="checkerboard(across)">
                                      <p:cBhvr>
                                        <p:cTn id="7" dur="500"/>
                                        <p:tgtEl>
                                          <p:spTgt spid="19461">
                                            <p:txEl>
                                              <p:pRg st="0" end="0"/>
                                            </p:txEl>
                                          </p:spTgt>
                                        </p:tgtEl>
                                      </p:cBhvr>
                                    </p:animEffect>
                                  </p:childTnLst>
                                </p:cTn>
                              </p:par>
                            </p:childTnLst>
                          </p:cTn>
                        </p:par>
                        <p:par>
                          <p:cTn id="8" fill="hold" nodeType="afterGroup">
                            <p:stCondLst>
                              <p:cond delay="500"/>
                            </p:stCondLst>
                            <p:childTnLst>
                              <p:par>
                                <p:cTn id="9" presetID="5" presetClass="entr" presetSubtype="10" fill="hold" nodeType="afterEffect">
                                  <p:stCondLst>
                                    <p:cond delay="0"/>
                                  </p:stCondLst>
                                  <p:childTnLst>
                                    <p:set>
                                      <p:cBhvr>
                                        <p:cTn id="10" dur="1" fill="hold">
                                          <p:stCondLst>
                                            <p:cond delay="0"/>
                                          </p:stCondLst>
                                        </p:cTn>
                                        <p:tgtEl>
                                          <p:spTgt spid="19458"/>
                                        </p:tgtEl>
                                        <p:attrNameLst>
                                          <p:attrName>style.visibility</p:attrName>
                                        </p:attrNameLst>
                                      </p:cBhvr>
                                      <p:to>
                                        <p:strVal val="visible"/>
                                      </p:to>
                                    </p:set>
                                    <p:animEffect transition="in" filter="checkerboard(across)">
                                      <p:cBhvr>
                                        <p:cTn id="11" dur="500"/>
                                        <p:tgtEl>
                                          <p:spTgt spid="19458"/>
                                        </p:tgtEl>
                                      </p:cBhvr>
                                    </p:animEffect>
                                  </p:childTnLst>
                                </p:cTn>
                              </p:par>
                              <p:par>
                                <p:cTn id="12" presetID="24" presetClass="entr" presetSubtype="0" fill="hold" grpId="0" nodeType="withEffect">
                                  <p:stCondLst>
                                    <p:cond delay="0"/>
                                  </p:stCondLst>
                                  <p:childTnLst>
                                    <p:set>
                                      <p:cBhvr>
                                        <p:cTn id="13" dur="1" fill="hold">
                                          <p:stCondLst>
                                            <p:cond delay="0"/>
                                          </p:stCondLst>
                                        </p:cTn>
                                        <p:tgtEl>
                                          <p:spTgt spid="19460"/>
                                        </p:tgtEl>
                                        <p:attrNameLst>
                                          <p:attrName>style.visibility</p:attrName>
                                        </p:attrNameLst>
                                      </p:cBhvr>
                                      <p:to>
                                        <p:strVal val="visible"/>
                                      </p:to>
                                    </p:set>
                                    <p:anim to="" calcmode="lin" valueType="num">
                                      <p:cBhvr>
                                        <p:cTn id="14" dur="1" fill="hold"/>
                                        <p:tgtEl>
                                          <p:spTgt spid="19460"/>
                                        </p:tgtEl>
                                        <p:attrNameLst>
                                          <p:attrName/>
                                        </p:attrNameLst>
                                      </p:cBhvr>
                                    </p:anim>
                                  </p:childTnLst>
                                </p:cTn>
                              </p:par>
                            </p:childTnLst>
                          </p:cTn>
                        </p:par>
                        <p:par>
                          <p:cTn id="15" fill="hold" nodeType="afterGroup">
                            <p:stCondLst>
                              <p:cond delay="1000"/>
                            </p:stCondLst>
                            <p:childTnLst>
                              <p:par>
                                <p:cTn id="16" presetID="27" presetClass="entr" presetSubtype="0" fill="hold" grpId="0" nodeType="afterEffect">
                                  <p:stCondLst>
                                    <p:cond delay="0"/>
                                  </p:stCondLst>
                                  <p:iterate type="lt">
                                    <p:tmPct val="50000"/>
                                  </p:iterate>
                                  <p:childTnLst>
                                    <p:set>
                                      <p:cBhvr>
                                        <p:cTn id="17" dur="1" fill="hold">
                                          <p:stCondLst>
                                            <p:cond delay="0"/>
                                          </p:stCondLst>
                                        </p:cTn>
                                        <p:tgtEl>
                                          <p:spTgt spid="19462"/>
                                        </p:tgtEl>
                                        <p:attrNameLst>
                                          <p:attrName>style.visibility</p:attrName>
                                        </p:attrNameLst>
                                      </p:cBhvr>
                                      <p:to>
                                        <p:strVal val="visible"/>
                                      </p:to>
                                    </p:set>
                                    <p:anim calcmode="discrete" valueType="clr">
                                      <p:cBhvr override="childStyle">
                                        <p:cTn id="18" dur="80"/>
                                        <p:tgtEl>
                                          <p:spTgt spid="19462"/>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9462"/>
                                        </p:tgtEl>
                                        <p:attrNameLst>
                                          <p:attrName>fillcolor</p:attrName>
                                        </p:attrNameLst>
                                      </p:cBhvr>
                                      <p:tavLst>
                                        <p:tav tm="0">
                                          <p:val>
                                            <p:clrVal>
                                              <a:schemeClr val="accent2"/>
                                            </p:clrVal>
                                          </p:val>
                                        </p:tav>
                                        <p:tav tm="50000">
                                          <p:val>
                                            <p:clrVal>
                                              <a:schemeClr val="hlink"/>
                                            </p:clrVal>
                                          </p:val>
                                        </p:tav>
                                      </p:tavLst>
                                    </p:anim>
                                    <p:set>
                                      <p:cBhvr>
                                        <p:cTn id="20" dur="80"/>
                                        <p:tgtEl>
                                          <p:spTgt spid="19462"/>
                                        </p:tgtEl>
                                        <p:attrNameLst>
                                          <p:attrName>fill.type</p:attrName>
                                        </p:attrNameLst>
                                      </p:cBhvr>
                                      <p:to>
                                        <p:strVal val="solid"/>
                                      </p:to>
                                    </p:set>
                                  </p:childTnLst>
                                </p:cTn>
                              </p:par>
                            </p:childTnLst>
                          </p:cTn>
                        </p:par>
                        <p:par>
                          <p:cTn id="21" fill="hold" nodeType="afterGroup">
                            <p:stCondLst>
                              <p:cond delay="1720"/>
                            </p:stCondLst>
                            <p:childTnLst>
                              <p:par>
                                <p:cTn id="22" presetID="21" presetClass="entr" presetSubtype="4" fill="hold" grpId="0" nodeType="afterEffect">
                                  <p:stCondLst>
                                    <p:cond delay="0"/>
                                  </p:stCondLst>
                                  <p:childTnLst>
                                    <p:set>
                                      <p:cBhvr>
                                        <p:cTn id="23" dur="1" fill="hold">
                                          <p:stCondLst>
                                            <p:cond delay="0"/>
                                          </p:stCondLst>
                                        </p:cTn>
                                        <p:tgtEl>
                                          <p:spTgt spid="19463"/>
                                        </p:tgtEl>
                                        <p:attrNameLst>
                                          <p:attrName>style.visibility</p:attrName>
                                        </p:attrNameLst>
                                      </p:cBhvr>
                                      <p:to>
                                        <p:strVal val="visible"/>
                                      </p:to>
                                    </p:set>
                                    <p:animEffect transition="in" filter="wheel(4)">
                                      <p:cBhvr>
                                        <p:cTn id="24" dur="2000"/>
                                        <p:tgtEl>
                                          <p:spTgt spid="1946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7" presetClass="entr" presetSubtype="0" fill="hold" grpId="0" nodeType="clickEffect">
                                  <p:stCondLst>
                                    <p:cond delay="0"/>
                                  </p:stCondLst>
                                  <p:iterate type="lt">
                                    <p:tmPct val="50000"/>
                                  </p:iterate>
                                  <p:childTnLst>
                                    <p:set>
                                      <p:cBhvr>
                                        <p:cTn id="28" dur="1" fill="hold">
                                          <p:stCondLst>
                                            <p:cond delay="0"/>
                                          </p:stCondLst>
                                        </p:cTn>
                                        <p:tgtEl>
                                          <p:spTgt spid="19464"/>
                                        </p:tgtEl>
                                        <p:attrNameLst>
                                          <p:attrName>style.visibility</p:attrName>
                                        </p:attrNameLst>
                                      </p:cBhvr>
                                      <p:to>
                                        <p:strVal val="visible"/>
                                      </p:to>
                                    </p:set>
                                    <p:anim calcmode="discrete" valueType="clr">
                                      <p:cBhvr override="childStyle">
                                        <p:cTn id="29" dur="80"/>
                                        <p:tgtEl>
                                          <p:spTgt spid="19464"/>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19464"/>
                                        </p:tgtEl>
                                        <p:attrNameLst>
                                          <p:attrName>fillcolor</p:attrName>
                                        </p:attrNameLst>
                                      </p:cBhvr>
                                      <p:tavLst>
                                        <p:tav tm="0">
                                          <p:val>
                                            <p:clrVal>
                                              <a:schemeClr val="accent2"/>
                                            </p:clrVal>
                                          </p:val>
                                        </p:tav>
                                        <p:tav tm="50000">
                                          <p:val>
                                            <p:clrVal>
                                              <a:schemeClr val="hlink"/>
                                            </p:clrVal>
                                          </p:val>
                                        </p:tav>
                                      </p:tavLst>
                                    </p:anim>
                                    <p:set>
                                      <p:cBhvr>
                                        <p:cTn id="31" dur="80"/>
                                        <p:tgtEl>
                                          <p:spTgt spid="1946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P spid="19462" grpId="0" animBg="1"/>
      <p:bldP spid="19463" grpId="0" animBg="1"/>
      <p:bldP spid="1946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srcRect/>
          <a:stretch>
            <a:fillRect/>
          </a:stretch>
        </p:blipFill>
        <p:spPr bwMode="auto">
          <a:xfrm>
            <a:off x="0" y="765175"/>
            <a:ext cx="5486400" cy="5516563"/>
          </a:xfrm>
          <a:prstGeom prst="rect">
            <a:avLst/>
          </a:prstGeom>
          <a:noFill/>
          <a:ln w="38100">
            <a:solidFill>
              <a:srgbClr val="0000FF"/>
            </a:solidFill>
            <a:miter lim="800000"/>
            <a:headEnd/>
            <a:tailEnd/>
          </a:ln>
        </p:spPr>
      </p:pic>
      <p:sp>
        <p:nvSpPr>
          <p:cNvPr id="20483" name="Text Box 3"/>
          <p:cNvSpPr txBox="1">
            <a:spLocks noChangeArrowheads="1"/>
          </p:cNvSpPr>
          <p:nvPr/>
        </p:nvSpPr>
        <p:spPr bwMode="auto">
          <a:xfrm>
            <a:off x="468313" y="6400800"/>
            <a:ext cx="5649912" cy="400050"/>
          </a:xfrm>
          <a:prstGeom prst="rect">
            <a:avLst/>
          </a:prstGeom>
          <a:noFill/>
          <a:ln w="9525">
            <a:noFill/>
            <a:miter lim="800000"/>
            <a:headEnd/>
            <a:tailEnd/>
          </a:ln>
        </p:spPr>
        <p:txBody>
          <a:bodyPr>
            <a:spAutoFit/>
          </a:bodyPr>
          <a:lstStyle/>
          <a:p>
            <a:pPr>
              <a:spcBef>
                <a:spcPct val="50000"/>
              </a:spcBef>
            </a:pPr>
            <a:r>
              <a:rPr lang="en-US" sz="2000" b="1">
                <a:solidFill>
                  <a:srgbClr val="FFFF00"/>
                </a:solidFill>
                <a:cs typeface="Arial" charset="0"/>
              </a:rPr>
              <a:t>Hình  1 : Lược đồ thành phố Cần Thơ</a:t>
            </a:r>
          </a:p>
        </p:txBody>
      </p:sp>
      <p:sp>
        <p:nvSpPr>
          <p:cNvPr id="20484" name="AutoShape 4"/>
          <p:cNvSpPr>
            <a:spLocks noChangeArrowheads="1"/>
          </p:cNvSpPr>
          <p:nvPr/>
        </p:nvSpPr>
        <p:spPr bwMode="auto">
          <a:xfrm>
            <a:off x="827088" y="0"/>
            <a:ext cx="4176712" cy="720725"/>
          </a:xfrm>
          <a:prstGeom prst="ribbon">
            <a:avLst>
              <a:gd name="adj1" fmla="val 12500"/>
              <a:gd name="adj2" fmla="val 50000"/>
            </a:avLst>
          </a:prstGeom>
          <a:solidFill>
            <a:srgbClr val="FFFF00"/>
          </a:solidFill>
          <a:ln w="9525">
            <a:solidFill>
              <a:schemeClr val="tx1"/>
            </a:solidFill>
            <a:round/>
            <a:headEnd/>
            <a:tailEnd/>
          </a:ln>
        </p:spPr>
        <p:txBody>
          <a:bodyPr wrap="none" anchor="ctr"/>
          <a:lstStyle/>
          <a:p>
            <a:pPr algn="ctr"/>
            <a:r>
              <a:rPr lang="en-US" sz="1600" b="1">
                <a:solidFill>
                  <a:srgbClr val="CC0000"/>
                </a:solidFill>
                <a:cs typeface="Arial" charset="0"/>
              </a:rPr>
              <a:t>HOẠT ĐỘNG 1</a:t>
            </a:r>
          </a:p>
        </p:txBody>
      </p:sp>
      <p:sp>
        <p:nvSpPr>
          <p:cNvPr id="20485" name="AutoShape 5"/>
          <p:cNvSpPr>
            <a:spLocks noChangeArrowheads="1"/>
          </p:cNvSpPr>
          <p:nvPr/>
        </p:nvSpPr>
        <p:spPr bwMode="auto">
          <a:xfrm>
            <a:off x="6156325" y="1341438"/>
            <a:ext cx="2663825" cy="647700"/>
          </a:xfrm>
          <a:prstGeom prst="downArrowCallout">
            <a:avLst>
              <a:gd name="adj1" fmla="val 102819"/>
              <a:gd name="adj2" fmla="val 102819"/>
              <a:gd name="adj3" fmla="val 16667"/>
              <a:gd name="adj4" fmla="val 66667"/>
            </a:avLst>
          </a:prstGeom>
          <a:solidFill>
            <a:schemeClr val="accent1"/>
          </a:solidFill>
          <a:ln w="9525">
            <a:solidFill>
              <a:schemeClr val="tx1"/>
            </a:solidFill>
            <a:miter lim="800000"/>
            <a:headEnd/>
            <a:tailEnd/>
          </a:ln>
        </p:spPr>
        <p:txBody>
          <a:bodyPr wrap="none" anchor="ctr"/>
          <a:lstStyle/>
          <a:p>
            <a:pPr algn="ctr"/>
            <a:r>
              <a:rPr lang="en-US" sz="1600">
                <a:cs typeface="Arial" charset="0"/>
              </a:rPr>
              <a:t>THẢO LUẬN NHÓM ĐÔI</a:t>
            </a:r>
          </a:p>
        </p:txBody>
      </p:sp>
      <p:sp>
        <p:nvSpPr>
          <p:cNvPr id="20486" name="Rectangle 6"/>
          <p:cNvSpPr>
            <a:spLocks noChangeArrowheads="1"/>
          </p:cNvSpPr>
          <p:nvPr/>
        </p:nvSpPr>
        <p:spPr bwMode="auto">
          <a:xfrm>
            <a:off x="5638800" y="2349500"/>
            <a:ext cx="3505200" cy="1460500"/>
          </a:xfrm>
          <a:prstGeom prst="rect">
            <a:avLst/>
          </a:prstGeom>
          <a:gradFill rotWithShape="1">
            <a:gsLst>
              <a:gs pos="0">
                <a:schemeClr val="folHlink"/>
              </a:gs>
              <a:gs pos="100000">
                <a:srgbClr val="FF6699"/>
              </a:gs>
            </a:gsLst>
            <a:lin ang="5400000" scaled="1"/>
          </a:gradFill>
          <a:ln w="9525">
            <a:solidFill>
              <a:schemeClr val="tx1"/>
            </a:solidFill>
            <a:miter lim="800000"/>
            <a:headEnd/>
            <a:tailEnd/>
          </a:ln>
        </p:spPr>
        <p:txBody>
          <a:bodyPr wrap="none" anchor="ctr"/>
          <a:lstStyle/>
          <a:p>
            <a:r>
              <a:rPr lang="en-US" sz="2000">
                <a:solidFill>
                  <a:srgbClr val="FFFF66"/>
                </a:solidFill>
                <a:cs typeface="Arial" charset="0"/>
              </a:rPr>
              <a:t>+ Chỉ vị trí Cần Thơ trên </a:t>
            </a:r>
          </a:p>
          <a:p>
            <a:r>
              <a:rPr lang="en-US" sz="2000">
                <a:solidFill>
                  <a:srgbClr val="FFFF66"/>
                </a:solidFill>
                <a:cs typeface="Arial" charset="0"/>
              </a:rPr>
              <a:t>lược đồ và cho biết thành </a:t>
            </a:r>
          </a:p>
          <a:p>
            <a:r>
              <a:rPr lang="en-US" sz="2000">
                <a:solidFill>
                  <a:srgbClr val="FFFF66"/>
                </a:solidFill>
                <a:cs typeface="Arial" charset="0"/>
              </a:rPr>
              <a:t>phố Cần Thơ giáp những</a:t>
            </a:r>
          </a:p>
          <a:p>
            <a:r>
              <a:rPr lang="en-US" sz="2000">
                <a:solidFill>
                  <a:srgbClr val="FFFF66"/>
                </a:solidFill>
                <a:cs typeface="Arial" charset="0"/>
              </a:rPr>
              <a:t> tỉnh nào</a:t>
            </a:r>
            <a:r>
              <a:rPr lang="en-US" sz="1600">
                <a:solidFill>
                  <a:srgbClr val="FFFF66"/>
                </a:solidFill>
                <a:cs typeface="Arial" charset="0"/>
              </a:rPr>
              <a:t> ?</a:t>
            </a:r>
          </a:p>
        </p:txBody>
      </p:sp>
      <p:sp>
        <p:nvSpPr>
          <p:cNvPr id="20487" name="Rectangle 7"/>
          <p:cNvSpPr>
            <a:spLocks noChangeArrowheads="1"/>
          </p:cNvSpPr>
          <p:nvPr/>
        </p:nvSpPr>
        <p:spPr bwMode="auto">
          <a:xfrm>
            <a:off x="5562600" y="4572000"/>
            <a:ext cx="3581400" cy="1447800"/>
          </a:xfrm>
          <a:prstGeom prst="rect">
            <a:avLst/>
          </a:prstGeom>
          <a:gradFill rotWithShape="1">
            <a:gsLst>
              <a:gs pos="0">
                <a:schemeClr val="folHlink"/>
              </a:gs>
              <a:gs pos="100000">
                <a:srgbClr val="FF6699"/>
              </a:gs>
            </a:gsLst>
            <a:lin ang="5400000" scaled="1"/>
          </a:gradFill>
          <a:ln w="9525">
            <a:solidFill>
              <a:schemeClr val="tx1"/>
            </a:solidFill>
            <a:miter lim="800000"/>
            <a:headEnd/>
            <a:tailEnd/>
          </a:ln>
        </p:spPr>
        <p:txBody>
          <a:bodyPr wrap="none" anchor="ctr"/>
          <a:lstStyle/>
          <a:p>
            <a:r>
              <a:rPr lang="en-US" sz="1600">
                <a:cs typeface="Arial" charset="0"/>
              </a:rPr>
              <a:t>+ </a:t>
            </a:r>
            <a:r>
              <a:rPr lang="en-US" sz="2000">
                <a:cs typeface="Arial" charset="0"/>
              </a:rPr>
              <a:t>Cho biết từ thành phố </a:t>
            </a:r>
          </a:p>
          <a:p>
            <a:r>
              <a:rPr lang="en-US" sz="2000">
                <a:cs typeface="Arial" charset="0"/>
              </a:rPr>
              <a:t>này có thể đi các tỉnh </a:t>
            </a:r>
          </a:p>
          <a:p>
            <a:r>
              <a:rPr lang="en-US" sz="2000">
                <a:cs typeface="Arial" charset="0"/>
              </a:rPr>
              <a:t>khác bằng các loại đường</a:t>
            </a:r>
          </a:p>
          <a:p>
            <a:r>
              <a:rPr lang="en-US" sz="2000">
                <a:cs typeface="Arial" charset="0"/>
              </a:rPr>
              <a:t> giao thông nào ?</a:t>
            </a:r>
          </a:p>
        </p:txBody>
      </p:sp>
      <p:sp>
        <p:nvSpPr>
          <p:cNvPr id="20488" name="AutoShape 8"/>
          <p:cNvSpPr>
            <a:spLocks noChangeArrowheads="1"/>
          </p:cNvSpPr>
          <p:nvPr/>
        </p:nvSpPr>
        <p:spPr bwMode="auto">
          <a:xfrm>
            <a:off x="5795963" y="0"/>
            <a:ext cx="2663825" cy="647700"/>
          </a:xfrm>
          <a:prstGeom prst="downArrowCallout">
            <a:avLst>
              <a:gd name="adj1" fmla="val 102819"/>
              <a:gd name="adj2" fmla="val 102819"/>
              <a:gd name="adj3" fmla="val 16667"/>
              <a:gd name="adj4" fmla="val 66667"/>
            </a:avLst>
          </a:prstGeom>
          <a:solidFill>
            <a:schemeClr val="accent1"/>
          </a:solidFill>
          <a:ln w="22225">
            <a:solidFill>
              <a:srgbClr val="000080"/>
            </a:solidFill>
            <a:miter lim="800000"/>
            <a:headEnd/>
            <a:tailEnd/>
          </a:ln>
        </p:spPr>
        <p:txBody>
          <a:bodyPr wrap="none" anchor="ctr"/>
          <a:lstStyle/>
          <a:p>
            <a:pPr algn="ctr"/>
            <a:r>
              <a:rPr lang="en-US" sz="1600" b="1">
                <a:solidFill>
                  <a:srgbClr val="FF6699"/>
                </a:solidFill>
                <a:cs typeface="Arial" charset="0"/>
              </a:rPr>
              <a:t>BƯỚC 2</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wedge">
                                      <p:cBhvr>
                                        <p:cTn id="7" dur="2000"/>
                                        <p:tgtEl>
                                          <p:spTgt spid="20484"/>
                                        </p:tgtEl>
                                      </p:cBhvr>
                                    </p:animEffect>
                                  </p:childTnLst>
                                </p:cTn>
                              </p:par>
                            </p:childTnLst>
                          </p:cTn>
                        </p:par>
                        <p:par>
                          <p:cTn id="8" fill="hold" nodeType="afterGroup">
                            <p:stCondLst>
                              <p:cond delay="2000"/>
                            </p:stCondLst>
                            <p:childTnLst>
                              <p:par>
                                <p:cTn id="9" presetID="21" presetClass="entr" presetSubtype="4" fill="hold" nodeType="afterEffect">
                                  <p:stCondLst>
                                    <p:cond delay="0"/>
                                  </p:stCondLst>
                                  <p:childTnLst>
                                    <p:set>
                                      <p:cBhvr>
                                        <p:cTn id="10" dur="1" fill="hold">
                                          <p:stCondLst>
                                            <p:cond delay="0"/>
                                          </p:stCondLst>
                                        </p:cTn>
                                        <p:tgtEl>
                                          <p:spTgt spid="20482"/>
                                        </p:tgtEl>
                                        <p:attrNameLst>
                                          <p:attrName>style.visibility</p:attrName>
                                        </p:attrNameLst>
                                      </p:cBhvr>
                                      <p:to>
                                        <p:strVal val="visible"/>
                                      </p:to>
                                    </p:set>
                                    <p:animEffect transition="in" filter="wheel(4)">
                                      <p:cBhvr>
                                        <p:cTn id="11" dur="2000"/>
                                        <p:tgtEl>
                                          <p:spTgt spid="20482"/>
                                        </p:tgtEl>
                                      </p:cBhvr>
                                    </p:animEffect>
                                  </p:childTnLst>
                                </p:cTn>
                              </p:par>
                            </p:childTnLst>
                          </p:cTn>
                        </p:par>
                        <p:par>
                          <p:cTn id="12" fill="hold" nodeType="afterGroup">
                            <p:stCondLst>
                              <p:cond delay="4000"/>
                            </p:stCondLst>
                            <p:childTnLst>
                              <p:par>
                                <p:cTn id="13" presetID="43" presetClass="entr" presetSubtype="0" fill="hold" grpId="0" nodeType="afterEffect">
                                  <p:stCondLst>
                                    <p:cond delay="0"/>
                                  </p:stCondLst>
                                  <p:childTnLst>
                                    <p:set>
                                      <p:cBhvr>
                                        <p:cTn id="14" dur="1" fill="hold">
                                          <p:stCondLst>
                                            <p:cond delay="0"/>
                                          </p:stCondLst>
                                        </p:cTn>
                                        <p:tgtEl>
                                          <p:spTgt spid="20483"/>
                                        </p:tgtEl>
                                        <p:attrNameLst>
                                          <p:attrName>style.visibility</p:attrName>
                                        </p:attrNameLst>
                                      </p:cBhvr>
                                      <p:to>
                                        <p:strVal val="visible"/>
                                      </p:to>
                                    </p:set>
                                    <p:animEffect transition="in" filter="fade">
                                      <p:cBhvr>
                                        <p:cTn id="15" dur="200"/>
                                        <p:tgtEl>
                                          <p:spTgt spid="20483"/>
                                        </p:tgtEl>
                                      </p:cBhvr>
                                    </p:animEffect>
                                    <p:anim calcmode="lin" valueType="num">
                                      <p:cBhvr>
                                        <p:cTn id="16" dur="800" fill="hold"/>
                                        <p:tgtEl>
                                          <p:spTgt spid="20483"/>
                                        </p:tgtEl>
                                        <p:attrNameLst>
                                          <p:attrName>ppt_x</p:attrName>
                                        </p:attrNameLst>
                                      </p:cBhvr>
                                      <p:tavLst>
                                        <p:tav tm="0">
                                          <p:val>
                                            <p:strVal val="#ppt_x"/>
                                          </p:val>
                                        </p:tav>
                                        <p:tav tm="100000">
                                          <p:val>
                                            <p:strVal val="#ppt_x"/>
                                          </p:val>
                                        </p:tav>
                                      </p:tavLst>
                                    </p:anim>
                                    <p:anim calcmode="lin" valueType="num">
                                      <p:cBhvr>
                                        <p:cTn id="17" dur="800" fill="hold"/>
                                        <p:tgtEl>
                                          <p:spTgt spid="20483"/>
                                        </p:tgtEl>
                                        <p:attrNameLst>
                                          <p:attrName>ppt_y</p:attrName>
                                        </p:attrNameLst>
                                      </p:cBhvr>
                                      <p:tavLst>
                                        <p:tav tm="0">
                                          <p:val>
                                            <p:strVal val="#ppt_y+0.31"/>
                                          </p:val>
                                        </p:tav>
                                        <p:tav tm="100000">
                                          <p:val>
                                            <p:strVal val="#ppt_y+0.31"/>
                                          </p:val>
                                        </p:tav>
                                      </p:tavLst>
                                    </p:anim>
                                    <p:anim calcmode="lin" valueType="num">
                                      <p:cBhvr>
                                        <p:cTn id="18" dur="1200" decel="50000" fill="hold">
                                          <p:stCondLst>
                                            <p:cond delay="800"/>
                                          </p:stCondLst>
                                        </p:cTn>
                                        <p:tgtEl>
                                          <p:spTgt spid="2048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 dur="1200" decel="50000" fill="hold">
                                          <p:stCondLst>
                                            <p:cond delay="800"/>
                                          </p:stCondLst>
                                        </p:cTn>
                                        <p:tgtEl>
                                          <p:spTgt spid="2048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0" fill="hold" nodeType="afterGroup">
                            <p:stCondLst>
                              <p:cond delay="6000"/>
                            </p:stCondLst>
                            <p:childTnLst>
                              <p:par>
                                <p:cTn id="21" presetID="27" presetClass="entr" presetSubtype="0" fill="hold" grpId="0" nodeType="afterEffect">
                                  <p:stCondLst>
                                    <p:cond delay="0"/>
                                  </p:stCondLst>
                                  <p:iterate type="lt">
                                    <p:tmPct val="50000"/>
                                  </p:iterate>
                                  <p:childTnLst>
                                    <p:set>
                                      <p:cBhvr>
                                        <p:cTn id="22" dur="1" fill="hold">
                                          <p:stCondLst>
                                            <p:cond delay="0"/>
                                          </p:stCondLst>
                                        </p:cTn>
                                        <p:tgtEl>
                                          <p:spTgt spid="20488"/>
                                        </p:tgtEl>
                                        <p:attrNameLst>
                                          <p:attrName>style.visibility</p:attrName>
                                        </p:attrNameLst>
                                      </p:cBhvr>
                                      <p:to>
                                        <p:strVal val="visible"/>
                                      </p:to>
                                    </p:set>
                                    <p:anim calcmode="discrete" valueType="clr">
                                      <p:cBhvr override="childStyle">
                                        <p:cTn id="23" dur="80"/>
                                        <p:tgtEl>
                                          <p:spTgt spid="20488"/>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20488"/>
                                        </p:tgtEl>
                                        <p:attrNameLst>
                                          <p:attrName>fillcolor</p:attrName>
                                        </p:attrNameLst>
                                      </p:cBhvr>
                                      <p:tavLst>
                                        <p:tav tm="0">
                                          <p:val>
                                            <p:clrVal>
                                              <a:schemeClr val="accent2"/>
                                            </p:clrVal>
                                          </p:val>
                                        </p:tav>
                                        <p:tav tm="50000">
                                          <p:val>
                                            <p:clrVal>
                                              <a:schemeClr val="hlink"/>
                                            </p:clrVal>
                                          </p:val>
                                        </p:tav>
                                      </p:tavLst>
                                    </p:anim>
                                    <p:set>
                                      <p:cBhvr>
                                        <p:cTn id="25" dur="80"/>
                                        <p:tgtEl>
                                          <p:spTgt spid="20488"/>
                                        </p:tgtEl>
                                        <p:attrNameLst>
                                          <p:attrName>fill.type</p:attrName>
                                        </p:attrNameLst>
                                      </p:cBhvr>
                                      <p:to>
                                        <p:strVal val="solid"/>
                                      </p:to>
                                    </p:set>
                                  </p:childTnLst>
                                </p:cTn>
                              </p:par>
                            </p:childTnLst>
                          </p:cTn>
                        </p:par>
                        <p:par>
                          <p:cTn id="26" fill="hold" nodeType="afterGroup">
                            <p:stCondLst>
                              <p:cond delay="6240"/>
                            </p:stCondLst>
                            <p:childTnLst>
                              <p:par>
                                <p:cTn id="27" presetID="27" presetClass="entr" presetSubtype="0" fill="hold" grpId="0" nodeType="afterEffect">
                                  <p:stCondLst>
                                    <p:cond delay="0"/>
                                  </p:stCondLst>
                                  <p:iterate type="lt">
                                    <p:tmPct val="50000"/>
                                  </p:iterate>
                                  <p:childTnLst>
                                    <p:set>
                                      <p:cBhvr>
                                        <p:cTn id="28" dur="1" fill="hold">
                                          <p:stCondLst>
                                            <p:cond delay="0"/>
                                          </p:stCondLst>
                                        </p:cTn>
                                        <p:tgtEl>
                                          <p:spTgt spid="20485"/>
                                        </p:tgtEl>
                                        <p:attrNameLst>
                                          <p:attrName>style.visibility</p:attrName>
                                        </p:attrNameLst>
                                      </p:cBhvr>
                                      <p:to>
                                        <p:strVal val="visible"/>
                                      </p:to>
                                    </p:set>
                                    <p:anim calcmode="discrete" valueType="clr">
                                      <p:cBhvr override="childStyle">
                                        <p:cTn id="29" dur="80"/>
                                        <p:tgtEl>
                                          <p:spTgt spid="20485"/>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20485"/>
                                        </p:tgtEl>
                                        <p:attrNameLst>
                                          <p:attrName>fillcolor</p:attrName>
                                        </p:attrNameLst>
                                      </p:cBhvr>
                                      <p:tavLst>
                                        <p:tav tm="0">
                                          <p:val>
                                            <p:clrVal>
                                              <a:schemeClr val="accent2"/>
                                            </p:clrVal>
                                          </p:val>
                                        </p:tav>
                                        <p:tav tm="50000">
                                          <p:val>
                                            <p:clrVal>
                                              <a:schemeClr val="hlink"/>
                                            </p:clrVal>
                                          </p:val>
                                        </p:tav>
                                      </p:tavLst>
                                    </p:anim>
                                    <p:set>
                                      <p:cBhvr>
                                        <p:cTn id="31" dur="80"/>
                                        <p:tgtEl>
                                          <p:spTgt spid="20485"/>
                                        </p:tgtEl>
                                        <p:attrNameLst>
                                          <p:attrName>fill.type</p:attrName>
                                        </p:attrNameLst>
                                      </p:cBhvr>
                                      <p:to>
                                        <p:strVal val="solid"/>
                                      </p:to>
                                    </p:set>
                                  </p:childTnLst>
                                </p:cTn>
                              </p:par>
                            </p:childTnLst>
                          </p:cTn>
                        </p:par>
                        <p:par>
                          <p:cTn id="32" fill="hold" nodeType="afterGroup">
                            <p:stCondLst>
                              <p:cond delay="6880"/>
                            </p:stCondLst>
                            <p:childTnLst>
                              <p:par>
                                <p:cTn id="33" presetID="20" presetClass="entr" presetSubtype="0" fill="hold" grpId="0" nodeType="afterEffect">
                                  <p:stCondLst>
                                    <p:cond delay="0"/>
                                  </p:stCondLst>
                                  <p:childTnLst>
                                    <p:set>
                                      <p:cBhvr>
                                        <p:cTn id="34" dur="1" fill="hold">
                                          <p:stCondLst>
                                            <p:cond delay="0"/>
                                          </p:stCondLst>
                                        </p:cTn>
                                        <p:tgtEl>
                                          <p:spTgt spid="20486"/>
                                        </p:tgtEl>
                                        <p:attrNameLst>
                                          <p:attrName>style.visibility</p:attrName>
                                        </p:attrNameLst>
                                      </p:cBhvr>
                                      <p:to>
                                        <p:strVal val="visible"/>
                                      </p:to>
                                    </p:set>
                                    <p:animEffect transition="in" filter="wedge">
                                      <p:cBhvr>
                                        <p:cTn id="35" dur="2000"/>
                                        <p:tgtEl>
                                          <p:spTgt spid="20486"/>
                                        </p:tgtEl>
                                      </p:cBhvr>
                                    </p:animEffect>
                                  </p:childTnLst>
                                </p:cTn>
                              </p:par>
                            </p:childTnLst>
                          </p:cTn>
                        </p:par>
                        <p:par>
                          <p:cTn id="36" fill="hold" nodeType="afterGroup">
                            <p:stCondLst>
                              <p:cond delay="8880"/>
                            </p:stCondLst>
                            <p:childTnLst>
                              <p:par>
                                <p:cTn id="37" presetID="20" presetClass="entr" presetSubtype="0" fill="hold" grpId="0" nodeType="afterEffect">
                                  <p:stCondLst>
                                    <p:cond delay="0"/>
                                  </p:stCondLst>
                                  <p:childTnLst>
                                    <p:set>
                                      <p:cBhvr>
                                        <p:cTn id="38" dur="1" fill="hold">
                                          <p:stCondLst>
                                            <p:cond delay="0"/>
                                          </p:stCondLst>
                                        </p:cTn>
                                        <p:tgtEl>
                                          <p:spTgt spid="20487"/>
                                        </p:tgtEl>
                                        <p:attrNameLst>
                                          <p:attrName>style.visibility</p:attrName>
                                        </p:attrNameLst>
                                      </p:cBhvr>
                                      <p:to>
                                        <p:strVal val="visible"/>
                                      </p:to>
                                    </p:set>
                                    <p:animEffect transition="in" filter="wedge">
                                      <p:cBhvr>
                                        <p:cTn id="39" dur="2000"/>
                                        <p:tgtEl>
                                          <p:spTgt spid="2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P spid="20484" grpId="0" animBg="1"/>
      <p:bldP spid="20485" grpId="0" animBg="1"/>
      <p:bldP spid="20486" grpId="0" animBg="1"/>
      <p:bldP spid="20487" grpId="0" animBg="1"/>
      <p:bldP spid="2048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images744975_sbCanTho[1]"/>
          <p:cNvPicPr>
            <a:picLocks noChangeAspect="1" noChangeArrowheads="1"/>
          </p:cNvPicPr>
          <p:nvPr/>
        </p:nvPicPr>
        <p:blipFill>
          <a:blip r:embed="rId2"/>
          <a:srcRect/>
          <a:stretch>
            <a:fillRect/>
          </a:stretch>
        </p:blipFill>
        <p:spPr bwMode="auto">
          <a:xfrm>
            <a:off x="4643438" y="0"/>
            <a:ext cx="4500562" cy="3429000"/>
          </a:xfrm>
          <a:prstGeom prst="rect">
            <a:avLst/>
          </a:prstGeom>
          <a:noFill/>
          <a:ln w="38100">
            <a:solidFill>
              <a:srgbClr val="FF0000"/>
            </a:solidFill>
            <a:miter lim="800000"/>
            <a:headEnd/>
            <a:tailEnd/>
          </a:ln>
        </p:spPr>
      </p:pic>
      <p:pic>
        <p:nvPicPr>
          <p:cNvPr id="47107" name="Picture 3" descr="phaCanTho"/>
          <p:cNvPicPr>
            <a:picLocks noChangeAspect="1" noChangeArrowheads="1"/>
          </p:cNvPicPr>
          <p:nvPr/>
        </p:nvPicPr>
        <p:blipFill>
          <a:blip r:embed="rId3"/>
          <a:srcRect/>
          <a:stretch>
            <a:fillRect/>
          </a:stretch>
        </p:blipFill>
        <p:spPr bwMode="auto">
          <a:xfrm>
            <a:off x="4643438" y="3500438"/>
            <a:ext cx="4500562" cy="3357562"/>
          </a:xfrm>
          <a:prstGeom prst="rect">
            <a:avLst/>
          </a:prstGeom>
          <a:noFill/>
          <a:ln w="38100">
            <a:solidFill>
              <a:schemeClr val="folHlink"/>
            </a:solidFill>
            <a:miter lim="800000"/>
            <a:headEnd/>
            <a:tailEnd/>
          </a:ln>
        </p:spPr>
      </p:pic>
      <p:pic>
        <p:nvPicPr>
          <p:cNvPr id="47108" name="Picture 4" descr="274679976_1e2b282143_b[1]"/>
          <p:cNvPicPr>
            <a:picLocks noChangeAspect="1" noChangeArrowheads="1"/>
          </p:cNvPicPr>
          <p:nvPr/>
        </p:nvPicPr>
        <p:blipFill>
          <a:blip r:embed="rId4"/>
          <a:srcRect/>
          <a:stretch>
            <a:fillRect/>
          </a:stretch>
        </p:blipFill>
        <p:spPr bwMode="auto">
          <a:xfrm>
            <a:off x="0" y="3500438"/>
            <a:ext cx="4572000" cy="3357562"/>
          </a:xfrm>
          <a:prstGeom prst="rect">
            <a:avLst/>
          </a:prstGeom>
          <a:noFill/>
          <a:ln w="38100">
            <a:solidFill>
              <a:srgbClr val="FF0000"/>
            </a:solidFill>
            <a:miter lim="800000"/>
            <a:headEnd/>
            <a:tailEnd/>
          </a:ln>
        </p:spPr>
      </p:pic>
      <p:pic>
        <p:nvPicPr>
          <p:cNvPr id="47109" name="Picture 5"/>
          <p:cNvPicPr>
            <a:picLocks noChangeAspect="1" noChangeArrowheads="1"/>
          </p:cNvPicPr>
          <p:nvPr/>
        </p:nvPicPr>
        <p:blipFill>
          <a:blip r:embed="rId5"/>
          <a:srcRect/>
          <a:stretch>
            <a:fillRect/>
          </a:stretch>
        </p:blipFill>
        <p:spPr bwMode="auto">
          <a:xfrm>
            <a:off x="0" y="0"/>
            <a:ext cx="4572000" cy="3429000"/>
          </a:xfrm>
          <a:prstGeom prst="rect">
            <a:avLst/>
          </a:prstGeom>
          <a:noFill/>
          <a:ln w="38100">
            <a:solidFill>
              <a:srgbClr val="0000FF"/>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47106"/>
                                        </p:tgtEl>
                                        <p:attrNameLst>
                                          <p:attrName>style.visibility</p:attrName>
                                        </p:attrNameLst>
                                      </p:cBhvr>
                                      <p:to>
                                        <p:strVal val="visible"/>
                                      </p:to>
                                    </p:set>
                                    <p:animEffect transition="in" filter="wheel(4)">
                                      <p:cBhvr>
                                        <p:cTn id="7" dur="2000"/>
                                        <p:tgtEl>
                                          <p:spTgt spid="471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nodeType="clickEffect">
                                  <p:stCondLst>
                                    <p:cond delay="0"/>
                                  </p:stCondLst>
                                  <p:childTnLst>
                                    <p:set>
                                      <p:cBhvr>
                                        <p:cTn id="11" dur="1" fill="hold">
                                          <p:stCondLst>
                                            <p:cond delay="0"/>
                                          </p:stCondLst>
                                        </p:cTn>
                                        <p:tgtEl>
                                          <p:spTgt spid="47108"/>
                                        </p:tgtEl>
                                        <p:attrNameLst>
                                          <p:attrName>style.visibility</p:attrName>
                                        </p:attrNameLst>
                                      </p:cBhvr>
                                      <p:to>
                                        <p:strVal val="visible"/>
                                      </p:to>
                                    </p:set>
                                    <p:animEffect transition="in" filter="wheel(4)">
                                      <p:cBhvr>
                                        <p:cTn id="12" dur="2000"/>
                                        <p:tgtEl>
                                          <p:spTgt spid="4710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nodeType="clickEffect">
                                  <p:stCondLst>
                                    <p:cond delay="0"/>
                                  </p:stCondLst>
                                  <p:childTnLst>
                                    <p:set>
                                      <p:cBhvr>
                                        <p:cTn id="16" dur="1" fill="hold">
                                          <p:stCondLst>
                                            <p:cond delay="0"/>
                                          </p:stCondLst>
                                        </p:cTn>
                                        <p:tgtEl>
                                          <p:spTgt spid="47107"/>
                                        </p:tgtEl>
                                        <p:attrNameLst>
                                          <p:attrName>style.visibility</p:attrName>
                                        </p:attrNameLst>
                                      </p:cBhvr>
                                      <p:to>
                                        <p:strVal val="visible"/>
                                      </p:to>
                                    </p:set>
                                    <p:animEffect transition="in" filter="wedge">
                                      <p:cBhvr>
                                        <p:cTn id="17" dur="2000"/>
                                        <p:tgtEl>
                                          <p:spTgt spid="4710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47109"/>
                                        </p:tgtEl>
                                        <p:attrNameLst>
                                          <p:attrName>style.visibility</p:attrName>
                                        </p:attrNameLst>
                                      </p:cBhvr>
                                      <p:to>
                                        <p:strVal val="visible"/>
                                      </p:to>
                                    </p:set>
                                    <p:anim calcmode="lin" valueType="num">
                                      <p:cBhvr additive="base">
                                        <p:cTn id="22" dur="500" fill="hold"/>
                                        <p:tgtEl>
                                          <p:spTgt spid="47109"/>
                                        </p:tgtEl>
                                        <p:attrNameLst>
                                          <p:attrName>ppt_x</p:attrName>
                                        </p:attrNameLst>
                                      </p:cBhvr>
                                      <p:tavLst>
                                        <p:tav tm="0">
                                          <p:val>
                                            <p:strVal val="#ppt_x"/>
                                          </p:val>
                                        </p:tav>
                                        <p:tav tm="100000">
                                          <p:val>
                                            <p:strVal val="#ppt_x"/>
                                          </p:val>
                                        </p:tav>
                                      </p:tavLst>
                                    </p:anim>
                                    <p:anim calcmode="lin" valueType="num">
                                      <p:cBhvr additive="base">
                                        <p:cTn id="23" dur="500" fill="hold"/>
                                        <p:tgtEl>
                                          <p:spTgt spid="471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endParaRPr lang="en-US" smtClean="0"/>
          </a:p>
        </p:txBody>
      </p:sp>
      <p:sp>
        <p:nvSpPr>
          <p:cNvPr id="10243" name="Rectangle 3"/>
          <p:cNvSpPr>
            <a:spLocks noGrp="1" noChangeArrowheads="1"/>
          </p:cNvSpPr>
          <p:nvPr>
            <p:ph type="body" idx="1"/>
          </p:nvPr>
        </p:nvSpPr>
        <p:spPr/>
        <p:txBody>
          <a:bodyPr/>
          <a:lstStyle/>
          <a:p>
            <a:pPr eaLnBrk="1" hangingPunct="1"/>
            <a:endParaRPr lang="en-US" smtClean="0"/>
          </a:p>
        </p:txBody>
      </p:sp>
      <p:pic>
        <p:nvPicPr>
          <p:cNvPr id="10244" name="Picture 4" descr="san-bay-can-tho"/>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0245" name="AutoShape 5">
            <a:hlinkClick r:id="" action="ppaction://hlinkshowjump?jump=firstslide" highlightClick="1"/>
          </p:cNvPr>
          <p:cNvSpPr>
            <a:spLocks noChangeArrowheads="1"/>
          </p:cNvSpPr>
          <p:nvPr/>
        </p:nvSpPr>
        <p:spPr bwMode="auto">
          <a:xfrm>
            <a:off x="8229600" y="6324600"/>
            <a:ext cx="609600" cy="381000"/>
          </a:xfrm>
          <a:prstGeom prst="actionButtonBeginning">
            <a:avLst/>
          </a:prstGeom>
          <a:solidFill>
            <a:schemeClr val="accent1"/>
          </a:solidFill>
          <a:ln w="9525">
            <a:noFill/>
            <a:miter lim="800000"/>
            <a:headEnd/>
            <a:tailEnd/>
          </a:ln>
        </p:spPr>
        <p:txBody>
          <a:bodyPr wrap="none" anchor="ctr"/>
          <a:lstStyle/>
          <a:p>
            <a:endParaRPr lang="en-US"/>
          </a:p>
        </p:txBody>
      </p:sp>
    </p:spTree>
  </p:cSld>
  <p:clrMapOvr>
    <a:masterClrMapping/>
  </p:clrMapOvr>
  <p:transition>
    <p:strip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611188" y="1484313"/>
            <a:ext cx="8135937" cy="4032250"/>
          </a:xfrm>
          <a:prstGeom prst="horizontalScroll">
            <a:avLst>
              <a:gd name="adj" fmla="val 12500"/>
            </a:avLst>
          </a:prstGeom>
          <a:gradFill rotWithShape="1">
            <a:gsLst>
              <a:gs pos="0">
                <a:schemeClr val="accent1"/>
              </a:gs>
              <a:gs pos="100000">
                <a:srgbClr val="FF6699"/>
              </a:gs>
            </a:gsLst>
            <a:lin ang="5400000" scaled="1"/>
          </a:gradFill>
          <a:ln w="9525">
            <a:solidFill>
              <a:srgbClr val="FF0000"/>
            </a:solidFill>
            <a:round/>
            <a:headEnd/>
            <a:tailEnd/>
          </a:ln>
        </p:spPr>
        <p:txBody>
          <a:bodyPr wrap="none" anchor="ctr"/>
          <a:lstStyle/>
          <a:p>
            <a:r>
              <a:rPr lang="en-US" sz="2400">
                <a:cs typeface="Arial" charset="0"/>
              </a:rPr>
              <a:t>+ Thành phố Cần Thơ giáp với các tỉnh </a:t>
            </a:r>
          </a:p>
          <a:p>
            <a:r>
              <a:rPr lang="en-US" sz="2400">
                <a:cs typeface="Arial" charset="0"/>
              </a:rPr>
              <a:t>   Đồng Tháp, Vĩnh Long, Hậu Giang, Kiên</a:t>
            </a:r>
          </a:p>
          <a:p>
            <a:r>
              <a:rPr lang="en-US" sz="2400">
                <a:cs typeface="Arial" charset="0"/>
              </a:rPr>
              <a:t>   Giang, An Giang.</a:t>
            </a:r>
          </a:p>
          <a:p>
            <a:r>
              <a:rPr lang="en-US" sz="2400">
                <a:cs typeface="Arial" charset="0"/>
              </a:rPr>
              <a:t>+ Từ thành phố này có thể đi các tỉnh khác</a:t>
            </a:r>
          </a:p>
          <a:p>
            <a:r>
              <a:rPr lang="en-US" sz="2400">
                <a:cs typeface="Arial" charset="0"/>
              </a:rPr>
              <a:t>    bằng các loại đường giao thông : đường bộ, </a:t>
            </a:r>
          </a:p>
          <a:p>
            <a:r>
              <a:rPr lang="en-US" sz="2400">
                <a:cs typeface="Arial" charset="0"/>
              </a:rPr>
              <a:t>    đường thủy, đường hàng không.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p:cTn id="7" dur="5000" fill="hold"/>
                                        <p:tgtEl>
                                          <p:spTgt spid="22530"/>
                                        </p:tgtEl>
                                        <p:attrNameLst>
                                          <p:attrName>ppt_w</p:attrName>
                                        </p:attrNameLst>
                                      </p:cBhvr>
                                      <p:tavLst>
                                        <p:tav tm="0">
                                          <p:val>
                                            <p:fltVal val="0"/>
                                          </p:val>
                                        </p:tav>
                                        <p:tav tm="100000">
                                          <p:val>
                                            <p:strVal val="#ppt_w"/>
                                          </p:val>
                                        </p:tav>
                                      </p:tavLst>
                                    </p:anim>
                                    <p:anim calcmode="lin" valueType="num">
                                      <p:cBhvr>
                                        <p:cTn id="8" dur="5000" fill="hold"/>
                                        <p:tgtEl>
                                          <p:spTgt spid="2253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nimBg="1"/>
    </p:bldLst>
  </p:timing>
</p:sld>
</file>

<file path=ppt/theme/theme1.xml><?xml version="1.0" encoding="utf-8"?>
<a:theme xmlns:a="http://schemas.openxmlformats.org/drawingml/2006/main" name="Network">
  <a:themeElements>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Network</Template>
  <TotalTime>142</TotalTime>
  <Words>608</Words>
  <Application>Microsoft Office PowerPoint</Application>
  <PresentationFormat>On-screen Show (4:3)</PresentationFormat>
  <Paragraphs>82</Paragraphs>
  <Slides>36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Wingdings</vt:lpstr>
      <vt:lpstr>Calibri</vt:lpstr>
      <vt:lpstr>SimSun</vt:lpstr>
      <vt:lpstr>Times New Roman</vt:lpstr>
      <vt:lpstr>Network</vt:lpstr>
      <vt:lpstr>THÀNH PHỐ CÂN THƠ</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vector>
  </TitlesOfParts>
  <Company>Co,.Ltd - NKC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THÀNH PHỐ CÂN THƠ</dc:title>
  <dc:creator>PKT</dc:creator>
  <cp:lastModifiedBy>CSTeam</cp:lastModifiedBy>
  <cp:revision>33</cp:revision>
  <dcterms:created xsi:type="dcterms:W3CDTF">2011-05-16T12:25:23Z</dcterms:created>
  <dcterms:modified xsi:type="dcterms:W3CDTF">2016-06-30T02:21:03Z</dcterms:modified>
</cp:coreProperties>
</file>