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tags/tag81.xml" ContentType="application/vnd.openxmlformats-officedocument.presentationml.tags+xml"/>
  <Override PartName="/ppt/tags/tag109.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ags/tag112.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9.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Default Extension="gif" ContentType="image/gif"/>
  <Override PartName="/ppt/notesSlides/notesSlide8.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notesSlides/notesSlide21.xml" ContentType="application/vnd.openxmlformats-officedocument.presentationml.notesSlide+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tags/tag107.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10" r:id="rId2"/>
    <p:sldId id="315" r:id="rId3"/>
    <p:sldId id="311" r:id="rId4"/>
    <p:sldId id="273" r:id="rId5"/>
    <p:sldId id="308" r:id="rId6"/>
    <p:sldId id="274" r:id="rId7"/>
    <p:sldId id="276" r:id="rId8"/>
    <p:sldId id="277" r:id="rId9"/>
    <p:sldId id="301" r:id="rId10"/>
    <p:sldId id="302" r:id="rId11"/>
    <p:sldId id="331" r:id="rId12"/>
    <p:sldId id="303" r:id="rId13"/>
    <p:sldId id="280" r:id="rId14"/>
    <p:sldId id="281" r:id="rId15"/>
    <p:sldId id="282" r:id="rId16"/>
    <p:sldId id="284" r:id="rId17"/>
    <p:sldId id="285" r:id="rId18"/>
    <p:sldId id="314" r:id="rId19"/>
    <p:sldId id="332" r:id="rId20"/>
    <p:sldId id="286" r:id="rId21"/>
    <p:sldId id="287" r:id="rId22"/>
    <p:sldId id="290" r:id="rId23"/>
    <p:sldId id="291" r:id="rId24"/>
    <p:sldId id="292" r:id="rId25"/>
    <p:sldId id="316" r:id="rId26"/>
    <p:sldId id="319" r:id="rId27"/>
    <p:sldId id="318" r:id="rId28"/>
    <p:sldId id="317" r:id="rId29"/>
    <p:sldId id="320" r:id="rId30"/>
    <p:sldId id="294" r:id="rId31"/>
    <p:sldId id="335" r:id="rId32"/>
    <p:sldId id="323" r:id="rId33"/>
    <p:sldId id="321" r:id="rId34"/>
    <p:sldId id="322" r:id="rId35"/>
    <p:sldId id="333" r:id="rId36"/>
    <p:sldId id="306" r:id="rId37"/>
    <p:sldId id="328" r:id="rId38"/>
    <p:sldId id="330" r:id="rId39"/>
    <p:sldId id="304" r:id="rId40"/>
  </p:sldIdLst>
  <p:sldSz cx="9144000" cy="6858000" type="screen4x3"/>
  <p:notesSz cx="6858000" cy="9144000"/>
  <p:custDataLst>
    <p:tags r:id="rId42"/>
  </p:custData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66"/>
    <a:srgbClr val="FF3300"/>
    <a:srgbClr val="3333FF"/>
    <a:srgbClr val="000099"/>
    <a:srgbClr val="FF0000"/>
    <a:srgbClr val="FF9966"/>
    <a:srgbClr val="FFFF00"/>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40" autoAdjust="0"/>
    <p:restoredTop sz="94664" autoAdjust="0"/>
  </p:normalViewPr>
  <p:slideViewPr>
    <p:cSldViewPr>
      <p:cViewPr varScale="1">
        <p:scale>
          <a:sx n="41" d="100"/>
          <a:sy n="41" d="100"/>
        </p:scale>
        <p:origin x="-130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8BF13F3-4463-4F3F-8CFF-72F8211B513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ED1ED3A-FC2E-4B6D-82BC-6ADA0AD85FCE}" type="slidenum">
              <a:rPr lang="en-US"/>
              <a:pPr/>
              <a:t>4</a:t>
            </a:fld>
            <a:endParaRPr lang="en-US"/>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F5551D6-10D3-459D-BFC0-68A94C11D65A}" type="slidenum">
              <a:rPr lang="en-US"/>
              <a:pPr/>
              <a:t>14</a:t>
            </a:fld>
            <a:endParaRPr lang="en-US"/>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A7DBF0C-9A39-44B2-A35A-A9EA31B978CF}" type="slidenum">
              <a:rPr lang="en-US"/>
              <a:pPr/>
              <a:t>15</a:t>
            </a:fld>
            <a:endParaRPr lang="en-US"/>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505A15A-5B13-4637-86D4-93C7303B2F02}" type="slidenum">
              <a:rPr lang="en-US"/>
              <a:pPr/>
              <a:t>16</a:t>
            </a:fld>
            <a:endParaRPr lang="en-US"/>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9E1B689-4FF0-4320-A7BF-53FDBF9E0D16}" type="slidenum">
              <a:rPr lang="en-US"/>
              <a:pPr/>
              <a:t>17</a:t>
            </a:fld>
            <a:endParaRPr lang="en-US"/>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A0FB705-359C-43F8-9FF4-3B6551A440C6}" type="slidenum">
              <a:rPr lang="en-US"/>
              <a:pPr/>
              <a:t>18</a:t>
            </a:fld>
            <a:endParaRPr lang="en-US"/>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E00FD1F-0662-4AB8-A993-8B72660146B2}" type="slidenum">
              <a:rPr lang="en-US"/>
              <a:pPr/>
              <a:t>20</a:t>
            </a:fld>
            <a:endParaRPr lang="en-US"/>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E502279F-8AB0-44FB-85A2-EDF728792A89}" type="slidenum">
              <a:rPr lang="en-US"/>
              <a:pPr/>
              <a:t>21</a:t>
            </a:fld>
            <a:endParaRPr lang="en-US"/>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2D4DC60-9A04-447E-A551-B01769D76C2B}" type="slidenum">
              <a:rPr lang="en-US"/>
              <a:pPr/>
              <a:t>22</a:t>
            </a:fld>
            <a:endParaRPr lang="en-US"/>
          </a:p>
        </p:txBody>
      </p:sp>
      <p:sp>
        <p:nvSpPr>
          <p:cNvPr id="41987" name="Slide Image Placeholder 1"/>
          <p:cNvSpPr>
            <a:spLocks noGrp="1" noRot="1" noChangeAspect="1" noTextEdit="1"/>
          </p:cNvSpPr>
          <p:nvPr>
            <p:ph type="sldImg"/>
          </p:nvPr>
        </p:nvSpPr>
        <p:spPr>
          <a:ln/>
        </p:spPr>
      </p:sp>
      <p:sp>
        <p:nvSpPr>
          <p:cNvPr id="41988" name="Notes Placeholder 2"/>
          <p:cNvSpPr>
            <a:spLocks noGrp="1"/>
          </p:cNvSpPr>
          <p:nvPr>
            <p:ph type="body" idx="1"/>
          </p:nvPr>
        </p:nvSpPr>
        <p:spPr>
          <a:noFill/>
          <a:ln/>
        </p:spPr>
        <p:txBody>
          <a:bodyPr/>
          <a:lstStyle/>
          <a:p>
            <a:pPr eaLnBrk="1" hangingPunct="1"/>
            <a:endParaRPr lang="zh-CN" altLang="en-US" smtClean="0"/>
          </a:p>
        </p:txBody>
      </p:sp>
      <p:sp>
        <p:nvSpPr>
          <p:cNvPr id="419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0F3FDA3B-D73D-4580-927F-1A8C92A50F86}" type="slidenum">
              <a:rPr lang="zh-CN" altLang="en-US" sz="1200"/>
              <a:pPr algn="r" eaLnBrk="1" hangingPunct="1"/>
              <a:t>22</a:t>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ED0D22A-D8FF-492D-9DFA-1061655A0FFC}" type="slidenum">
              <a:rPr lang="en-US"/>
              <a:pPr/>
              <a:t>23</a:t>
            </a:fld>
            <a:endParaRPr lang="en-US"/>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1AE77F1-A04C-48A8-91E2-68A2D3149015}" type="slidenum">
              <a:rPr lang="en-US"/>
              <a:pPr/>
              <a:t>24</a:t>
            </a:fld>
            <a:endParaRPr lang="en-US"/>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35F9AAE0-1821-4D25-B81A-708594BE9975}" type="slidenum">
              <a:rPr lang="en-US"/>
              <a:pPr/>
              <a:t>5</a:t>
            </a:fld>
            <a:endParaRPr lang="en-US"/>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E1825A8-582E-4070-81A1-56E3D04246A1}" type="slidenum">
              <a:rPr lang="en-US"/>
              <a:pPr/>
              <a:t>30</a:t>
            </a:fld>
            <a:endParaRPr lang="en-US"/>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6A3FE89-7EA2-4C7C-9A85-FF4630F0FB59}" type="slidenum">
              <a:rPr lang="en-US"/>
              <a:pPr/>
              <a:t>36</a:t>
            </a:fld>
            <a:endParaRPr lang="en-US"/>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57F9F9C-EB37-4F6E-84E6-9064008B6E9D}" type="slidenum">
              <a:rPr lang="en-US"/>
              <a:pPr/>
              <a:t>39</a:t>
            </a:fld>
            <a:endParaRPr lang="en-US"/>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84A442EB-4322-45AA-98EF-BDA53E22A21F}" type="slidenum">
              <a:rPr lang="en-US"/>
              <a:pPr/>
              <a:t>6</a:t>
            </a:fld>
            <a:endParaRPr lang="en-US"/>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8EBA90BB-33AC-410E-9087-9C44018A99FD}" type="slidenum">
              <a:rPr lang="en-US"/>
              <a:pPr/>
              <a:t>7</a:t>
            </a:fld>
            <a:endParaRPr lang="en-US"/>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F42555E-6CC4-4628-9917-34FE61FB1597}" type="slidenum">
              <a:rPr lang="en-US"/>
              <a:pPr/>
              <a:t>8</a:t>
            </a:fld>
            <a:endParaRPr lang="en-US"/>
          </a:p>
        </p:txBody>
      </p:sp>
      <p:sp>
        <p:nvSpPr>
          <p:cNvPr id="15363" name="Rectangle 2"/>
          <p:cNvSpPr>
            <a:spLocks noRo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2928F47-3292-4BF6-A1D7-E9965E932024}" type="slidenum">
              <a:rPr lang="en-US"/>
              <a:pPr/>
              <a:t>9</a:t>
            </a:fld>
            <a:endParaRPr lang="en-US"/>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5036CDA-1D61-4498-8315-67DA59820F76}" type="slidenum">
              <a:rPr lang="en-US"/>
              <a:pPr/>
              <a:t>10</a:t>
            </a:fld>
            <a:endParaRPr lang="en-US"/>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045F59D-A525-43D1-8B70-99D757C45AC1}" type="slidenum">
              <a:rPr lang="en-US"/>
              <a:pPr/>
              <a:t>12</a:t>
            </a:fld>
            <a:endParaRPr lang="en-US"/>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9832A39-1E90-4C7C-85D9-0E70B4E2197A}" type="slidenum">
              <a:rPr lang="en-US"/>
              <a:pPr/>
              <a:t>13</a:t>
            </a:fld>
            <a:endParaRPr lang="en-US"/>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DC92B8-588B-49C0-B5E1-EDFA64CD8DF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D74B26-343E-451F-9473-937DA0619E3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7FE080-0B53-4799-8DF7-8B5EEAFFD24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74B1769-2BD4-48CD-832D-389D75694C2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955DDD-078D-4889-AE18-9DA74674E54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3D2DD2A-3185-4384-95D6-8C94498CE7B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C06132-F8C8-4817-B054-047ED6313B5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EAECC9-C9B0-41CD-A243-D317FF2DFC2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13FE20-A5B8-4508-9B97-C0D4441CE49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30DDF17-B1E2-4B65-A1E0-B0BFD641502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7219434-295D-4F4F-AE24-08B74709797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1DB8001-4E32-4055-96A7-4390252489D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EFD16C-DDE5-48EE-BDA6-8519857BF87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9002FA-BAE2-48A7-9CA6-DF325AEF6B9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A9E4FDA-8600-4A08-B8C9-2E704BED4EE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46.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18.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image" Target="../media/image2.emf"/><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image" Target="../media/image1.emf"/><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0.gif"/><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65.xml"/></Relationships>
</file>

<file path=ppt/slides/_rels/slide37.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tags" Target="../tags/tag83.xml"/><Relationship Id="rId3" Type="http://schemas.openxmlformats.org/officeDocument/2006/relationships/tags" Target="../tags/tag68.xml"/><Relationship Id="rId21" Type="http://schemas.openxmlformats.org/officeDocument/2006/relationships/tags" Target="../tags/tag86.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tags" Target="../tags/tag82.xml"/><Relationship Id="rId2" Type="http://schemas.openxmlformats.org/officeDocument/2006/relationships/tags" Target="../tags/tag6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24" Type="http://schemas.openxmlformats.org/officeDocument/2006/relationships/image" Target="../media/image1.emf"/><Relationship Id="rId5" Type="http://schemas.openxmlformats.org/officeDocument/2006/relationships/tags" Target="../tags/tag70.xml"/><Relationship Id="rId15" Type="http://schemas.openxmlformats.org/officeDocument/2006/relationships/tags" Target="../tags/tag80.xml"/><Relationship Id="rId23" Type="http://schemas.openxmlformats.org/officeDocument/2006/relationships/image" Target="../media/image2.emf"/><Relationship Id="rId10" Type="http://schemas.openxmlformats.org/officeDocument/2006/relationships/tags" Target="../tags/tag75.xml"/><Relationship Id="rId19" Type="http://schemas.openxmlformats.org/officeDocument/2006/relationships/tags" Target="../tags/tag84.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tags" Target="../tags/tag112.xml"/><Relationship Id="rId3" Type="http://schemas.openxmlformats.org/officeDocument/2006/relationships/tags" Target="../tags/tag89.xml"/><Relationship Id="rId21" Type="http://schemas.openxmlformats.org/officeDocument/2006/relationships/tags" Target="../tags/tag107.xml"/><Relationship Id="rId34" Type="http://schemas.openxmlformats.org/officeDocument/2006/relationships/slideLayout" Target="../slideLayouts/slideLayout6.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33" Type="http://schemas.openxmlformats.org/officeDocument/2006/relationships/tags" Target="../tags/tag119.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tags" Target="../tags/tag106.xml"/><Relationship Id="rId29" Type="http://schemas.openxmlformats.org/officeDocument/2006/relationships/tags" Target="../tags/tag115.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24" Type="http://schemas.openxmlformats.org/officeDocument/2006/relationships/tags" Target="../tags/tag110.xml"/><Relationship Id="rId32" Type="http://schemas.openxmlformats.org/officeDocument/2006/relationships/tags" Target="../tags/tag118.xml"/><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tags" Target="../tags/tag114.xml"/><Relationship Id="rId10" Type="http://schemas.openxmlformats.org/officeDocument/2006/relationships/tags" Target="../tags/tag96.xml"/><Relationship Id="rId19" Type="http://schemas.openxmlformats.org/officeDocument/2006/relationships/tags" Target="../tags/tag105.xml"/><Relationship Id="rId31" Type="http://schemas.openxmlformats.org/officeDocument/2006/relationships/tags" Target="../tags/tag117.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 Id="rId30" Type="http://schemas.openxmlformats.org/officeDocument/2006/relationships/tags" Target="../tags/tag116.xml"/><Relationship Id="rId35"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2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4.jpeg"/><Relationship Id="rId5" Type="http://schemas.openxmlformats.org/officeDocument/2006/relationships/hyperlink" Target="http://www.google.com.vn/imgres?imgurl=http://www.clipartguide.com/_named_clipart_images/0511-0812-2104-1744_Puffy_Rain_Cloud_with_Raindrops_Coming_Down_clipart_image.jpg&amp;imgrefurl=http://www.clipartguide.com/_pages/0511-0812-2104-1744.html&amp;usg=__dh1YsofQpEFOf4bMxRJzlXT_LOM=&amp;h=350&amp;w=314&amp;sz=21&amp;hl=vi&amp;start=9&amp;sig2=k8H2CRaBdjdUj4k2VvkAJg&amp;zoom=1&amp;tbnid=l24QLub3ENRwYM:&amp;tbnh=120&amp;tbnw=108&amp;ei=9Bc0TbfSI4GycM2xsLUH&amp;prev=/images%3Fq%3Dm%25C3%25A2y%2Bm%25C6%25B0a%26hl%3Dvi%26sa%3DX%26tbs%3Disch:1%26prmd%3Divns&amp;itbs=1"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1295400" y="1562100"/>
            <a:ext cx="6248400" cy="2308225"/>
          </a:xfrm>
          <a:prstGeom prst="rect">
            <a:avLst/>
          </a:prstGeom>
          <a:noFill/>
          <a:ln w="9525">
            <a:noFill/>
            <a:miter lim="800000"/>
            <a:headEnd/>
            <a:tailEnd/>
          </a:ln>
        </p:spPr>
        <p:txBody>
          <a:bodyPr>
            <a:spAutoFit/>
          </a:bodyPr>
          <a:lstStyle/>
          <a:p>
            <a:pPr algn="ctr" eaLnBrk="1" hangingPunct="1">
              <a:spcBef>
                <a:spcPct val="50000"/>
              </a:spcBef>
            </a:pPr>
            <a:r>
              <a:rPr lang="en-US" sz="2400"/>
              <a:t>Bài giảng: </a:t>
            </a:r>
          </a:p>
          <a:p>
            <a:pPr algn="ctr" eaLnBrk="1" hangingPunct="1">
              <a:spcBef>
                <a:spcPct val="50000"/>
              </a:spcBef>
            </a:pPr>
            <a:r>
              <a:rPr lang="en-US" sz="2800" b="1">
                <a:solidFill>
                  <a:srgbClr val="660066"/>
                </a:solidFill>
              </a:rPr>
              <a:t>Mây được hình thành như thế nào?</a:t>
            </a:r>
          </a:p>
          <a:p>
            <a:pPr algn="ctr" eaLnBrk="1" hangingPunct="1">
              <a:spcBef>
                <a:spcPct val="50000"/>
              </a:spcBef>
            </a:pPr>
            <a:r>
              <a:rPr lang="en-US" sz="2800" b="1">
                <a:solidFill>
                  <a:srgbClr val="660066"/>
                </a:solidFill>
              </a:rPr>
              <a:t>Mưa từ đâu ra?</a:t>
            </a:r>
          </a:p>
          <a:p>
            <a:pPr algn="ctr" eaLnBrk="1" hangingPunct="1">
              <a:spcBef>
                <a:spcPct val="50000"/>
              </a:spcBef>
            </a:pPr>
            <a:r>
              <a:rPr lang="en-US" sz="2400"/>
              <a:t>Chương trình: Khoa học 4</a:t>
            </a:r>
          </a:p>
        </p:txBody>
      </p:sp>
      <p:sp>
        <p:nvSpPr>
          <p:cNvPr id="3075" name="Rectangle 4"/>
          <p:cNvSpPr>
            <a:spLocks noGrp="1" noChangeArrowheads="1"/>
          </p:cNvSpPr>
          <p:nvPr>
            <p:ph type="ctrTitle"/>
          </p:nvPr>
        </p:nvSpPr>
        <p:spPr>
          <a:xfrm>
            <a:off x="7315200" y="3178175"/>
            <a:ext cx="1524000" cy="1470025"/>
          </a:xfrm>
        </p:spPr>
        <p:txBody>
          <a:bodyPr/>
          <a:lstStyle/>
          <a:p>
            <a:pPr eaLnBrk="1" hangingPunct="1"/>
            <a:r>
              <a:rPr lang="en-US" smtClean="0">
                <a:solidFill>
                  <a:schemeClr val="bg1"/>
                </a:solidFill>
              </a:rPr>
              <a:t>Mở đầu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1752600"/>
            <a:ext cx="3048000" cy="1143000"/>
          </a:xfrm>
        </p:spPr>
        <p:txBody>
          <a:bodyPr/>
          <a:lstStyle/>
          <a:p>
            <a:pPr eaLnBrk="1" hangingPunct="1"/>
            <a:r>
              <a:rPr lang="en-US" sz="2400" smtClean="0">
                <a:solidFill>
                  <a:schemeClr val="bg1"/>
                </a:solidFill>
              </a:rPr>
              <a:t>HOẠT ĐỘNG 1</a:t>
            </a:r>
            <a:br>
              <a:rPr lang="en-US" sz="2400" smtClean="0">
                <a:solidFill>
                  <a:schemeClr val="bg1"/>
                </a:solidFill>
              </a:rPr>
            </a:br>
            <a:r>
              <a:rPr lang="en-US" sz="2400" smtClean="0">
                <a:solidFill>
                  <a:schemeClr val="bg1"/>
                </a:solidFill>
              </a:rPr>
              <a:t>SỰ HÌNH THÀNH MÂY</a:t>
            </a:r>
          </a:p>
        </p:txBody>
      </p:sp>
      <p:sp>
        <p:nvSpPr>
          <p:cNvPr id="88067" name="Rectangle 3"/>
          <p:cNvSpPr>
            <a:spLocks noGrp="1" noChangeArrowheads="1"/>
          </p:cNvSpPr>
          <p:nvPr>
            <p:ph type="body" idx="1"/>
          </p:nvPr>
        </p:nvSpPr>
        <p:spPr>
          <a:xfrm>
            <a:off x="2743200" y="1676400"/>
            <a:ext cx="6172200" cy="3962400"/>
          </a:xfrm>
        </p:spPr>
        <p:txBody>
          <a:bodyPr/>
          <a:lstStyle/>
          <a:p>
            <a:pPr eaLnBrk="1" hangingPunct="1"/>
            <a:r>
              <a:rPr lang="en-US" smtClean="0">
                <a:solidFill>
                  <a:srgbClr val="FF0000"/>
                </a:solidFill>
              </a:rPr>
              <a:t>Nước ở sông, hồ, biển bay hơi vào không khí. Càng lên cao, gặp không khí lạnh hơi nước ngưng tụ thành những hạt nước nhỏ li ti. Nhiều hạt nước nhỏ đó kết hợp với nhau tạo thành mây.</a:t>
            </a:r>
          </a:p>
        </p:txBody>
      </p:sp>
      <p:sp>
        <p:nvSpPr>
          <p:cNvPr id="18436" name="Rectangle 7"/>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8437" name="Text Box 8"/>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8438" name="AutoShape 9"/>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18439" name="Rectangle 10"/>
          <p:cNvSpPr>
            <a:spLocks noChangeArrowheads="1"/>
          </p:cNvSpPr>
          <p:nvPr/>
        </p:nvSpPr>
        <p:spPr bwMode="auto">
          <a:xfrm>
            <a:off x="0" y="1600200"/>
            <a:ext cx="2743200" cy="52578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88075" name="Rectangle 11"/>
          <p:cNvSpPr>
            <a:spLocks noChangeArrowheads="1"/>
          </p:cNvSpPr>
          <p:nvPr/>
        </p:nvSpPr>
        <p:spPr bwMode="auto">
          <a:xfrm>
            <a:off x="-76200" y="1676400"/>
            <a:ext cx="3048000" cy="1143000"/>
          </a:xfrm>
          <a:prstGeom prst="rect">
            <a:avLst/>
          </a:prstGeom>
          <a:noFill/>
          <a:ln w="9525">
            <a:noFill/>
            <a:miter lim="800000"/>
            <a:headEnd/>
            <a:tailEnd/>
          </a:ln>
        </p:spPr>
        <p:txBody>
          <a:bodyPr anchor="ctr"/>
          <a:lstStyle/>
          <a:p>
            <a:pPr algn="ctr" eaLnBrk="1" hangingPunct="1"/>
            <a:r>
              <a:rPr lang="en-US" sz="2400">
                <a:solidFill>
                  <a:srgbClr val="000099"/>
                </a:solidFill>
              </a:rPr>
              <a:t>HOẠT ĐỘNG 1:</a:t>
            </a:r>
            <a:r>
              <a:rPr lang="en-US" sz="2400">
                <a:solidFill>
                  <a:srgbClr val="FF3300"/>
                </a:solidFill>
              </a:rPr>
              <a:t/>
            </a:r>
            <a:br>
              <a:rPr lang="en-US" sz="2400">
                <a:solidFill>
                  <a:srgbClr val="FF3300"/>
                </a:solidFill>
              </a:rPr>
            </a:br>
            <a:r>
              <a:rPr lang="en-US" sz="2400" b="1">
                <a:solidFill>
                  <a:srgbClr val="660066"/>
                </a:solidFill>
              </a:rPr>
              <a:t>SỰ HÌNH THÀNH MÂY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diamond(in)">
                                      <p:cBhvr>
                                        <p:cTn id="7" dur="20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75"/>
                                        </p:tgtEl>
                                        <p:attrNameLst>
                                          <p:attrName>style.visibility</p:attrName>
                                        </p:attrNameLst>
                                      </p:cBhvr>
                                      <p:to>
                                        <p:strVal val="visible"/>
                                      </p:to>
                                    </p:set>
                                    <p:animEffect transition="in" filter="blinds(horizontal)">
                                      <p:cBhvr>
                                        <p:cTn id="12" dur="500"/>
                                        <p:tgtEl>
                                          <p:spTgt spid="88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P spid="880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solidFill>
            <a:srgbClr val="FFFF00"/>
          </a:solidFill>
        </p:spPr>
        <p:txBody>
          <a:bodyPr/>
          <a:lstStyle/>
          <a:p>
            <a:pPr eaLnBrk="1" hangingPunct="1"/>
            <a:r>
              <a:rPr lang="en-US" sz="3600" smtClean="0"/>
              <a:t>Câu hỏi củng cố phần 1</a:t>
            </a:r>
          </a:p>
        </p:txBody>
      </p:sp>
      <p:sp>
        <p:nvSpPr>
          <p:cNvPr id="20483" name="Rectangle 3"/>
          <p:cNvSpPr>
            <a:spLocks noGrp="1" noChangeArrowheads="1"/>
          </p:cNvSpPr>
          <p:nvPr>
            <p:ph type="body" idx="1"/>
          </p:nvPr>
        </p:nvSpPr>
        <p:spPr>
          <a:xfrm>
            <a:off x="457200" y="2895600"/>
            <a:ext cx="8229600" cy="685800"/>
          </a:xfrm>
        </p:spPr>
        <p:txBody>
          <a:bodyPr/>
          <a:lstStyle/>
          <a:p>
            <a:pPr eaLnBrk="1" hangingPunct="1"/>
            <a:r>
              <a:rPr lang="en-US" smtClean="0">
                <a:solidFill>
                  <a:srgbClr val="000099"/>
                </a:solidFill>
              </a:rPr>
              <a:t>Mây được hình thành như thế nào?</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752600" y="2590800"/>
            <a:ext cx="5715000" cy="1143000"/>
          </a:xfrm>
          <a:ln>
            <a:solidFill>
              <a:schemeClr val="tx2"/>
            </a:solidFill>
          </a:ln>
        </p:spPr>
        <p:txBody>
          <a:bodyPr/>
          <a:lstStyle/>
          <a:p>
            <a:pPr eaLnBrk="1" hangingPunct="1"/>
            <a:r>
              <a:rPr lang="en-US" sz="4000" smtClean="0">
                <a:solidFill>
                  <a:srgbClr val="FF3300"/>
                </a:solidFill>
              </a:rPr>
              <a:t>HOẠT ĐỘNG 2</a:t>
            </a:r>
            <a:br>
              <a:rPr lang="en-US" sz="4000" smtClean="0">
                <a:solidFill>
                  <a:srgbClr val="FF3300"/>
                </a:solidFill>
              </a:rPr>
            </a:br>
            <a:r>
              <a:rPr lang="en-US" sz="4000" smtClean="0">
                <a:solidFill>
                  <a:srgbClr val="3333FF"/>
                </a:solidFill>
              </a:rPr>
              <a:t>MƯA TỪ ĐÂU RA?</a:t>
            </a:r>
          </a:p>
        </p:txBody>
      </p:sp>
      <p:sp>
        <p:nvSpPr>
          <p:cNvPr id="21507"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1508"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1509"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checkerboard(across)">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905000"/>
            <a:ext cx="8943975" cy="1004888"/>
          </a:xfrm>
        </p:spPr>
        <p:txBody>
          <a:bodyPr/>
          <a:lstStyle/>
          <a:p>
            <a:pPr marL="838200" indent="-838200" eaLnBrk="1" hangingPunct="1"/>
            <a:r>
              <a:rPr lang="en-US" sz="2400" smtClean="0"/>
              <a:t> </a:t>
            </a:r>
            <a:r>
              <a:rPr lang="en-US" sz="2400" b="1" smtClean="0">
                <a:solidFill>
                  <a:srgbClr val="9900CC"/>
                </a:solidFill>
              </a:rPr>
              <a:t>4.   Các đám mây tiếp tục bay lên cao. Càng lên cao càng lạnh, càng  nhiều hạt nước nhỏ đọng lại hợp thành các giọt nước lớn hơn, trĩu nặng.</a:t>
            </a:r>
            <a:r>
              <a:rPr lang="en-US" sz="2400" smtClean="0"/>
              <a:t> </a:t>
            </a:r>
          </a:p>
        </p:txBody>
      </p:sp>
      <p:pic>
        <p:nvPicPr>
          <p:cNvPr id="23555" name="Picture 3" descr="hinh 4 XB"/>
          <p:cNvPicPr>
            <a:picLocks noChangeAspect="1" noChangeArrowheads="1" noCrop="1"/>
          </p:cNvPicPr>
          <p:nvPr>
            <p:ph idx="1"/>
          </p:nvPr>
        </p:nvPicPr>
        <p:blipFill>
          <a:blip r:embed="rId4"/>
          <a:srcRect/>
          <a:stretch>
            <a:fillRect/>
          </a:stretch>
        </p:blipFill>
        <p:spPr>
          <a:xfrm>
            <a:off x="0" y="3352800"/>
            <a:ext cx="8686800" cy="3505200"/>
          </a:xfrm>
          <a:noFill/>
        </p:spPr>
      </p:pic>
      <p:sp>
        <p:nvSpPr>
          <p:cNvPr id="23556"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3557"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3558"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1371600"/>
            <a:ext cx="7696200" cy="1309688"/>
          </a:xfrm>
        </p:spPr>
        <p:txBody>
          <a:bodyPr/>
          <a:lstStyle/>
          <a:p>
            <a:pPr eaLnBrk="1" hangingPunct="1"/>
            <a:r>
              <a:rPr lang="en-US" sz="2800" b="1" smtClean="0">
                <a:solidFill>
                  <a:srgbClr val="9900CC"/>
                </a:solidFill>
              </a:rPr>
              <a:t>5.Các giọt nước lớn hơn, trĩu nặng rơi xuống tạo thành mưa.</a:t>
            </a:r>
          </a:p>
        </p:txBody>
      </p:sp>
      <p:pic>
        <p:nvPicPr>
          <p:cNvPr id="25603" name="Picture 3" descr="Hinh 4B Xb"/>
          <p:cNvPicPr>
            <a:picLocks noChangeAspect="1" noChangeArrowheads="1" noCrop="1"/>
          </p:cNvPicPr>
          <p:nvPr>
            <p:ph idx="1"/>
          </p:nvPr>
        </p:nvPicPr>
        <p:blipFill>
          <a:blip r:embed="rId4"/>
          <a:srcRect/>
          <a:stretch>
            <a:fillRect/>
          </a:stretch>
        </p:blipFill>
        <p:spPr>
          <a:xfrm>
            <a:off x="228600" y="2819400"/>
            <a:ext cx="8001000" cy="4038600"/>
          </a:xfrm>
          <a:noFill/>
        </p:spPr>
      </p:pic>
      <p:sp>
        <p:nvSpPr>
          <p:cNvPr id="25604"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5605"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5606"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524000"/>
            <a:ext cx="9144000" cy="1081088"/>
          </a:xfrm>
        </p:spPr>
        <p:txBody>
          <a:bodyPr/>
          <a:lstStyle/>
          <a:p>
            <a:pPr marL="838200" indent="-838200" eaLnBrk="1" hangingPunct="1"/>
            <a:r>
              <a:rPr lang="en-US" sz="2400" b="1" smtClean="0">
                <a:solidFill>
                  <a:srgbClr val="9900CC"/>
                </a:solidFill>
              </a:rPr>
              <a:t>6.Cùng với những giọt mưa khác tôi lại trở về nơi tôi đã ra đi.</a:t>
            </a:r>
          </a:p>
        </p:txBody>
      </p:sp>
      <p:pic>
        <p:nvPicPr>
          <p:cNvPr id="27651" name="Picture 3" descr="Hinh 5 xuat ban"/>
          <p:cNvPicPr>
            <a:picLocks noChangeAspect="1" noChangeArrowheads="1" noCrop="1"/>
          </p:cNvPicPr>
          <p:nvPr>
            <p:ph idx="1"/>
          </p:nvPr>
        </p:nvPicPr>
        <p:blipFill>
          <a:blip r:embed="rId4"/>
          <a:srcRect/>
          <a:stretch>
            <a:fillRect/>
          </a:stretch>
        </p:blipFill>
        <p:spPr>
          <a:xfrm>
            <a:off x="0" y="2438400"/>
            <a:ext cx="9144000" cy="4419600"/>
          </a:xfrm>
          <a:noFill/>
        </p:spPr>
      </p:pic>
      <p:sp>
        <p:nvSpPr>
          <p:cNvPr id="27652"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7653"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7654"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y mua"/>
          <p:cNvPicPr>
            <a:picLocks noChangeAspect="1" noChangeArrowheads="1"/>
          </p:cNvPicPr>
          <p:nvPr/>
        </p:nvPicPr>
        <p:blipFill>
          <a:blip r:embed="rId4"/>
          <a:srcRect r="43396" b="58318"/>
          <a:stretch>
            <a:fillRect/>
          </a:stretch>
        </p:blipFill>
        <p:spPr bwMode="auto">
          <a:xfrm>
            <a:off x="0" y="2362200"/>
            <a:ext cx="3733800" cy="1447800"/>
          </a:xfrm>
          <a:prstGeom prst="rect">
            <a:avLst/>
          </a:prstGeom>
          <a:noFill/>
          <a:ln w="9525">
            <a:noFill/>
            <a:miter lim="800000"/>
            <a:headEnd/>
            <a:tailEnd/>
          </a:ln>
        </p:spPr>
      </p:pic>
      <p:pic>
        <p:nvPicPr>
          <p:cNvPr id="30723" name="Picture 3" descr="May mua"/>
          <p:cNvPicPr>
            <a:picLocks noChangeAspect="1" noChangeArrowheads="1"/>
          </p:cNvPicPr>
          <p:nvPr/>
        </p:nvPicPr>
        <p:blipFill>
          <a:blip r:embed="rId4"/>
          <a:srcRect l="39622" t="35100" r="15094" b="31993"/>
          <a:stretch>
            <a:fillRect/>
          </a:stretch>
        </p:blipFill>
        <p:spPr bwMode="auto">
          <a:xfrm>
            <a:off x="838200" y="3810000"/>
            <a:ext cx="3657600" cy="1371600"/>
          </a:xfrm>
          <a:prstGeom prst="rect">
            <a:avLst/>
          </a:prstGeom>
          <a:noFill/>
          <a:ln w="9525">
            <a:noFill/>
            <a:miter lim="800000"/>
            <a:headEnd/>
            <a:tailEnd/>
          </a:ln>
        </p:spPr>
      </p:pic>
      <p:pic>
        <p:nvPicPr>
          <p:cNvPr id="30724" name="Picture 4" descr="May mua"/>
          <p:cNvPicPr>
            <a:picLocks noChangeAspect="1" noChangeArrowheads="1"/>
          </p:cNvPicPr>
          <p:nvPr/>
        </p:nvPicPr>
        <p:blipFill>
          <a:blip r:embed="rId4"/>
          <a:srcRect l="47169" t="59232" r="-3773"/>
          <a:stretch>
            <a:fillRect/>
          </a:stretch>
        </p:blipFill>
        <p:spPr bwMode="auto">
          <a:xfrm>
            <a:off x="2362200" y="5181600"/>
            <a:ext cx="3886200" cy="1600200"/>
          </a:xfrm>
          <a:prstGeom prst="rect">
            <a:avLst/>
          </a:prstGeom>
          <a:noFill/>
          <a:ln w="9525">
            <a:noFill/>
            <a:miter lim="800000"/>
            <a:headEnd/>
            <a:tailEnd/>
          </a:ln>
        </p:spPr>
      </p:pic>
      <p:sp>
        <p:nvSpPr>
          <p:cNvPr id="30725" name="Oval 5"/>
          <p:cNvSpPr>
            <a:spLocks noChangeArrowheads="1"/>
          </p:cNvSpPr>
          <p:nvPr/>
        </p:nvSpPr>
        <p:spPr bwMode="auto">
          <a:xfrm>
            <a:off x="6248400" y="1828800"/>
            <a:ext cx="1981200" cy="1143000"/>
          </a:xfrm>
          <a:prstGeom prst="ellipse">
            <a:avLst/>
          </a:prstGeom>
          <a:solidFill>
            <a:schemeClr val="accent1"/>
          </a:solidFill>
          <a:ln w="9525">
            <a:solidFill>
              <a:schemeClr val="accent2"/>
            </a:solidFill>
            <a:round/>
            <a:headEnd/>
            <a:tailEnd/>
          </a:ln>
        </p:spPr>
        <p:txBody>
          <a:bodyPr wrap="none" anchor="ctr"/>
          <a:lstStyle/>
          <a:p>
            <a:pPr algn="ctr"/>
            <a:r>
              <a:rPr lang="en-US" sz="2400">
                <a:solidFill>
                  <a:srgbClr val="9900CC"/>
                </a:solidFill>
              </a:rPr>
              <a:t>Mây đen</a:t>
            </a:r>
          </a:p>
        </p:txBody>
      </p:sp>
      <p:sp>
        <p:nvSpPr>
          <p:cNvPr id="30726" name="Oval 6"/>
          <p:cNvSpPr>
            <a:spLocks noChangeArrowheads="1"/>
          </p:cNvSpPr>
          <p:nvPr/>
        </p:nvSpPr>
        <p:spPr bwMode="auto">
          <a:xfrm>
            <a:off x="6248400" y="3657600"/>
            <a:ext cx="1981200" cy="1143000"/>
          </a:xfrm>
          <a:prstGeom prst="ellipse">
            <a:avLst/>
          </a:prstGeom>
          <a:solidFill>
            <a:schemeClr val="accent1"/>
          </a:solidFill>
          <a:ln w="9525">
            <a:solidFill>
              <a:schemeClr val="accent2"/>
            </a:solidFill>
            <a:round/>
            <a:headEnd/>
            <a:tailEnd/>
          </a:ln>
        </p:spPr>
        <p:txBody>
          <a:bodyPr wrap="none" anchor="ctr"/>
          <a:lstStyle/>
          <a:p>
            <a:pPr algn="ctr"/>
            <a:r>
              <a:rPr lang="en-US" sz="2400">
                <a:solidFill>
                  <a:srgbClr val="9900CC"/>
                </a:solidFill>
              </a:rPr>
              <a:t>Hạt mưa </a:t>
            </a:r>
          </a:p>
        </p:txBody>
      </p:sp>
      <p:sp>
        <p:nvSpPr>
          <p:cNvPr id="30727" name="Oval 7"/>
          <p:cNvSpPr>
            <a:spLocks noChangeArrowheads="1"/>
          </p:cNvSpPr>
          <p:nvPr/>
        </p:nvSpPr>
        <p:spPr bwMode="auto">
          <a:xfrm>
            <a:off x="6248400" y="5334000"/>
            <a:ext cx="1905000" cy="1143000"/>
          </a:xfrm>
          <a:prstGeom prst="ellipse">
            <a:avLst/>
          </a:prstGeom>
          <a:solidFill>
            <a:schemeClr val="accent1"/>
          </a:solidFill>
          <a:ln w="9525">
            <a:solidFill>
              <a:schemeClr val="accent2"/>
            </a:solidFill>
            <a:round/>
            <a:headEnd/>
            <a:tailEnd/>
          </a:ln>
        </p:spPr>
        <p:txBody>
          <a:bodyPr wrap="none" anchor="ctr"/>
          <a:lstStyle/>
          <a:p>
            <a:pPr algn="ctr"/>
            <a:r>
              <a:rPr lang="en-US" sz="2000">
                <a:solidFill>
                  <a:srgbClr val="9900CC"/>
                </a:solidFill>
              </a:rPr>
              <a:t>Nước sông hồ</a:t>
            </a:r>
          </a:p>
        </p:txBody>
      </p:sp>
      <p:sp>
        <p:nvSpPr>
          <p:cNvPr id="30728" name="Line 8"/>
          <p:cNvSpPr>
            <a:spLocks noChangeShapeType="1"/>
          </p:cNvSpPr>
          <p:nvPr/>
        </p:nvSpPr>
        <p:spPr bwMode="auto">
          <a:xfrm>
            <a:off x="7239000" y="2971800"/>
            <a:ext cx="0" cy="685800"/>
          </a:xfrm>
          <a:prstGeom prst="line">
            <a:avLst/>
          </a:prstGeom>
          <a:noFill/>
          <a:ln w="9525">
            <a:solidFill>
              <a:srgbClr val="0000FF"/>
            </a:solidFill>
            <a:round/>
            <a:headEnd/>
            <a:tailEnd type="triangle" w="med" len="med"/>
          </a:ln>
        </p:spPr>
        <p:txBody>
          <a:bodyPr/>
          <a:lstStyle/>
          <a:p>
            <a:endParaRPr lang="en-US"/>
          </a:p>
        </p:txBody>
      </p:sp>
      <p:sp>
        <p:nvSpPr>
          <p:cNvPr id="30729" name="Line 9"/>
          <p:cNvSpPr>
            <a:spLocks noChangeShapeType="1"/>
          </p:cNvSpPr>
          <p:nvPr/>
        </p:nvSpPr>
        <p:spPr bwMode="auto">
          <a:xfrm>
            <a:off x="7239000" y="4800600"/>
            <a:ext cx="0" cy="609600"/>
          </a:xfrm>
          <a:prstGeom prst="line">
            <a:avLst/>
          </a:prstGeom>
          <a:noFill/>
          <a:ln w="9525">
            <a:solidFill>
              <a:srgbClr val="0000FF"/>
            </a:solidFill>
            <a:round/>
            <a:headEnd/>
            <a:tailEnd type="triangle" w="med" len="med"/>
          </a:ln>
        </p:spPr>
        <p:txBody>
          <a:bodyPr/>
          <a:lstStyle/>
          <a:p>
            <a:endParaRPr lang="en-US"/>
          </a:p>
        </p:txBody>
      </p:sp>
      <p:sp>
        <p:nvSpPr>
          <p:cNvPr id="29706" name="Text Box 11"/>
          <p:cNvSpPr txBox="1">
            <a:spLocks noChangeArrowheads="1"/>
          </p:cNvSpPr>
          <p:nvPr/>
        </p:nvSpPr>
        <p:spPr bwMode="auto">
          <a:xfrm>
            <a:off x="0" y="1250950"/>
            <a:ext cx="3241675" cy="1200150"/>
          </a:xfrm>
          <a:prstGeom prst="rect">
            <a:avLst/>
          </a:prstGeom>
          <a:noFill/>
          <a:ln w="9525">
            <a:noFill/>
            <a:miter lim="800000"/>
            <a:headEnd/>
            <a:tailEnd/>
          </a:ln>
        </p:spPr>
        <p:txBody>
          <a:bodyPr wrap="none">
            <a:spAutoFit/>
          </a:bodyPr>
          <a:lstStyle/>
          <a:p>
            <a:endParaRPr lang="en-US" sz="2400" b="1">
              <a:solidFill>
                <a:schemeClr val="accent2"/>
              </a:solidFill>
            </a:endParaRPr>
          </a:p>
          <a:p>
            <a:r>
              <a:rPr lang="en-US" sz="2400" b="1">
                <a:solidFill>
                  <a:schemeClr val="accent2"/>
                </a:solidFill>
              </a:rPr>
              <a:t>I) Sự hình thành mây</a:t>
            </a:r>
          </a:p>
          <a:p>
            <a:r>
              <a:rPr lang="en-US" sz="2400" b="1">
                <a:solidFill>
                  <a:schemeClr val="accent2"/>
                </a:solidFill>
              </a:rPr>
              <a:t>II) Mưa từ đâu ra?</a:t>
            </a:r>
          </a:p>
        </p:txBody>
      </p:sp>
      <p:sp>
        <p:nvSpPr>
          <p:cNvPr id="29707" name="Rectangle 1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9708" name="Text Box 1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9709" name="AutoShape 1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29710" name="Rectangle 15"/>
          <p:cNvSpPr>
            <a:spLocks noGrp="1" noChangeArrowheads="1"/>
          </p:cNvSpPr>
          <p:nvPr>
            <p:ph type="title"/>
          </p:nvPr>
        </p:nvSpPr>
        <p:spPr>
          <a:xfrm>
            <a:off x="3810000" y="1752600"/>
            <a:ext cx="2286000" cy="1143000"/>
          </a:xfrm>
        </p:spPr>
        <p:txBody>
          <a:bodyPr/>
          <a:lstStyle/>
          <a:p>
            <a:pPr eaLnBrk="1" hangingPunct="1"/>
            <a:r>
              <a:rPr lang="en-US" smtClean="0">
                <a:solidFill>
                  <a:schemeClr val="bg1"/>
                </a:solidFill>
              </a:rPr>
              <a:t>Mây1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amond(in)">
                                      <p:cBhvr>
                                        <p:cTn id="7" dur="20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diamond(in)">
                                      <p:cBhvr>
                                        <p:cTn id="12" dur="2000"/>
                                        <p:tgtEl>
                                          <p:spTgt spid="307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diamond(in)">
                                      <p:cBhvr>
                                        <p:cTn id="17" dur="2000"/>
                                        <p:tgtEl>
                                          <p:spTgt spid="307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5"/>
                                        </p:tgtEl>
                                        <p:attrNameLst>
                                          <p:attrName>style.visibility</p:attrName>
                                        </p:attrNameLst>
                                      </p:cBhvr>
                                      <p:to>
                                        <p:strVal val="visible"/>
                                      </p:to>
                                    </p:set>
                                    <p:animEffect transition="in" filter="box(in)">
                                      <p:cBhvr>
                                        <p:cTn id="22" dur="500"/>
                                        <p:tgtEl>
                                          <p:spTgt spid="307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8"/>
                                        </p:tgtEl>
                                        <p:attrNameLst>
                                          <p:attrName>style.visibility</p:attrName>
                                        </p:attrNameLst>
                                      </p:cBhvr>
                                      <p:to>
                                        <p:strVal val="visible"/>
                                      </p:to>
                                    </p:set>
                                    <p:animEffect transition="in" filter="box(in)">
                                      <p:cBhvr>
                                        <p:cTn id="27" dur="500"/>
                                        <p:tgtEl>
                                          <p:spTgt spid="307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box(in)">
                                      <p:cBhvr>
                                        <p:cTn id="32" dur="500"/>
                                        <p:tgtEl>
                                          <p:spTgt spid="307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729"/>
                                        </p:tgtEl>
                                        <p:attrNameLst>
                                          <p:attrName>style.visibility</p:attrName>
                                        </p:attrNameLst>
                                      </p:cBhvr>
                                      <p:to>
                                        <p:strVal val="visible"/>
                                      </p:to>
                                    </p:set>
                                    <p:animEffect transition="in" filter="box(in)">
                                      <p:cBhvr>
                                        <p:cTn id="37" dur="500"/>
                                        <p:tgtEl>
                                          <p:spTgt spid="3072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0727"/>
                                        </p:tgtEl>
                                        <p:attrNameLst>
                                          <p:attrName>style.visibility</p:attrName>
                                        </p:attrNameLst>
                                      </p:cBhvr>
                                      <p:to>
                                        <p:strVal val="visible"/>
                                      </p:to>
                                    </p:set>
                                    <p:animEffect transition="in" filter="diamond(in)">
                                      <p:cBhvr>
                                        <p:cTn id="42" dur="20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6" grpId="0" animBg="1"/>
      <p:bldP spid="30727" grpId="0" animBg="1"/>
      <p:bldP spid="30728" grpId="0" animBg="1"/>
      <p:bldP spid="307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Untitled-6- Hình 5 XB"/>
          <p:cNvPicPr>
            <a:picLocks noChangeAspect="1" noChangeArrowheads="1"/>
          </p:cNvPicPr>
          <p:nvPr>
            <p:ph type="body" idx="4294967295"/>
          </p:nvPr>
        </p:nvPicPr>
        <p:blipFill>
          <a:blip r:embed="rId4"/>
          <a:srcRect/>
          <a:stretch>
            <a:fillRect/>
          </a:stretch>
        </p:blipFill>
        <p:spPr>
          <a:xfrm>
            <a:off x="304800" y="4343400"/>
            <a:ext cx="3124200" cy="2514600"/>
          </a:xfrm>
          <a:noFill/>
        </p:spPr>
      </p:pic>
      <p:pic>
        <p:nvPicPr>
          <p:cNvPr id="31747" name="Picture 3" descr="H2 Không động"/>
          <p:cNvPicPr>
            <a:picLocks noChangeAspect="1" noChangeArrowheads="1"/>
          </p:cNvPicPr>
          <p:nvPr/>
        </p:nvPicPr>
        <p:blipFill>
          <a:blip r:embed="rId5"/>
          <a:srcRect l="40964"/>
          <a:stretch>
            <a:fillRect/>
          </a:stretch>
        </p:blipFill>
        <p:spPr bwMode="auto">
          <a:xfrm rot="-1592342">
            <a:off x="990600" y="-685800"/>
            <a:ext cx="3733800" cy="3124200"/>
          </a:xfrm>
          <a:prstGeom prst="rect">
            <a:avLst/>
          </a:prstGeom>
          <a:noFill/>
          <a:ln w="9525">
            <a:noFill/>
            <a:miter lim="800000"/>
            <a:headEnd/>
            <a:tailEnd/>
          </a:ln>
        </p:spPr>
      </p:pic>
      <p:pic>
        <p:nvPicPr>
          <p:cNvPr id="31748" name="Picture 4" descr="H2 Không động"/>
          <p:cNvPicPr>
            <a:picLocks noChangeAspect="1" noChangeArrowheads="1"/>
          </p:cNvPicPr>
          <p:nvPr/>
        </p:nvPicPr>
        <p:blipFill>
          <a:blip r:embed="rId5"/>
          <a:srcRect r="55421"/>
          <a:stretch>
            <a:fillRect/>
          </a:stretch>
        </p:blipFill>
        <p:spPr bwMode="auto">
          <a:xfrm rot="-1592342">
            <a:off x="0" y="1981200"/>
            <a:ext cx="2819400" cy="3124200"/>
          </a:xfrm>
          <a:prstGeom prst="rect">
            <a:avLst/>
          </a:prstGeom>
          <a:noFill/>
          <a:ln w="9525">
            <a:noFill/>
            <a:miter lim="800000"/>
            <a:headEnd/>
            <a:tailEnd/>
          </a:ln>
        </p:spPr>
      </p:pic>
      <p:pic>
        <p:nvPicPr>
          <p:cNvPr id="31749" name="Picture 5" descr="May mua"/>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800600" y="0"/>
            <a:ext cx="4038600" cy="6858000"/>
          </a:xfrm>
          <a:prstGeom prst="rect">
            <a:avLst/>
          </a:prstGeom>
          <a:noFill/>
          <a:ln w="9525">
            <a:noFill/>
            <a:miter lim="800000"/>
            <a:headEnd/>
            <a:tailEnd/>
          </a:ln>
        </p:spPr>
      </p:pic>
      <p:sp>
        <p:nvSpPr>
          <p:cNvPr id="31750" name="Line 6"/>
          <p:cNvSpPr>
            <a:spLocks noChangeShapeType="1"/>
          </p:cNvSpPr>
          <p:nvPr/>
        </p:nvSpPr>
        <p:spPr bwMode="auto">
          <a:xfrm flipH="1" flipV="1">
            <a:off x="1752600" y="4953000"/>
            <a:ext cx="533400" cy="533400"/>
          </a:xfrm>
          <a:prstGeom prst="line">
            <a:avLst/>
          </a:prstGeom>
          <a:noFill/>
          <a:ln w="79375">
            <a:solidFill>
              <a:schemeClr val="tx1"/>
            </a:solidFill>
            <a:round/>
            <a:headEnd/>
            <a:tailEnd type="triangle" w="med" len="med"/>
          </a:ln>
        </p:spPr>
        <p:txBody>
          <a:bodyPr/>
          <a:lstStyle/>
          <a:p>
            <a:endParaRPr lang="en-US"/>
          </a:p>
        </p:txBody>
      </p:sp>
      <p:sp>
        <p:nvSpPr>
          <p:cNvPr id="31751" name="Line 7"/>
          <p:cNvSpPr>
            <a:spLocks noChangeShapeType="1"/>
          </p:cNvSpPr>
          <p:nvPr/>
        </p:nvSpPr>
        <p:spPr bwMode="auto">
          <a:xfrm flipH="1" flipV="1">
            <a:off x="1066800" y="3657600"/>
            <a:ext cx="304800" cy="762000"/>
          </a:xfrm>
          <a:prstGeom prst="line">
            <a:avLst/>
          </a:prstGeom>
          <a:noFill/>
          <a:ln w="73025">
            <a:solidFill>
              <a:schemeClr val="tx1"/>
            </a:solidFill>
            <a:round/>
            <a:headEnd/>
            <a:tailEnd type="triangle" w="med" len="med"/>
          </a:ln>
        </p:spPr>
        <p:txBody>
          <a:bodyPr/>
          <a:lstStyle/>
          <a:p>
            <a:endParaRPr lang="en-US"/>
          </a:p>
        </p:txBody>
      </p:sp>
      <p:sp>
        <p:nvSpPr>
          <p:cNvPr id="31752" name="Line 8"/>
          <p:cNvSpPr>
            <a:spLocks noChangeShapeType="1"/>
          </p:cNvSpPr>
          <p:nvPr/>
        </p:nvSpPr>
        <p:spPr bwMode="auto">
          <a:xfrm>
            <a:off x="4267200" y="914400"/>
            <a:ext cx="685800" cy="76200"/>
          </a:xfrm>
          <a:prstGeom prst="line">
            <a:avLst/>
          </a:prstGeom>
          <a:noFill/>
          <a:ln w="66675">
            <a:solidFill>
              <a:schemeClr val="tx1"/>
            </a:solidFill>
            <a:round/>
            <a:headEnd/>
            <a:tailEnd type="triangle" w="med" len="med"/>
          </a:ln>
        </p:spPr>
        <p:txBody>
          <a:bodyPr/>
          <a:lstStyle/>
          <a:p>
            <a:endParaRPr lang="en-US"/>
          </a:p>
        </p:txBody>
      </p:sp>
      <p:sp>
        <p:nvSpPr>
          <p:cNvPr id="31753" name="Line 9"/>
          <p:cNvSpPr>
            <a:spLocks noChangeShapeType="1"/>
          </p:cNvSpPr>
          <p:nvPr/>
        </p:nvSpPr>
        <p:spPr bwMode="auto">
          <a:xfrm>
            <a:off x="6477000" y="2286000"/>
            <a:ext cx="914400" cy="914400"/>
          </a:xfrm>
          <a:prstGeom prst="line">
            <a:avLst/>
          </a:prstGeom>
          <a:noFill/>
          <a:ln w="66675">
            <a:solidFill>
              <a:schemeClr val="tx1"/>
            </a:solidFill>
            <a:round/>
            <a:headEnd/>
            <a:tailEnd type="triangle" w="med" len="med"/>
          </a:ln>
        </p:spPr>
        <p:txBody>
          <a:bodyPr/>
          <a:lstStyle/>
          <a:p>
            <a:endParaRPr lang="en-US"/>
          </a:p>
        </p:txBody>
      </p:sp>
      <p:sp>
        <p:nvSpPr>
          <p:cNvPr id="31754" name="Rectangle 10"/>
          <p:cNvSpPr>
            <a:spLocks noGrp="1" noChangeArrowheads="1"/>
          </p:cNvSpPr>
          <p:nvPr>
            <p:ph type="title" idx="4294967295"/>
          </p:nvPr>
        </p:nvSpPr>
        <p:spPr>
          <a:xfrm>
            <a:off x="6858000" y="274638"/>
            <a:ext cx="1828800" cy="1143000"/>
          </a:xfrm>
        </p:spPr>
        <p:txBody>
          <a:bodyPr/>
          <a:lstStyle/>
          <a:p>
            <a:pPr eaLnBrk="1" hangingPunct="1"/>
            <a:r>
              <a:rPr lang="en-US" smtClean="0">
                <a:solidFill>
                  <a:schemeClr val="bg1"/>
                </a:solidFill>
              </a:rPr>
              <a:t>Mây2</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81200" y="1752600"/>
            <a:ext cx="3048000" cy="1143000"/>
          </a:xfrm>
        </p:spPr>
        <p:txBody>
          <a:bodyPr/>
          <a:lstStyle/>
          <a:p>
            <a:pPr eaLnBrk="1" hangingPunct="1"/>
            <a:r>
              <a:rPr lang="en-US" sz="2400" smtClean="0">
                <a:solidFill>
                  <a:schemeClr val="bg1"/>
                </a:solidFill>
              </a:rPr>
              <a:t>HOẠT ĐỘNG 1</a:t>
            </a:r>
            <a:br>
              <a:rPr lang="en-US" sz="2400" smtClean="0">
                <a:solidFill>
                  <a:schemeClr val="bg1"/>
                </a:solidFill>
              </a:rPr>
            </a:br>
            <a:r>
              <a:rPr lang="en-US" sz="2400" smtClean="0">
                <a:solidFill>
                  <a:schemeClr val="bg1"/>
                </a:solidFill>
              </a:rPr>
              <a:t>SỰ HÌNH THÀNH MÂY</a:t>
            </a:r>
          </a:p>
        </p:txBody>
      </p:sp>
      <p:sp>
        <p:nvSpPr>
          <p:cNvPr id="33795" name="Rectangle 3"/>
          <p:cNvSpPr>
            <a:spLocks noGrp="1" noChangeArrowheads="1"/>
          </p:cNvSpPr>
          <p:nvPr>
            <p:ph type="body" idx="1"/>
          </p:nvPr>
        </p:nvSpPr>
        <p:spPr>
          <a:xfrm>
            <a:off x="2743200" y="1676400"/>
            <a:ext cx="6172200" cy="4953000"/>
          </a:xfrm>
        </p:spPr>
        <p:txBody>
          <a:bodyPr/>
          <a:lstStyle/>
          <a:p>
            <a:pPr eaLnBrk="1" hangingPunct="1">
              <a:lnSpc>
                <a:spcPct val="90000"/>
              </a:lnSpc>
            </a:pPr>
            <a:r>
              <a:rPr lang="en-US" smtClean="0">
                <a:solidFill>
                  <a:srgbClr val="FF0000"/>
                </a:solidFill>
              </a:rPr>
              <a:t>Nước ở sông, hồ, biển bay hơi vào không khí. Càng lên cao, gặp không khí lạnh hơi nước ngưng tụ thành những hạt nước nhỏ li ti. Nhiều hạt nước nhỏ đó kết hợp với nhau tạo thành mây.</a:t>
            </a:r>
          </a:p>
          <a:p>
            <a:pPr eaLnBrk="1" hangingPunct="1">
              <a:lnSpc>
                <a:spcPct val="90000"/>
              </a:lnSpc>
            </a:pPr>
            <a:endParaRPr lang="en-US" smtClean="0">
              <a:solidFill>
                <a:srgbClr val="FF0000"/>
              </a:solidFill>
            </a:endParaRPr>
          </a:p>
          <a:p>
            <a:pPr eaLnBrk="1" hangingPunct="1">
              <a:lnSpc>
                <a:spcPct val="90000"/>
              </a:lnSpc>
            </a:pPr>
            <a:endParaRPr lang="en-US" smtClean="0">
              <a:solidFill>
                <a:srgbClr val="FF0000"/>
              </a:solidFill>
            </a:endParaRPr>
          </a:p>
        </p:txBody>
      </p:sp>
      <p:sp>
        <p:nvSpPr>
          <p:cNvPr id="33796"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3797"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33798"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33799" name="Rectangle 7"/>
          <p:cNvSpPr>
            <a:spLocks noChangeArrowheads="1"/>
          </p:cNvSpPr>
          <p:nvPr/>
        </p:nvSpPr>
        <p:spPr bwMode="auto">
          <a:xfrm>
            <a:off x="0" y="1600200"/>
            <a:ext cx="2743200" cy="52578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3800" name="Rectangle 8"/>
          <p:cNvSpPr>
            <a:spLocks noChangeArrowheads="1"/>
          </p:cNvSpPr>
          <p:nvPr/>
        </p:nvSpPr>
        <p:spPr bwMode="auto">
          <a:xfrm>
            <a:off x="-76200" y="1676400"/>
            <a:ext cx="3048000" cy="1143000"/>
          </a:xfrm>
          <a:prstGeom prst="rect">
            <a:avLst/>
          </a:prstGeom>
          <a:noFill/>
          <a:ln w="9525">
            <a:noFill/>
            <a:miter lim="800000"/>
            <a:headEnd/>
            <a:tailEnd/>
          </a:ln>
        </p:spPr>
        <p:txBody>
          <a:bodyPr anchor="ctr"/>
          <a:lstStyle/>
          <a:p>
            <a:pPr algn="ctr" eaLnBrk="1" hangingPunct="1"/>
            <a:r>
              <a:rPr lang="en-US" sz="2400">
                <a:solidFill>
                  <a:srgbClr val="000099"/>
                </a:solidFill>
              </a:rPr>
              <a:t>HOẠT ĐỘNG 1:</a:t>
            </a:r>
            <a:r>
              <a:rPr lang="en-US" sz="2400">
                <a:solidFill>
                  <a:srgbClr val="FF3300"/>
                </a:solidFill>
              </a:rPr>
              <a:t/>
            </a:r>
            <a:br>
              <a:rPr lang="en-US" sz="2400">
                <a:solidFill>
                  <a:srgbClr val="FF3300"/>
                </a:solidFill>
              </a:rPr>
            </a:br>
            <a:r>
              <a:rPr lang="en-US" sz="2400" b="1">
                <a:solidFill>
                  <a:srgbClr val="660066"/>
                </a:solidFill>
              </a:rPr>
              <a:t>SỰ HÌNH THÀNH MÂY</a:t>
            </a:r>
          </a:p>
        </p:txBody>
      </p:sp>
      <p:sp>
        <p:nvSpPr>
          <p:cNvPr id="33801" name="Rectangle 9"/>
          <p:cNvSpPr>
            <a:spLocks noChangeArrowheads="1"/>
          </p:cNvSpPr>
          <p:nvPr/>
        </p:nvSpPr>
        <p:spPr bwMode="auto">
          <a:xfrm>
            <a:off x="-152400" y="4267200"/>
            <a:ext cx="3048000" cy="1143000"/>
          </a:xfrm>
          <a:prstGeom prst="rect">
            <a:avLst/>
          </a:prstGeom>
          <a:noFill/>
          <a:ln w="9525">
            <a:noFill/>
            <a:miter lim="800000"/>
            <a:headEnd/>
            <a:tailEnd/>
          </a:ln>
        </p:spPr>
        <p:txBody>
          <a:bodyPr anchor="ctr"/>
          <a:lstStyle/>
          <a:p>
            <a:pPr algn="ctr" eaLnBrk="1" hangingPunct="1"/>
            <a:r>
              <a:rPr lang="en-US" sz="2400">
                <a:solidFill>
                  <a:srgbClr val="000099"/>
                </a:solidFill>
              </a:rPr>
              <a:t>HOẠT ĐỘNG 2:</a:t>
            </a:r>
            <a:r>
              <a:rPr lang="en-US" sz="2400">
                <a:solidFill>
                  <a:srgbClr val="FF3300"/>
                </a:solidFill>
              </a:rPr>
              <a:t/>
            </a:r>
            <a:br>
              <a:rPr lang="en-US" sz="2400">
                <a:solidFill>
                  <a:srgbClr val="FF3300"/>
                </a:solidFill>
              </a:rPr>
            </a:br>
            <a:r>
              <a:rPr lang="en-US" sz="2400" b="1">
                <a:solidFill>
                  <a:srgbClr val="660066"/>
                </a:solidFill>
              </a:rPr>
              <a:t>MƯA TỪ ĐÂU RA</a:t>
            </a:r>
          </a:p>
        </p:txBody>
      </p:sp>
      <p:sp>
        <p:nvSpPr>
          <p:cNvPr id="114700" name="Rectangle 12"/>
          <p:cNvSpPr>
            <a:spLocks noChangeArrowheads="1"/>
          </p:cNvSpPr>
          <p:nvPr/>
        </p:nvSpPr>
        <p:spPr bwMode="auto">
          <a:xfrm>
            <a:off x="2755900" y="4572000"/>
            <a:ext cx="6388100" cy="1416050"/>
          </a:xfrm>
          <a:prstGeom prst="rect">
            <a:avLst/>
          </a:prstGeom>
          <a:noFill/>
          <a:ln w="9525">
            <a:noFill/>
            <a:miter lim="800000"/>
            <a:headEnd/>
            <a:tailEnd/>
          </a:ln>
        </p:spPr>
        <p:txBody>
          <a:bodyPr wrap="none">
            <a:spAutoFit/>
          </a:bodyPr>
          <a:lstStyle/>
          <a:p>
            <a:pPr eaLnBrk="1" hangingPunct="1">
              <a:lnSpc>
                <a:spcPct val="90000"/>
              </a:lnSpc>
              <a:spcBef>
                <a:spcPct val="20000"/>
              </a:spcBef>
              <a:buFontTx/>
              <a:buChar char="•"/>
            </a:pPr>
            <a:r>
              <a:rPr lang="en-US" sz="2800">
                <a:solidFill>
                  <a:srgbClr val="FF0000"/>
                </a:solidFill>
              </a:rPr>
              <a:t> Các hạt nước  nhỏ đọng lại hợp </a:t>
            </a:r>
          </a:p>
          <a:p>
            <a:pPr eaLnBrk="1" hangingPunct="1">
              <a:lnSpc>
                <a:spcPct val="90000"/>
              </a:lnSpc>
              <a:spcBef>
                <a:spcPct val="20000"/>
              </a:spcBef>
            </a:pPr>
            <a:r>
              <a:rPr lang="en-US" sz="2800">
                <a:solidFill>
                  <a:srgbClr val="FF0000"/>
                </a:solidFill>
              </a:rPr>
              <a:t>thành các giọt nước lớn hơn, trĩu nặng </a:t>
            </a:r>
          </a:p>
          <a:p>
            <a:pPr eaLnBrk="1" hangingPunct="1">
              <a:lnSpc>
                <a:spcPct val="90000"/>
              </a:lnSpc>
              <a:spcBef>
                <a:spcPct val="20000"/>
              </a:spcBef>
            </a:pPr>
            <a:r>
              <a:rPr lang="en-US" sz="2800">
                <a:solidFill>
                  <a:srgbClr val="FF0000"/>
                </a:solidFill>
              </a:rPr>
              <a:t>và rơi xuống tạo thành mưa.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4700"/>
                                        </p:tgtEl>
                                        <p:attrNameLst>
                                          <p:attrName>style.visibility</p:attrName>
                                        </p:attrNameLst>
                                      </p:cBhvr>
                                      <p:to>
                                        <p:strVal val="visible"/>
                                      </p:to>
                                    </p:set>
                                    <p:animEffect transition="in" filter="fade">
                                      <p:cBhvr>
                                        <p:cTn id="7" dur="500"/>
                                        <p:tgtEl>
                                          <p:spTgt spid="114700"/>
                                        </p:tgtEl>
                                      </p:cBhvr>
                                    </p:animEffect>
                                    <p:anim calcmode="lin" valueType="num">
                                      <p:cBhvr>
                                        <p:cTn id="8" dur="500" fill="hold"/>
                                        <p:tgtEl>
                                          <p:spTgt spid="114700"/>
                                        </p:tgtEl>
                                        <p:attrNameLst>
                                          <p:attrName>ppt_x</p:attrName>
                                        </p:attrNameLst>
                                      </p:cBhvr>
                                      <p:tavLst>
                                        <p:tav tm="0">
                                          <p:val>
                                            <p:strVal val="#ppt_x-.1"/>
                                          </p:val>
                                        </p:tav>
                                        <p:tav tm="100000">
                                          <p:val>
                                            <p:strVal val="#ppt_x"/>
                                          </p:val>
                                        </p:tav>
                                      </p:tavLst>
                                    </p:anim>
                                    <p:anim calcmode="lin" valueType="num">
                                      <p:cBhvr>
                                        <p:cTn id="9"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solidFill>
            <a:srgbClr val="FFFF00"/>
          </a:solidFill>
        </p:spPr>
        <p:txBody>
          <a:bodyPr/>
          <a:lstStyle/>
          <a:p>
            <a:pPr eaLnBrk="1" hangingPunct="1"/>
            <a:r>
              <a:rPr lang="en-US" sz="3600" smtClean="0"/>
              <a:t>Câu hỏi củng cố phần 2</a:t>
            </a:r>
          </a:p>
        </p:txBody>
      </p:sp>
      <p:sp>
        <p:nvSpPr>
          <p:cNvPr id="35843" name="Rectangle 3"/>
          <p:cNvSpPr>
            <a:spLocks noGrp="1" noChangeArrowheads="1"/>
          </p:cNvSpPr>
          <p:nvPr>
            <p:ph type="body" idx="1"/>
          </p:nvPr>
        </p:nvSpPr>
        <p:spPr>
          <a:xfrm>
            <a:off x="457200" y="2895600"/>
            <a:ext cx="8229600" cy="685800"/>
          </a:xfrm>
        </p:spPr>
        <p:txBody>
          <a:bodyPr/>
          <a:lstStyle/>
          <a:p>
            <a:pPr eaLnBrk="1" hangingPunct="1"/>
            <a:r>
              <a:rPr lang="en-US" smtClean="0">
                <a:solidFill>
                  <a:srgbClr val="000099"/>
                </a:solidFill>
              </a:rPr>
              <a:t>Mưa do đâu mà có?</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11430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sz="2800" b="1">
                <a:solidFill>
                  <a:srgbClr val="3333FF"/>
                </a:solidFill>
              </a:rPr>
              <a:t>KHOA HỌC</a:t>
            </a:r>
          </a:p>
          <a:p>
            <a:pPr algn="ctr" eaLnBrk="1" hangingPunct="1"/>
            <a:endParaRPr lang="en-US" sz="2800">
              <a:solidFill>
                <a:srgbClr val="3333FF"/>
              </a:solidFill>
            </a:endParaRPr>
          </a:p>
        </p:txBody>
      </p:sp>
      <p:sp>
        <p:nvSpPr>
          <p:cNvPr id="4099" name="Text Box 5"/>
          <p:cNvSpPr txBox="1">
            <a:spLocks noChangeArrowheads="1"/>
          </p:cNvSpPr>
          <p:nvPr/>
        </p:nvSpPr>
        <p:spPr bwMode="auto">
          <a:xfrm>
            <a:off x="152400" y="685800"/>
            <a:ext cx="3505200" cy="457200"/>
          </a:xfrm>
          <a:prstGeom prst="rect">
            <a:avLst/>
          </a:prstGeom>
          <a:noFill/>
          <a:ln w="9525">
            <a:noFill/>
            <a:miter lim="800000"/>
            <a:headEnd/>
            <a:tailEnd/>
          </a:ln>
        </p:spPr>
        <p:txBody>
          <a:bodyPr>
            <a:spAutoFit/>
          </a:bodyPr>
          <a:lstStyle/>
          <a:p>
            <a:pPr eaLnBrk="1" hangingPunct="1">
              <a:spcBef>
                <a:spcPct val="50000"/>
              </a:spcBef>
            </a:pPr>
            <a:r>
              <a:rPr lang="en-US" sz="2400" b="1"/>
              <a:t>KIỂM TRA BÀI CŨ:</a:t>
            </a:r>
          </a:p>
        </p:txBody>
      </p:sp>
      <p:sp>
        <p:nvSpPr>
          <p:cNvPr id="4100" name="Rectangle 6"/>
          <p:cNvSpPr>
            <a:spLocks noGrp="1" noChangeArrowheads="1"/>
          </p:cNvSpPr>
          <p:nvPr>
            <p:ph type="title"/>
          </p:nvPr>
        </p:nvSpPr>
        <p:spPr>
          <a:xfrm>
            <a:off x="304800" y="1600200"/>
            <a:ext cx="8229600" cy="1143000"/>
          </a:xfrm>
        </p:spPr>
        <p:txBody>
          <a:bodyPr/>
          <a:lstStyle/>
          <a:p>
            <a:pPr eaLnBrk="1" hangingPunct="1"/>
            <a:r>
              <a:rPr lang="en-US" smtClean="0">
                <a:solidFill>
                  <a:schemeClr val="bg1"/>
                </a:solidFill>
              </a:rPr>
              <a:t>KTBC</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6867"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36868"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36869" name="Picture 10" descr="50819536_11q"/>
          <p:cNvPicPr>
            <a:picLocks noChangeAspect="1" noChangeArrowheads="1"/>
          </p:cNvPicPr>
          <p:nvPr/>
        </p:nvPicPr>
        <p:blipFill>
          <a:blip r:embed="rId4"/>
          <a:srcRect/>
          <a:stretch>
            <a:fillRect/>
          </a:stretch>
        </p:blipFill>
        <p:spPr bwMode="auto">
          <a:xfrm>
            <a:off x="0" y="1676400"/>
            <a:ext cx="4610100" cy="5181600"/>
          </a:xfrm>
          <a:prstGeom prst="rect">
            <a:avLst/>
          </a:prstGeom>
          <a:noFill/>
          <a:ln w="9525">
            <a:noFill/>
            <a:miter lim="800000"/>
            <a:headEnd/>
            <a:tailEnd/>
          </a:ln>
        </p:spPr>
      </p:pic>
      <p:pic>
        <p:nvPicPr>
          <p:cNvPr id="36870" name="Picture 12" descr="bang-tuyet-Caobang"/>
          <p:cNvPicPr>
            <a:picLocks noChangeAspect="1" noChangeArrowheads="1"/>
          </p:cNvPicPr>
          <p:nvPr/>
        </p:nvPicPr>
        <p:blipFill>
          <a:blip r:embed="rId5"/>
          <a:srcRect/>
          <a:stretch>
            <a:fillRect/>
          </a:stretch>
        </p:blipFill>
        <p:spPr bwMode="auto">
          <a:xfrm>
            <a:off x="4572000" y="1600200"/>
            <a:ext cx="4572000" cy="5257800"/>
          </a:xfrm>
          <a:prstGeom prst="rect">
            <a:avLst/>
          </a:prstGeom>
          <a:noFill/>
          <a:ln w="9525">
            <a:noFill/>
            <a:miter lim="800000"/>
            <a:headEnd/>
            <a:tailEnd/>
          </a:ln>
        </p:spPr>
      </p:pic>
      <p:sp>
        <p:nvSpPr>
          <p:cNvPr id="36871" name="Rectangle 13"/>
          <p:cNvSpPr>
            <a:spLocks noChangeArrowheads="1"/>
          </p:cNvSpPr>
          <p:nvPr/>
        </p:nvSpPr>
        <p:spPr bwMode="auto">
          <a:xfrm>
            <a:off x="152400" y="1600200"/>
            <a:ext cx="7391400" cy="830263"/>
          </a:xfrm>
          <a:prstGeom prst="rect">
            <a:avLst/>
          </a:prstGeom>
          <a:noFill/>
          <a:ln w="9525">
            <a:noFill/>
            <a:miter lim="800000"/>
            <a:headEnd/>
            <a:tailEnd/>
          </a:ln>
        </p:spPr>
        <p:txBody>
          <a:bodyPr>
            <a:spAutoFit/>
          </a:bodyPr>
          <a:lstStyle/>
          <a:p>
            <a:pPr algn="ctr" eaLnBrk="1" hangingPunct="1"/>
            <a:r>
              <a:rPr lang="en-US" sz="2400" b="1">
                <a:solidFill>
                  <a:srgbClr val="660066"/>
                </a:solidFill>
              </a:rPr>
              <a:t>Khi hạt nước trĩu nặng rơi xuống gặp nhiệt độ thấp dưới 0</a:t>
            </a:r>
            <a:r>
              <a:rPr lang="en-US" sz="2400" b="1" baseline="30000">
                <a:solidFill>
                  <a:srgbClr val="660066"/>
                </a:solidFill>
              </a:rPr>
              <a:t>0</a:t>
            </a:r>
            <a:r>
              <a:rPr lang="en-US" sz="2400" b="1">
                <a:solidFill>
                  <a:srgbClr val="660066"/>
                </a:solidFill>
              </a:rPr>
              <a:t>c, hạt nước sẽ là tuyết</a:t>
            </a:r>
          </a:p>
        </p:txBody>
      </p:sp>
      <p:sp>
        <p:nvSpPr>
          <p:cNvPr id="36872" name="Rectangle 14"/>
          <p:cNvSpPr>
            <a:spLocks noGrp="1" noChangeArrowheads="1"/>
          </p:cNvSpPr>
          <p:nvPr>
            <p:ph type="title"/>
          </p:nvPr>
        </p:nvSpPr>
        <p:spPr>
          <a:xfrm>
            <a:off x="1066800" y="6248400"/>
            <a:ext cx="2286000" cy="609600"/>
          </a:xfrm>
        </p:spPr>
        <p:txBody>
          <a:bodyPr/>
          <a:lstStyle/>
          <a:p>
            <a:pPr eaLnBrk="1" hangingPunct="1"/>
            <a:r>
              <a:rPr lang="en-US" sz="2400" smtClean="0"/>
              <a:t>Tuyết rơi</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600200"/>
            <a:ext cx="9144000" cy="1143000"/>
          </a:xfrm>
        </p:spPr>
        <p:txBody>
          <a:bodyPr/>
          <a:lstStyle/>
          <a:p>
            <a:pPr eaLnBrk="1" hangingPunct="1"/>
            <a:r>
              <a:rPr lang="en-US" sz="3800" b="1" smtClean="0">
                <a:solidFill>
                  <a:srgbClr val="9900CC"/>
                </a:solidFill>
              </a:rPr>
              <a:t>Vòng tuần hoàn của nước trong tự nhiên:</a:t>
            </a:r>
          </a:p>
        </p:txBody>
      </p:sp>
      <p:sp>
        <p:nvSpPr>
          <p:cNvPr id="33795" name="Rectangle 3"/>
          <p:cNvSpPr>
            <a:spLocks noGrp="1" noChangeArrowheads="1"/>
          </p:cNvSpPr>
          <p:nvPr>
            <p:ph type="body" sz="half" idx="1"/>
          </p:nvPr>
        </p:nvSpPr>
        <p:spPr>
          <a:xfrm>
            <a:off x="76200" y="2590800"/>
            <a:ext cx="8915400" cy="4840288"/>
          </a:xfrm>
        </p:spPr>
        <p:txBody>
          <a:bodyPr/>
          <a:lstStyle/>
          <a:p>
            <a:pPr eaLnBrk="1" hangingPunct="1">
              <a:buFontTx/>
              <a:buNone/>
            </a:pPr>
            <a:r>
              <a:rPr lang="en-US" sz="2800" b="1" i="1" smtClean="0">
                <a:solidFill>
                  <a:srgbClr val="FF3300"/>
                </a:solidFill>
              </a:rPr>
              <a:t>- Hơi nước bay lên cao, gặp lạnh ngưng tụ thành những hạt nước rất nhỏ, tạo nên các đám mây.</a:t>
            </a:r>
          </a:p>
          <a:p>
            <a:pPr eaLnBrk="1" hangingPunct="1">
              <a:buFontTx/>
              <a:buNone/>
            </a:pPr>
            <a:r>
              <a:rPr lang="en-US" sz="2800" b="1" i="1" smtClean="0">
                <a:solidFill>
                  <a:srgbClr val="FF3300"/>
                </a:solidFill>
              </a:rPr>
              <a:t>- Các giọt nước có trong các đám mây rơi xuống đất tạo thành mưa.</a:t>
            </a:r>
          </a:p>
          <a:p>
            <a:pPr eaLnBrk="1" hangingPunct="1">
              <a:buFontTx/>
              <a:buNone/>
            </a:pPr>
            <a:r>
              <a:rPr lang="en-US" sz="2800" b="1" i="1" smtClean="0">
                <a:solidFill>
                  <a:srgbClr val="FF3300"/>
                </a:solidFill>
              </a:rPr>
              <a:t>- Hiện tượng nước bay hơi thành hơi nước, rồi từ hơi nước ngưng tụ thành nước xảy ra lặp đi, lặp lại, tạo thành vòng tuần hoàn của nước trong tự nhiên</a:t>
            </a:r>
            <a:r>
              <a:rPr lang="en-US" sz="2800" b="1" i="1" smtClean="0"/>
              <a:t>.</a:t>
            </a:r>
          </a:p>
        </p:txBody>
      </p:sp>
      <p:sp>
        <p:nvSpPr>
          <p:cNvPr id="38916"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8917"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38918"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20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20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794"/>
                                        </p:tgtEl>
                                        <p:attrNameLst>
                                          <p:attrName>style.visibility</p:attrName>
                                        </p:attrNameLst>
                                      </p:cBhvr>
                                      <p:to>
                                        <p:strVal val="visible"/>
                                      </p:to>
                                    </p:set>
                                    <p:animEffect transition="in" filter="checkerboard(across)">
                                      <p:cBhvr>
                                        <p:cTn id="22"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43000" y="2514600"/>
            <a:ext cx="6781800" cy="2101850"/>
          </a:xfrm>
          <a:prstGeom prst="rect">
            <a:avLst/>
          </a:prstGeom>
          <a:noFill/>
          <a:ln w="9525">
            <a:noFill/>
            <a:miter lim="800000"/>
            <a:headEnd/>
            <a:tailEnd/>
          </a:ln>
        </p:spPr>
        <p:txBody>
          <a:bodyPr wrap="none" anchor="ctr"/>
          <a:lstStyle/>
          <a:p>
            <a:pPr algn="ctr"/>
            <a:r>
              <a:rPr lang="en-US" altLang="zh-CN" sz="4000">
                <a:solidFill>
                  <a:srgbClr val="000099"/>
                </a:solidFill>
                <a:ea typeface="Vn.Time"/>
                <a:cs typeface="Vn.Time"/>
              </a:rPr>
              <a:t>HO</a:t>
            </a:r>
            <a:r>
              <a:rPr lang="en-US" altLang="zh-CN" sz="4000">
                <a:solidFill>
                  <a:srgbClr val="000099"/>
                </a:solidFill>
                <a:ea typeface="SimSun" pitchFamily="2" charset="-122"/>
              </a:rPr>
              <a:t>ẠT ĐỘNG 3</a:t>
            </a:r>
            <a:endParaRPr lang="en-US" altLang="zh-CN" sz="4000">
              <a:solidFill>
                <a:srgbClr val="000099"/>
              </a:solidFill>
              <a:ea typeface="Vn.Time"/>
              <a:cs typeface="Vn.Time"/>
            </a:endParaRPr>
          </a:p>
          <a:p>
            <a:pPr algn="ctr"/>
            <a:r>
              <a:rPr lang="en-US" altLang="zh-CN" sz="4400" i="1">
                <a:solidFill>
                  <a:srgbClr val="9900FF"/>
                </a:solidFill>
                <a:ea typeface="Vn.Time"/>
                <a:cs typeface="Vn.Time"/>
              </a:rPr>
              <a:t>“  Tìm hiểu những đám mây </a:t>
            </a:r>
          </a:p>
          <a:p>
            <a:pPr algn="ctr"/>
            <a:r>
              <a:rPr lang="en-US" altLang="zh-CN" sz="4400" i="1">
                <a:solidFill>
                  <a:srgbClr val="9900FF"/>
                </a:solidFill>
                <a:ea typeface="Vn.Time"/>
                <a:cs typeface="Vn.Time"/>
              </a:rPr>
              <a:t>và lợi ích của mưa”</a:t>
            </a:r>
          </a:p>
        </p:txBody>
      </p:sp>
      <p:sp>
        <p:nvSpPr>
          <p:cNvPr id="40963" name="Rectangle 3"/>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0964" name="Text Box 4"/>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0965" name="AutoShape 5"/>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40966" name="Rectangle 6"/>
          <p:cNvSpPr>
            <a:spLocks noGrp="1" noChangeArrowheads="1"/>
          </p:cNvSpPr>
          <p:nvPr>
            <p:ph type="title" idx="4294967295"/>
          </p:nvPr>
        </p:nvSpPr>
        <p:spPr>
          <a:xfrm>
            <a:off x="228600" y="1600200"/>
            <a:ext cx="2514600" cy="1143000"/>
          </a:xfrm>
        </p:spPr>
        <p:txBody>
          <a:bodyPr/>
          <a:lstStyle/>
          <a:p>
            <a:pPr eaLnBrk="1" hangingPunct="1"/>
            <a:r>
              <a:rPr lang="en-US" smtClean="0">
                <a:solidFill>
                  <a:schemeClr val="bg1"/>
                </a:solidFill>
              </a:rPr>
              <a:t>Tìm hiểu</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304800"/>
            <a:ext cx="7772400" cy="6156325"/>
            <a:chOff x="917" y="265"/>
            <a:chExt cx="3504" cy="3843"/>
          </a:xfrm>
        </p:grpSpPr>
        <p:pic>
          <p:nvPicPr>
            <p:cNvPr id="43012" name="Picture 3" descr="Thoi tiet"/>
            <p:cNvPicPr>
              <a:picLocks noChangeAspect="1" noChangeArrowheads="1"/>
            </p:cNvPicPr>
            <p:nvPr/>
          </p:nvPicPr>
          <p:blipFill>
            <a:blip r:embed="rId4"/>
            <a:srcRect t="32001" r="51749" b="38000"/>
            <a:stretch>
              <a:fillRect/>
            </a:stretch>
          </p:blipFill>
          <p:spPr bwMode="auto">
            <a:xfrm>
              <a:off x="917" y="265"/>
              <a:ext cx="3504" cy="1835"/>
            </a:xfrm>
            <a:prstGeom prst="rect">
              <a:avLst/>
            </a:prstGeom>
            <a:noFill/>
            <a:ln w="9525">
              <a:noFill/>
              <a:miter lim="800000"/>
              <a:headEnd/>
              <a:tailEnd/>
            </a:ln>
          </p:spPr>
        </p:pic>
        <p:pic>
          <p:nvPicPr>
            <p:cNvPr id="43013" name="Picture 4" descr="Thoi tiet"/>
            <p:cNvPicPr>
              <a:picLocks noChangeAspect="1" noChangeArrowheads="1"/>
            </p:cNvPicPr>
            <p:nvPr/>
          </p:nvPicPr>
          <p:blipFill>
            <a:blip r:embed="rId4"/>
            <a:srcRect l="6294" t="62000" r="34966" b="10001"/>
            <a:stretch>
              <a:fillRect/>
            </a:stretch>
          </p:blipFill>
          <p:spPr bwMode="auto">
            <a:xfrm>
              <a:off x="917" y="2344"/>
              <a:ext cx="3504" cy="1713"/>
            </a:xfrm>
            <a:prstGeom prst="rect">
              <a:avLst/>
            </a:prstGeom>
            <a:noFill/>
            <a:ln w="9525">
              <a:noFill/>
              <a:miter lim="800000"/>
              <a:headEnd/>
              <a:tailEnd/>
            </a:ln>
          </p:spPr>
        </p:pic>
        <p:sp>
          <p:nvSpPr>
            <p:cNvPr id="43014" name="Text Box 5"/>
            <p:cNvSpPr txBox="1">
              <a:spLocks noChangeArrowheads="1"/>
            </p:cNvSpPr>
            <p:nvPr/>
          </p:nvSpPr>
          <p:spPr bwMode="auto">
            <a:xfrm>
              <a:off x="2448" y="1824"/>
              <a:ext cx="1536" cy="324"/>
            </a:xfrm>
            <a:prstGeom prst="rect">
              <a:avLst/>
            </a:prstGeom>
            <a:noFill/>
            <a:ln w="9525">
              <a:noFill/>
              <a:miter lim="800000"/>
              <a:headEnd/>
              <a:tailEnd/>
            </a:ln>
          </p:spPr>
          <p:txBody>
            <a:bodyPr>
              <a:spAutoFit/>
            </a:bodyPr>
            <a:lstStyle/>
            <a:p>
              <a:pPr>
                <a:spcBef>
                  <a:spcPct val="50000"/>
                </a:spcBef>
              </a:pPr>
              <a:r>
                <a:rPr lang="en-US" sz="2800">
                  <a:cs typeface="Arial" pitchFamily="34" charset="0"/>
                </a:rPr>
                <a:t>Trời nhiều mây</a:t>
              </a:r>
            </a:p>
          </p:txBody>
        </p:sp>
        <p:sp>
          <p:nvSpPr>
            <p:cNvPr id="43015" name="Text Box 6"/>
            <p:cNvSpPr txBox="1">
              <a:spLocks noChangeArrowheads="1"/>
            </p:cNvSpPr>
            <p:nvPr/>
          </p:nvSpPr>
          <p:spPr bwMode="auto">
            <a:xfrm>
              <a:off x="2568" y="3784"/>
              <a:ext cx="1536" cy="324"/>
            </a:xfrm>
            <a:prstGeom prst="rect">
              <a:avLst/>
            </a:prstGeom>
            <a:noFill/>
            <a:ln w="9525">
              <a:noFill/>
              <a:miter lim="800000"/>
              <a:headEnd/>
              <a:tailEnd/>
            </a:ln>
          </p:spPr>
          <p:txBody>
            <a:bodyPr>
              <a:spAutoFit/>
            </a:bodyPr>
            <a:lstStyle/>
            <a:p>
              <a:pPr>
                <a:spcBef>
                  <a:spcPct val="50000"/>
                </a:spcBef>
              </a:pPr>
              <a:r>
                <a:rPr lang="en-US" sz="2800">
                  <a:cs typeface="Arial" pitchFamily="34" charset="0"/>
                </a:rPr>
                <a:t>Trời quang mây</a:t>
              </a:r>
            </a:p>
          </p:txBody>
        </p:sp>
      </p:grpSp>
      <p:sp>
        <p:nvSpPr>
          <p:cNvPr id="43011" name="Rectangle 7"/>
          <p:cNvSpPr>
            <a:spLocks noGrp="1" noChangeArrowheads="1"/>
          </p:cNvSpPr>
          <p:nvPr>
            <p:ph type="title"/>
          </p:nvPr>
        </p:nvSpPr>
        <p:spPr>
          <a:xfrm>
            <a:off x="7467600" y="228600"/>
            <a:ext cx="1447800" cy="1143000"/>
          </a:xfrm>
        </p:spPr>
        <p:txBody>
          <a:bodyPr/>
          <a:lstStyle/>
          <a:p>
            <a:pPr eaLnBrk="1" hangingPunct="1"/>
            <a:r>
              <a:rPr lang="en-US" smtClean="0">
                <a:solidFill>
                  <a:schemeClr val="bg1"/>
                </a:solidFill>
              </a:rPr>
              <a:t>Mây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am may mang hoi nuoc"/>
          <p:cNvPicPr>
            <a:picLocks noChangeAspect="1" noChangeArrowheads="1"/>
          </p:cNvPicPr>
          <p:nvPr/>
        </p:nvPicPr>
        <p:blipFill>
          <a:blip r:embed="rId4"/>
          <a:srcRect/>
          <a:stretch>
            <a:fillRect/>
          </a:stretch>
        </p:blipFill>
        <p:spPr bwMode="auto">
          <a:xfrm>
            <a:off x="914400" y="609600"/>
            <a:ext cx="7029450" cy="4695825"/>
          </a:xfrm>
          <a:prstGeom prst="rect">
            <a:avLst/>
          </a:prstGeom>
          <a:noFill/>
          <a:ln w="9525">
            <a:noFill/>
            <a:miter lim="800000"/>
            <a:headEnd/>
            <a:tailEnd/>
          </a:ln>
        </p:spPr>
      </p:pic>
      <p:sp>
        <p:nvSpPr>
          <p:cNvPr id="45059" name="Rectangle 3"/>
          <p:cNvSpPr>
            <a:spLocks noChangeArrowheads="1"/>
          </p:cNvSpPr>
          <p:nvPr/>
        </p:nvSpPr>
        <p:spPr bwMode="auto">
          <a:xfrm>
            <a:off x="2133600" y="5638800"/>
            <a:ext cx="4343400" cy="304800"/>
          </a:xfrm>
          <a:prstGeom prst="rect">
            <a:avLst/>
          </a:prstGeom>
          <a:noFill/>
          <a:ln w="9525">
            <a:noFill/>
            <a:miter lim="800000"/>
            <a:headEnd/>
            <a:tailEnd/>
          </a:ln>
        </p:spPr>
        <p:txBody>
          <a:bodyPr wrap="none" anchor="ctr"/>
          <a:lstStyle/>
          <a:p>
            <a:pPr algn="ctr" eaLnBrk="1" hangingPunct="1"/>
            <a:r>
              <a:rPr lang="en-US" sz="3200">
                <a:cs typeface="Arial" pitchFamily="34" charset="0"/>
              </a:rPr>
              <a:t>Đám mây mang hơi nước</a:t>
            </a:r>
          </a:p>
        </p:txBody>
      </p:sp>
      <p:sp>
        <p:nvSpPr>
          <p:cNvPr id="45060" name="Rectangle 4"/>
          <p:cNvSpPr>
            <a:spLocks noGrp="1" noChangeArrowheads="1"/>
          </p:cNvSpPr>
          <p:nvPr>
            <p:ph type="title"/>
          </p:nvPr>
        </p:nvSpPr>
        <p:spPr>
          <a:xfrm>
            <a:off x="5791200" y="274638"/>
            <a:ext cx="2895600" cy="106362"/>
          </a:xfrm>
        </p:spPr>
        <p:txBody>
          <a:bodyPr/>
          <a:lstStyle/>
          <a:p>
            <a:pPr eaLnBrk="1" hangingPunct="1"/>
            <a:r>
              <a:rPr lang="en-US" sz="4000" smtClean="0">
                <a:solidFill>
                  <a:schemeClr val="bg1"/>
                </a:solidFill>
              </a:rPr>
              <a:t>Đám mây</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7107"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7108"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47109" name="Picture 7" descr="1_200908050051261Q0vP"/>
          <p:cNvPicPr>
            <a:picLocks noChangeAspect="1" noChangeArrowheads="1"/>
          </p:cNvPicPr>
          <p:nvPr/>
        </p:nvPicPr>
        <p:blipFill>
          <a:blip r:embed="rId3"/>
          <a:srcRect/>
          <a:stretch>
            <a:fillRect/>
          </a:stretch>
        </p:blipFill>
        <p:spPr bwMode="auto">
          <a:xfrm>
            <a:off x="-914400" y="5562600"/>
            <a:ext cx="4572000" cy="3292475"/>
          </a:xfrm>
          <a:prstGeom prst="rect">
            <a:avLst/>
          </a:prstGeom>
          <a:noFill/>
          <a:ln w="9525">
            <a:noFill/>
            <a:miter lim="800000"/>
            <a:headEnd/>
            <a:tailEnd/>
          </a:ln>
        </p:spPr>
      </p:pic>
      <p:pic>
        <p:nvPicPr>
          <p:cNvPr id="47110" name="Picture 14" descr="9"/>
          <p:cNvPicPr>
            <a:picLocks noChangeAspect="1" noChangeArrowheads="1"/>
          </p:cNvPicPr>
          <p:nvPr/>
        </p:nvPicPr>
        <p:blipFill>
          <a:blip r:embed="rId4"/>
          <a:srcRect/>
          <a:stretch>
            <a:fillRect/>
          </a:stretch>
        </p:blipFill>
        <p:spPr bwMode="auto">
          <a:xfrm>
            <a:off x="4648200" y="3276600"/>
            <a:ext cx="4724400" cy="3581400"/>
          </a:xfrm>
          <a:prstGeom prst="rect">
            <a:avLst/>
          </a:prstGeom>
          <a:noFill/>
          <a:ln w="28575">
            <a:solidFill>
              <a:srgbClr val="FF0000"/>
            </a:solidFill>
            <a:miter lim="800000"/>
            <a:headEnd/>
            <a:tailEnd/>
          </a:ln>
        </p:spPr>
      </p:pic>
      <p:pic>
        <p:nvPicPr>
          <p:cNvPr id="47111" name="Picture 15" descr="11"/>
          <p:cNvPicPr>
            <a:picLocks noChangeAspect="1" noChangeArrowheads="1"/>
          </p:cNvPicPr>
          <p:nvPr/>
        </p:nvPicPr>
        <p:blipFill>
          <a:blip r:embed="rId5"/>
          <a:srcRect/>
          <a:stretch>
            <a:fillRect/>
          </a:stretch>
        </p:blipFill>
        <p:spPr bwMode="auto">
          <a:xfrm>
            <a:off x="0" y="2895600"/>
            <a:ext cx="4572000" cy="4038600"/>
          </a:xfrm>
          <a:prstGeom prst="rect">
            <a:avLst/>
          </a:prstGeom>
          <a:noFill/>
          <a:ln w="28575">
            <a:solidFill>
              <a:srgbClr val="FF0000"/>
            </a:solidFill>
            <a:miter lim="800000"/>
            <a:headEnd/>
            <a:tailEnd/>
          </a:ln>
        </p:spPr>
      </p:pic>
      <p:pic>
        <p:nvPicPr>
          <p:cNvPr id="47112" name="Picture 22" descr="đ"/>
          <p:cNvPicPr>
            <a:picLocks noChangeAspect="1" noChangeArrowheads="1"/>
          </p:cNvPicPr>
          <p:nvPr/>
        </p:nvPicPr>
        <p:blipFill>
          <a:blip r:embed="rId6"/>
          <a:srcRect/>
          <a:stretch>
            <a:fillRect/>
          </a:stretch>
        </p:blipFill>
        <p:spPr bwMode="auto">
          <a:xfrm>
            <a:off x="0" y="0"/>
            <a:ext cx="4648200" cy="3352800"/>
          </a:xfrm>
          <a:prstGeom prst="rect">
            <a:avLst/>
          </a:prstGeom>
          <a:noFill/>
          <a:ln w="28575">
            <a:solidFill>
              <a:srgbClr val="FF0000"/>
            </a:solidFill>
            <a:miter lim="800000"/>
            <a:headEnd/>
            <a:tailEnd/>
          </a:ln>
        </p:spPr>
      </p:pic>
      <p:pic>
        <p:nvPicPr>
          <p:cNvPr id="47113" name="Picture 25" descr="may_3"/>
          <p:cNvPicPr>
            <a:picLocks noChangeAspect="1" noChangeArrowheads="1"/>
          </p:cNvPicPr>
          <p:nvPr/>
        </p:nvPicPr>
        <p:blipFill>
          <a:blip r:embed="rId7"/>
          <a:srcRect/>
          <a:stretch>
            <a:fillRect/>
          </a:stretch>
        </p:blipFill>
        <p:spPr bwMode="auto">
          <a:xfrm>
            <a:off x="4648200" y="0"/>
            <a:ext cx="4724400" cy="3367088"/>
          </a:xfrm>
          <a:prstGeom prst="rect">
            <a:avLst/>
          </a:prstGeom>
          <a:noFill/>
          <a:ln w="28575">
            <a:solidFill>
              <a:srgbClr val="FF0000"/>
            </a:solidFill>
            <a:miter lim="800000"/>
            <a:headEnd/>
            <a:tailEnd/>
          </a:ln>
        </p:spPr>
      </p:pic>
      <p:sp>
        <p:nvSpPr>
          <p:cNvPr id="47114" name="Rectangle 28"/>
          <p:cNvSpPr>
            <a:spLocks noGrp="1" noChangeArrowheads="1"/>
          </p:cNvSpPr>
          <p:nvPr>
            <p:ph type="title"/>
          </p:nvPr>
        </p:nvSpPr>
        <p:spPr>
          <a:xfrm>
            <a:off x="457200" y="-228600"/>
            <a:ext cx="8229600" cy="1143000"/>
          </a:xfrm>
        </p:spPr>
        <p:txBody>
          <a:bodyPr/>
          <a:lstStyle/>
          <a:p>
            <a:pPr eaLnBrk="1" hangingPunct="1"/>
            <a:r>
              <a:rPr lang="en-US" sz="3600" smtClean="0"/>
              <a:t>Đám mây kì lạ…</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8131" name="Text Box 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8132" name="AutoShape 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48133" name="Picture 5" descr="rre"/>
          <p:cNvPicPr>
            <a:picLocks noChangeAspect="1" noChangeArrowheads="1"/>
          </p:cNvPicPr>
          <p:nvPr/>
        </p:nvPicPr>
        <p:blipFill>
          <a:blip r:embed="rId3"/>
          <a:srcRect/>
          <a:stretch>
            <a:fillRect/>
          </a:stretch>
        </p:blipFill>
        <p:spPr bwMode="auto">
          <a:xfrm>
            <a:off x="0" y="0"/>
            <a:ext cx="4572000" cy="3600450"/>
          </a:xfrm>
          <a:prstGeom prst="rect">
            <a:avLst/>
          </a:prstGeom>
          <a:solidFill>
            <a:schemeClr val="accent2"/>
          </a:solidFill>
          <a:ln w="38100">
            <a:solidFill>
              <a:srgbClr val="000099"/>
            </a:solidFill>
            <a:miter lim="800000"/>
            <a:headEnd/>
            <a:tailEnd/>
          </a:ln>
        </p:spPr>
      </p:pic>
      <p:pic>
        <p:nvPicPr>
          <p:cNvPr id="48134" name="Picture 7" descr="cloud-8"/>
          <p:cNvPicPr>
            <a:picLocks noChangeAspect="1" noChangeArrowheads="1"/>
          </p:cNvPicPr>
          <p:nvPr/>
        </p:nvPicPr>
        <p:blipFill>
          <a:blip r:embed="rId4"/>
          <a:srcRect/>
          <a:stretch>
            <a:fillRect/>
          </a:stretch>
        </p:blipFill>
        <p:spPr bwMode="auto">
          <a:xfrm>
            <a:off x="0" y="3505200"/>
            <a:ext cx="4495800" cy="3543300"/>
          </a:xfrm>
          <a:prstGeom prst="rect">
            <a:avLst/>
          </a:prstGeom>
          <a:solidFill>
            <a:schemeClr val="accent2"/>
          </a:solidFill>
          <a:ln w="38100">
            <a:solidFill>
              <a:srgbClr val="000099"/>
            </a:solidFill>
            <a:miter lim="800000"/>
            <a:headEnd/>
            <a:tailEnd/>
          </a:ln>
        </p:spPr>
      </p:pic>
      <p:pic>
        <p:nvPicPr>
          <p:cNvPr id="48135" name="Picture 8" descr="11055005-may11"/>
          <p:cNvPicPr>
            <a:picLocks noChangeAspect="1" noChangeArrowheads="1"/>
          </p:cNvPicPr>
          <p:nvPr/>
        </p:nvPicPr>
        <p:blipFill>
          <a:blip r:embed="rId5"/>
          <a:srcRect/>
          <a:stretch>
            <a:fillRect/>
          </a:stretch>
        </p:blipFill>
        <p:spPr bwMode="auto">
          <a:xfrm>
            <a:off x="4495800" y="3505200"/>
            <a:ext cx="4648200" cy="3581400"/>
          </a:xfrm>
          <a:prstGeom prst="rect">
            <a:avLst/>
          </a:prstGeom>
          <a:solidFill>
            <a:schemeClr val="accent2"/>
          </a:solidFill>
          <a:ln w="38100">
            <a:solidFill>
              <a:srgbClr val="000099"/>
            </a:solidFill>
            <a:miter lim="800000"/>
            <a:headEnd/>
            <a:tailEnd/>
          </a:ln>
        </p:spPr>
      </p:pic>
      <p:pic>
        <p:nvPicPr>
          <p:cNvPr id="48136" name="Picture 9" descr="ssa"/>
          <p:cNvPicPr>
            <a:picLocks noChangeAspect="1" noChangeArrowheads="1"/>
          </p:cNvPicPr>
          <p:nvPr/>
        </p:nvPicPr>
        <p:blipFill>
          <a:blip r:embed="rId6"/>
          <a:srcRect/>
          <a:stretch>
            <a:fillRect/>
          </a:stretch>
        </p:blipFill>
        <p:spPr bwMode="auto">
          <a:xfrm>
            <a:off x="4495800" y="0"/>
            <a:ext cx="4648200" cy="3505200"/>
          </a:xfrm>
          <a:prstGeom prst="rect">
            <a:avLst/>
          </a:prstGeom>
          <a:solidFill>
            <a:schemeClr val="accent2"/>
          </a:solidFill>
          <a:ln w="38100">
            <a:solidFill>
              <a:srgbClr val="000099"/>
            </a:solidFill>
            <a:miter lim="800000"/>
            <a:headEnd/>
            <a:tailEnd/>
          </a:ln>
        </p:spPr>
      </p:pic>
      <p:sp>
        <p:nvSpPr>
          <p:cNvPr id="48137" name="Rectangle 10"/>
          <p:cNvSpPr>
            <a:spLocks noGrp="1" noChangeArrowheads="1"/>
          </p:cNvSpPr>
          <p:nvPr>
            <p:ph type="title"/>
          </p:nvPr>
        </p:nvSpPr>
        <p:spPr>
          <a:xfrm>
            <a:off x="457200" y="-228600"/>
            <a:ext cx="8229600" cy="1143000"/>
          </a:xfrm>
        </p:spPr>
        <p:txBody>
          <a:bodyPr/>
          <a:lstStyle/>
          <a:p>
            <a:pPr eaLnBrk="1" hangingPunct="1"/>
            <a:r>
              <a:rPr lang="en-US" sz="2800" smtClean="0">
                <a:solidFill>
                  <a:srgbClr val="FF0000"/>
                </a:solidFill>
              </a:rPr>
              <a:t>Đám mây có hình gì vậy các em?</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9155" name="Text Box 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9156" name="AutoShape 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49157" name="Picture 6" descr="16"/>
          <p:cNvPicPr>
            <a:picLocks noChangeAspect="1" noChangeArrowheads="1"/>
          </p:cNvPicPr>
          <p:nvPr/>
        </p:nvPicPr>
        <p:blipFill>
          <a:blip r:embed="rId3"/>
          <a:srcRect/>
          <a:stretch>
            <a:fillRect/>
          </a:stretch>
        </p:blipFill>
        <p:spPr bwMode="auto">
          <a:xfrm>
            <a:off x="4572000" y="0"/>
            <a:ext cx="4572000" cy="3581400"/>
          </a:xfrm>
          <a:prstGeom prst="rect">
            <a:avLst/>
          </a:prstGeom>
          <a:noFill/>
          <a:ln w="28575">
            <a:solidFill>
              <a:schemeClr val="tx2"/>
            </a:solidFill>
            <a:miter lim="800000"/>
            <a:headEnd/>
            <a:tailEnd/>
          </a:ln>
        </p:spPr>
      </p:pic>
      <p:pic>
        <p:nvPicPr>
          <p:cNvPr id="49158" name="Picture 7" descr="15"/>
          <p:cNvPicPr>
            <a:picLocks noChangeAspect="1" noChangeArrowheads="1"/>
          </p:cNvPicPr>
          <p:nvPr/>
        </p:nvPicPr>
        <p:blipFill>
          <a:blip r:embed="rId4"/>
          <a:srcRect/>
          <a:stretch>
            <a:fillRect/>
          </a:stretch>
        </p:blipFill>
        <p:spPr bwMode="auto">
          <a:xfrm>
            <a:off x="0" y="3581400"/>
            <a:ext cx="4800600" cy="3505200"/>
          </a:xfrm>
          <a:prstGeom prst="rect">
            <a:avLst/>
          </a:prstGeom>
          <a:noFill/>
          <a:ln w="28575">
            <a:solidFill>
              <a:schemeClr val="tx2"/>
            </a:solidFill>
            <a:miter lim="800000"/>
            <a:headEnd/>
            <a:tailEnd/>
          </a:ln>
        </p:spPr>
      </p:pic>
      <p:pic>
        <p:nvPicPr>
          <p:cNvPr id="49159" name="Picture 8" descr="14"/>
          <p:cNvPicPr>
            <a:picLocks noChangeAspect="1" noChangeArrowheads="1"/>
          </p:cNvPicPr>
          <p:nvPr/>
        </p:nvPicPr>
        <p:blipFill>
          <a:blip r:embed="rId5"/>
          <a:srcRect/>
          <a:stretch>
            <a:fillRect/>
          </a:stretch>
        </p:blipFill>
        <p:spPr bwMode="auto">
          <a:xfrm>
            <a:off x="4800600" y="3635375"/>
            <a:ext cx="4953000" cy="3298825"/>
          </a:xfrm>
          <a:prstGeom prst="rect">
            <a:avLst/>
          </a:prstGeom>
          <a:noFill/>
          <a:ln w="28575">
            <a:solidFill>
              <a:schemeClr val="tx2"/>
            </a:solidFill>
            <a:miter lim="800000"/>
            <a:headEnd/>
            <a:tailEnd/>
          </a:ln>
        </p:spPr>
      </p:pic>
      <p:pic>
        <p:nvPicPr>
          <p:cNvPr id="49160" name="Picture 9" descr="g"/>
          <p:cNvPicPr>
            <a:picLocks noChangeAspect="1" noChangeArrowheads="1"/>
          </p:cNvPicPr>
          <p:nvPr/>
        </p:nvPicPr>
        <p:blipFill>
          <a:blip r:embed="rId6"/>
          <a:srcRect/>
          <a:stretch>
            <a:fillRect/>
          </a:stretch>
        </p:blipFill>
        <p:spPr bwMode="auto">
          <a:xfrm>
            <a:off x="0" y="0"/>
            <a:ext cx="4762500" cy="3581400"/>
          </a:xfrm>
          <a:prstGeom prst="rect">
            <a:avLst/>
          </a:prstGeom>
          <a:noFill/>
          <a:ln w="28575">
            <a:solidFill>
              <a:schemeClr val="tx2"/>
            </a:solidFill>
            <a:miter lim="800000"/>
            <a:headEnd/>
            <a:tailEnd/>
          </a:ln>
        </p:spPr>
      </p:pic>
      <p:sp>
        <p:nvSpPr>
          <p:cNvPr id="49161" name="Rectangle 10"/>
          <p:cNvSpPr>
            <a:spLocks noGrp="1" noChangeArrowheads="1"/>
          </p:cNvSpPr>
          <p:nvPr>
            <p:ph type="title"/>
          </p:nvPr>
        </p:nvSpPr>
        <p:spPr>
          <a:xfrm>
            <a:off x="457200" y="5791200"/>
            <a:ext cx="8229600" cy="1143000"/>
          </a:xfrm>
        </p:spPr>
        <p:txBody>
          <a:bodyPr/>
          <a:lstStyle/>
          <a:p>
            <a:pPr eaLnBrk="1" hangingPunct="1"/>
            <a:r>
              <a:rPr lang="en-US" sz="3200" smtClean="0">
                <a:solidFill>
                  <a:srgbClr val="FFFF00"/>
                </a:solidFill>
              </a:rPr>
              <a:t>Giống như núi lửa phun trào…</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50179" name="Text Box 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50180" name="AutoShape 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50181" name="Picture 5" descr="dfd"/>
          <p:cNvPicPr>
            <a:picLocks noChangeAspect="1" noChangeArrowheads="1"/>
          </p:cNvPicPr>
          <p:nvPr/>
        </p:nvPicPr>
        <p:blipFill>
          <a:blip r:embed="rId3"/>
          <a:srcRect/>
          <a:stretch>
            <a:fillRect/>
          </a:stretch>
        </p:blipFill>
        <p:spPr bwMode="auto">
          <a:xfrm>
            <a:off x="-381000" y="0"/>
            <a:ext cx="5137150" cy="3308350"/>
          </a:xfrm>
          <a:prstGeom prst="rect">
            <a:avLst/>
          </a:prstGeom>
          <a:noFill/>
          <a:ln w="9525">
            <a:noFill/>
            <a:miter lim="800000"/>
            <a:headEnd/>
            <a:tailEnd/>
          </a:ln>
        </p:spPr>
      </p:pic>
      <p:pic>
        <p:nvPicPr>
          <p:cNvPr id="50182" name="Picture 6" descr="4"/>
          <p:cNvPicPr>
            <a:picLocks noChangeAspect="1" noChangeArrowheads="1"/>
          </p:cNvPicPr>
          <p:nvPr/>
        </p:nvPicPr>
        <p:blipFill>
          <a:blip r:embed="rId4"/>
          <a:srcRect/>
          <a:stretch>
            <a:fillRect/>
          </a:stretch>
        </p:blipFill>
        <p:spPr bwMode="auto">
          <a:xfrm>
            <a:off x="4572000" y="0"/>
            <a:ext cx="4572000" cy="3328988"/>
          </a:xfrm>
          <a:prstGeom prst="rect">
            <a:avLst/>
          </a:prstGeom>
          <a:noFill/>
          <a:ln w="9525">
            <a:noFill/>
            <a:miter lim="800000"/>
            <a:headEnd/>
            <a:tailEnd/>
          </a:ln>
        </p:spPr>
      </p:pic>
      <p:pic>
        <p:nvPicPr>
          <p:cNvPr id="50183" name="Picture 7" descr="8"/>
          <p:cNvPicPr>
            <a:picLocks noChangeAspect="1" noChangeArrowheads="1"/>
          </p:cNvPicPr>
          <p:nvPr/>
        </p:nvPicPr>
        <p:blipFill>
          <a:blip r:embed="rId5"/>
          <a:srcRect/>
          <a:stretch>
            <a:fillRect/>
          </a:stretch>
        </p:blipFill>
        <p:spPr bwMode="auto">
          <a:xfrm>
            <a:off x="4495800" y="3276600"/>
            <a:ext cx="5207000" cy="3810000"/>
          </a:xfrm>
          <a:prstGeom prst="rect">
            <a:avLst/>
          </a:prstGeom>
          <a:noFill/>
          <a:ln w="9525">
            <a:noFill/>
            <a:miter lim="800000"/>
            <a:headEnd/>
            <a:tailEnd/>
          </a:ln>
        </p:spPr>
      </p:pic>
      <p:pic>
        <p:nvPicPr>
          <p:cNvPr id="50184" name="Picture 8" descr="7"/>
          <p:cNvPicPr>
            <a:picLocks noChangeAspect="1" noChangeArrowheads="1"/>
          </p:cNvPicPr>
          <p:nvPr/>
        </p:nvPicPr>
        <p:blipFill>
          <a:blip r:embed="rId6"/>
          <a:srcRect/>
          <a:stretch>
            <a:fillRect/>
          </a:stretch>
        </p:blipFill>
        <p:spPr bwMode="auto">
          <a:xfrm>
            <a:off x="-685800" y="3276600"/>
            <a:ext cx="5207000" cy="3949700"/>
          </a:xfrm>
          <a:prstGeom prst="rect">
            <a:avLst/>
          </a:prstGeom>
          <a:noFill/>
          <a:ln w="9525">
            <a:noFill/>
            <a:miter lim="800000"/>
            <a:headEnd/>
            <a:tailEnd/>
          </a:ln>
        </p:spPr>
      </p:pic>
      <p:sp>
        <p:nvSpPr>
          <p:cNvPr id="50185" name="Rectangle 9"/>
          <p:cNvSpPr>
            <a:spLocks noGrp="1" noChangeArrowheads="1"/>
          </p:cNvSpPr>
          <p:nvPr>
            <p:ph type="title"/>
          </p:nvPr>
        </p:nvSpPr>
        <p:spPr>
          <a:xfrm>
            <a:off x="457200" y="-152400"/>
            <a:ext cx="8229600" cy="1143000"/>
          </a:xfrm>
        </p:spPr>
        <p:txBody>
          <a:bodyPr/>
          <a:lstStyle/>
          <a:p>
            <a:pPr eaLnBrk="1" hangingPunct="1"/>
            <a:r>
              <a:rPr lang="en-US" smtClean="0">
                <a:solidFill>
                  <a:schemeClr val="bg1"/>
                </a:solidFill>
              </a:rPr>
              <a:t>Hình đĩa bay…?</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smtClean="0"/>
          </a:p>
        </p:txBody>
      </p:sp>
      <p:pic>
        <p:nvPicPr>
          <p:cNvPr id="51203" name="Picture 4" descr="6"/>
          <p:cNvPicPr>
            <a:picLocks noChangeAspect="1" noChangeArrowheads="1"/>
          </p:cNvPicPr>
          <p:nvPr/>
        </p:nvPicPr>
        <p:blipFill>
          <a:blip r:embed="rId3"/>
          <a:srcRect/>
          <a:stretch>
            <a:fillRect/>
          </a:stretch>
        </p:blipFill>
        <p:spPr bwMode="auto">
          <a:xfrm>
            <a:off x="-76200" y="0"/>
            <a:ext cx="4572000" cy="6858000"/>
          </a:xfrm>
          <a:prstGeom prst="rect">
            <a:avLst/>
          </a:prstGeom>
          <a:noFill/>
          <a:ln w="9525">
            <a:noFill/>
            <a:miter lim="800000"/>
            <a:headEnd/>
            <a:tailEnd/>
          </a:ln>
        </p:spPr>
      </p:pic>
      <p:pic>
        <p:nvPicPr>
          <p:cNvPr id="51204" name="Picture 5" descr="5"/>
          <p:cNvPicPr>
            <a:picLocks noChangeAspect="1" noChangeArrowheads="1"/>
          </p:cNvPicPr>
          <p:nvPr/>
        </p:nvPicPr>
        <p:blipFill>
          <a:blip r:embed="rId4"/>
          <a:srcRect/>
          <a:stretch>
            <a:fillRect/>
          </a:stretch>
        </p:blipFill>
        <p:spPr bwMode="auto">
          <a:xfrm>
            <a:off x="4419600" y="0"/>
            <a:ext cx="4724400" cy="3511550"/>
          </a:xfrm>
          <a:prstGeom prst="rect">
            <a:avLst/>
          </a:prstGeom>
          <a:noFill/>
          <a:ln w="9525">
            <a:noFill/>
            <a:miter lim="800000"/>
            <a:headEnd/>
            <a:tailEnd/>
          </a:ln>
        </p:spPr>
      </p:pic>
      <p:pic>
        <p:nvPicPr>
          <p:cNvPr id="51205" name="Picture 6" descr="1_200908050051261Q0vP"/>
          <p:cNvPicPr>
            <a:picLocks noChangeAspect="1" noChangeArrowheads="1"/>
          </p:cNvPicPr>
          <p:nvPr>
            <p:ph type="body" idx="1"/>
          </p:nvPr>
        </p:nvPicPr>
        <p:blipFill>
          <a:blip r:embed="rId5"/>
          <a:srcRect/>
          <a:stretch>
            <a:fillRect/>
          </a:stretch>
        </p:blipFill>
        <p:spPr>
          <a:xfrm>
            <a:off x="4419600" y="3429000"/>
            <a:ext cx="4724400" cy="3429000"/>
          </a:xfrm>
          <a:noFill/>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mprod_title"/>
          <p:cNvSpPr>
            <a:spLocks noGrp="1" noChangeArrowheads="1"/>
          </p:cNvSpPr>
          <p:nvPr>
            <p:ph type="title"/>
            <p:custDataLst>
              <p:tags r:id="rId2"/>
            </p:custDataLst>
          </p:nvPr>
        </p:nvSpPr>
        <p:spPr>
          <a:xfrm>
            <a:off x="457200" y="1219200"/>
            <a:ext cx="8229600" cy="1143000"/>
          </a:xfrm>
        </p:spPr>
        <p:txBody>
          <a:bodyPr lIns="0" tIns="0" rIns="0" bIns="0"/>
          <a:lstStyle/>
          <a:p>
            <a:pPr eaLnBrk="1" hangingPunct="1"/>
            <a:r>
              <a:rPr lang="en-US" sz="3700" smtClean="0"/>
              <a:t>Nước trong thiên nhiên tồn tại ở những thể nào?</a:t>
            </a:r>
          </a:p>
        </p:txBody>
      </p:sp>
      <p:sp>
        <p:nvSpPr>
          <p:cNvPr id="108567" name="mmprod_feedback_7000"/>
          <p:cNvSpPr>
            <a:spLocks noChangeArrowheads="1"/>
          </p:cNvSpPr>
          <p:nvPr>
            <p:custDataLst>
              <p:tags r:id="rId3"/>
            </p:custDataLst>
          </p:nvPr>
        </p:nvSpPr>
        <p:spPr bwMode="auto">
          <a:xfrm>
            <a:off x="5486400" y="2514600"/>
            <a:ext cx="3352800" cy="679450"/>
          </a:xfrm>
          <a:prstGeom prst="rect">
            <a:avLst/>
          </a:prstGeom>
          <a:solidFill>
            <a:schemeClr val="folHlink"/>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Đúng! Bấm chuột vào chỗ bất kì để tiếp tục.</a:t>
            </a:r>
          </a:p>
        </p:txBody>
      </p:sp>
      <p:sp>
        <p:nvSpPr>
          <p:cNvPr id="108568" name="mmprod_feedback_7002"/>
          <p:cNvSpPr>
            <a:spLocks noChangeArrowheads="1"/>
          </p:cNvSpPr>
          <p:nvPr>
            <p:custDataLst>
              <p:tags r:id="rId4"/>
            </p:custDataLst>
          </p:nvPr>
        </p:nvSpPr>
        <p:spPr bwMode="auto">
          <a:xfrm>
            <a:off x="5486400" y="3429000"/>
            <a:ext cx="3292475" cy="679450"/>
          </a:xfrm>
          <a:prstGeom prst="rect">
            <a:avLst/>
          </a:prstGeom>
          <a:solidFill>
            <a:srgbClr val="FF33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rgbClr val="2B333C"/>
                </a:solidFill>
              </a:rPr>
              <a:t>Sai! Bấm chuột vào chỗ bất kì để tiếp tục.</a:t>
            </a:r>
          </a:p>
        </p:txBody>
      </p:sp>
      <p:sp>
        <p:nvSpPr>
          <p:cNvPr id="108569" name="mmprod_feedback_7009"/>
          <p:cNvSpPr>
            <a:spLocks noChangeArrowheads="1"/>
          </p:cNvSpPr>
          <p:nvPr>
            <p:custDataLst>
              <p:tags r:id="rId5"/>
            </p:custDataLst>
          </p:nvPr>
        </p:nvSpPr>
        <p:spPr bwMode="auto">
          <a:xfrm>
            <a:off x="1508125" y="5111750"/>
            <a:ext cx="3597275" cy="679450"/>
          </a:xfrm>
          <a:prstGeom prst="rect">
            <a:avLst/>
          </a:prstGeom>
          <a:solidFill>
            <a:schemeClr val="folHlink"/>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Chúc mừng bạn đã trả lời đúng!</a:t>
            </a:r>
          </a:p>
        </p:txBody>
      </p:sp>
      <p:sp>
        <p:nvSpPr>
          <p:cNvPr id="108570" name="mmprod_feedback_7006"/>
          <p:cNvSpPr>
            <a:spLocks noChangeArrowheads="1"/>
          </p:cNvSpPr>
          <p:nvPr>
            <p:custDataLst>
              <p:tags r:id="rId6"/>
            </p:custDataLst>
          </p:nvPr>
        </p:nvSpPr>
        <p:spPr bwMode="auto">
          <a:xfrm>
            <a:off x="0" y="6019800"/>
            <a:ext cx="2971800"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lstStyle/>
          <a:p>
            <a:pPr algn="ctr" eaLnBrk="1" hangingPunct="1"/>
            <a:r>
              <a:rPr lang="en-US">
                <a:solidFill>
                  <a:srgbClr val="FF0000"/>
                </a:solidFill>
              </a:rPr>
              <a:t>Câu trả lời của bạn là:</a:t>
            </a:r>
          </a:p>
        </p:txBody>
      </p:sp>
      <p:sp>
        <p:nvSpPr>
          <p:cNvPr id="108571" name="mmprod_feedback_7010"/>
          <p:cNvSpPr>
            <a:spLocks noChangeArrowheads="1"/>
          </p:cNvSpPr>
          <p:nvPr>
            <p:custDataLst>
              <p:tags r:id="rId7"/>
            </p:custDataLst>
          </p:nvPr>
        </p:nvSpPr>
        <p:spPr bwMode="auto">
          <a:xfrm>
            <a:off x="3124200" y="6026150"/>
            <a:ext cx="2895600"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lstStyle/>
          <a:p>
            <a:pPr algn="ctr" eaLnBrk="1" hangingPunct="1"/>
            <a:r>
              <a:rPr lang="en-US">
                <a:solidFill>
                  <a:srgbClr val="FF0000"/>
                </a:solidFill>
              </a:rPr>
              <a:t>Đáp án đúng là:</a:t>
            </a:r>
          </a:p>
        </p:txBody>
      </p:sp>
      <p:sp>
        <p:nvSpPr>
          <p:cNvPr id="108572" name="mmprod_feedback_7011"/>
          <p:cNvSpPr>
            <a:spLocks noChangeArrowheads="1"/>
          </p:cNvSpPr>
          <p:nvPr>
            <p:custDataLst>
              <p:tags r:id="rId8"/>
            </p:custDataLst>
          </p:nvPr>
        </p:nvSpPr>
        <p:spPr bwMode="auto">
          <a:xfrm>
            <a:off x="5486400" y="5257800"/>
            <a:ext cx="3292475" cy="679450"/>
          </a:xfrm>
          <a:prstGeom prst="rect">
            <a:avLst/>
          </a:prstGeom>
          <a:solidFill>
            <a:srgbClr val="FF33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rgbClr val="2B333C"/>
                </a:solidFill>
              </a:rPr>
              <a:t>Rất tiếc, bạn đã sai!</a:t>
            </a:r>
          </a:p>
        </p:txBody>
      </p:sp>
      <p:sp>
        <p:nvSpPr>
          <p:cNvPr id="108573" name="mmprod_feedback_7007"/>
          <p:cNvSpPr>
            <a:spLocks noChangeArrowheads="1"/>
          </p:cNvSpPr>
          <p:nvPr>
            <p:custDataLst>
              <p:tags r:id="rId9"/>
            </p:custDataLst>
          </p:nvPr>
        </p:nvSpPr>
        <p:spPr bwMode="auto">
          <a:xfrm>
            <a:off x="5486400" y="4343400"/>
            <a:ext cx="3290888"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a:solidFill>
                  <a:srgbClr val="FF0000"/>
                </a:solidFill>
              </a:rPr>
              <a:t>Bạn phải hoàn thành câu trả lời trước khi tiếp tục.</a:t>
            </a:r>
          </a:p>
        </p:txBody>
      </p:sp>
      <p:grpSp>
        <p:nvGrpSpPr>
          <p:cNvPr id="5130" name="mmprod_Button104"/>
          <p:cNvGrpSpPr>
            <a:grpSpLocks/>
          </p:cNvGrpSpPr>
          <p:nvPr>
            <p:custDataLst>
              <p:tags r:id="rId10"/>
            </p:custDataLst>
          </p:nvPr>
        </p:nvGrpSpPr>
        <p:grpSpPr bwMode="auto">
          <a:xfrm>
            <a:off x="6307138" y="6248400"/>
            <a:ext cx="1144587" cy="407988"/>
            <a:chOff x="3973" y="3602"/>
            <a:chExt cx="721" cy="257"/>
          </a:xfrm>
        </p:grpSpPr>
        <p:sp>
          <p:nvSpPr>
            <p:cNvPr id="5152" name="mmprod_ButtonShape104"/>
            <p:cNvSpPr>
              <a:spLocks noChangeArrowheads="1"/>
            </p:cNvSpPr>
            <p:nvPr/>
          </p:nvSpPr>
          <p:spPr bwMode="auto">
            <a:xfrm>
              <a:off x="3973" y="3602"/>
              <a:ext cx="721" cy="257"/>
            </a:xfrm>
            <a:prstGeom prst="roundRect">
              <a:avLst>
                <a:gd name="adj" fmla="val 16667"/>
              </a:avLst>
            </a:prstGeom>
            <a:solidFill>
              <a:srgbClr val="3333FF"/>
            </a:solidFill>
            <a:ln w="15875">
              <a:solidFill>
                <a:srgbClr val="A0A0A0"/>
              </a:solidFill>
              <a:round/>
              <a:headEnd/>
              <a:tailEnd/>
            </a:ln>
          </p:spPr>
          <p:txBody>
            <a:bodyPr wrap="none" anchor="ctr"/>
            <a:lstStyle/>
            <a:p>
              <a:pPr algn="ctr" eaLnBrk="1" hangingPunct="1"/>
              <a:r>
                <a:rPr lang="en-US" b="1">
                  <a:solidFill>
                    <a:schemeClr val="bg1"/>
                  </a:solidFill>
                </a:rPr>
                <a:t>Trả lời</a:t>
              </a:r>
            </a:p>
          </p:txBody>
        </p:sp>
        <p:sp>
          <p:nvSpPr>
            <p:cNvPr id="5153"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3333FF"/>
            </a:solidFill>
            <a:ln w="15875">
              <a:solidFill>
                <a:srgbClr val="CCCCCC"/>
              </a:solidFill>
              <a:round/>
              <a:headEnd/>
              <a:tailEnd/>
            </a:ln>
          </p:spPr>
          <p:txBody>
            <a:bodyPr wrap="none" lIns="0" tIns="0" rIns="0" bIns="0" anchor="ctr"/>
            <a:lstStyle/>
            <a:p>
              <a:pPr algn="ctr" eaLnBrk="1" hangingPunct="1"/>
              <a:r>
                <a:rPr lang="en-US" sz="1400" b="1">
                  <a:solidFill>
                    <a:schemeClr val="bg1"/>
                  </a:solidFill>
                </a:rPr>
                <a:t>Trả lời</a:t>
              </a:r>
            </a:p>
          </p:txBody>
        </p:sp>
      </p:grpSp>
      <p:grpSp>
        <p:nvGrpSpPr>
          <p:cNvPr id="5131" name="mmprod_Button106"/>
          <p:cNvGrpSpPr>
            <a:grpSpLocks/>
          </p:cNvGrpSpPr>
          <p:nvPr>
            <p:custDataLst>
              <p:tags r:id="rId11"/>
            </p:custDataLst>
          </p:nvPr>
        </p:nvGrpSpPr>
        <p:grpSpPr bwMode="auto">
          <a:xfrm>
            <a:off x="7540625" y="6248400"/>
            <a:ext cx="1146175" cy="407988"/>
            <a:chOff x="4750" y="3602"/>
            <a:chExt cx="722" cy="257"/>
          </a:xfrm>
        </p:grpSpPr>
        <p:sp>
          <p:nvSpPr>
            <p:cNvPr id="5150" name="mmprod_ButtonShape106"/>
            <p:cNvSpPr>
              <a:spLocks noChangeArrowheads="1"/>
            </p:cNvSpPr>
            <p:nvPr/>
          </p:nvSpPr>
          <p:spPr bwMode="auto">
            <a:xfrm>
              <a:off x="4750" y="3602"/>
              <a:ext cx="722" cy="257"/>
            </a:xfrm>
            <a:prstGeom prst="roundRect">
              <a:avLst>
                <a:gd name="adj" fmla="val 16667"/>
              </a:avLst>
            </a:prstGeom>
            <a:solidFill>
              <a:srgbClr val="3333FF"/>
            </a:solidFill>
            <a:ln w="15875">
              <a:solidFill>
                <a:srgbClr val="A0A0A0"/>
              </a:solidFill>
              <a:round/>
              <a:headEnd/>
              <a:tailEnd/>
            </a:ln>
          </p:spPr>
          <p:txBody>
            <a:bodyPr wrap="none" anchor="ctr"/>
            <a:lstStyle/>
            <a:p>
              <a:pPr algn="ctr" eaLnBrk="1" hangingPunct="1"/>
              <a:r>
                <a:rPr lang="en-US" b="1">
                  <a:solidFill>
                    <a:schemeClr val="bg1"/>
                  </a:solidFill>
                </a:rPr>
                <a:t>Xoá</a:t>
              </a:r>
            </a:p>
          </p:txBody>
        </p:sp>
        <p:sp>
          <p:nvSpPr>
            <p:cNvPr id="5151"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3333FF"/>
            </a:solidFill>
            <a:ln w="15875">
              <a:solidFill>
                <a:srgbClr val="CCCCCC"/>
              </a:solidFill>
              <a:round/>
              <a:headEnd/>
              <a:tailEnd/>
            </a:ln>
          </p:spPr>
          <p:txBody>
            <a:bodyPr wrap="none" lIns="0" tIns="0" rIns="0" bIns="0" anchor="ctr"/>
            <a:lstStyle/>
            <a:p>
              <a:pPr algn="ctr" eaLnBrk="1" hangingPunct="1"/>
              <a:r>
                <a:rPr lang="en-US" sz="1400" b="1">
                  <a:solidFill>
                    <a:schemeClr val="bg1"/>
                  </a:solidFill>
                </a:rPr>
                <a:t>Xoá</a:t>
              </a:r>
            </a:p>
          </p:txBody>
        </p:sp>
      </p:grpSp>
      <p:sp>
        <p:nvSpPr>
          <p:cNvPr id="5132" name="Rectangle 52"/>
          <p:cNvSpPr>
            <a:spLocks noChangeArrowheads="1"/>
          </p:cNvSpPr>
          <p:nvPr/>
        </p:nvSpPr>
        <p:spPr bwMode="auto">
          <a:xfrm>
            <a:off x="0" y="0"/>
            <a:ext cx="9144000" cy="11430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sz="2800" b="1">
                <a:solidFill>
                  <a:srgbClr val="3333FF"/>
                </a:solidFill>
              </a:rPr>
              <a:t>KHOA HỌC</a:t>
            </a:r>
          </a:p>
          <a:p>
            <a:pPr algn="ctr" eaLnBrk="1" hangingPunct="1"/>
            <a:endParaRPr lang="en-US" sz="2800">
              <a:solidFill>
                <a:srgbClr val="3333FF"/>
              </a:solidFill>
            </a:endParaRPr>
          </a:p>
        </p:txBody>
      </p:sp>
      <p:sp>
        <p:nvSpPr>
          <p:cNvPr id="5133" name="Text Box 53"/>
          <p:cNvSpPr txBox="1">
            <a:spLocks noChangeArrowheads="1"/>
          </p:cNvSpPr>
          <p:nvPr/>
        </p:nvSpPr>
        <p:spPr bwMode="auto">
          <a:xfrm>
            <a:off x="152400" y="685800"/>
            <a:ext cx="3505200" cy="457200"/>
          </a:xfrm>
          <a:prstGeom prst="rect">
            <a:avLst/>
          </a:prstGeom>
          <a:noFill/>
          <a:ln w="9525">
            <a:noFill/>
            <a:miter lim="800000"/>
            <a:headEnd/>
            <a:tailEnd/>
          </a:ln>
        </p:spPr>
        <p:txBody>
          <a:bodyPr>
            <a:spAutoFit/>
          </a:bodyPr>
          <a:lstStyle/>
          <a:p>
            <a:pPr eaLnBrk="1" hangingPunct="1">
              <a:spcBef>
                <a:spcPct val="50000"/>
              </a:spcBef>
            </a:pPr>
            <a:r>
              <a:rPr lang="en-US" sz="2400" b="1"/>
              <a:t>KIỂM TRA BÀI CŨ:</a:t>
            </a:r>
          </a:p>
        </p:txBody>
      </p:sp>
      <p:grpSp>
        <p:nvGrpSpPr>
          <p:cNvPr id="5134" name="mmprod_answer10050"/>
          <p:cNvGrpSpPr>
            <a:grpSpLocks/>
          </p:cNvGrpSpPr>
          <p:nvPr>
            <p:custDataLst>
              <p:tags r:id="rId12"/>
            </p:custDataLst>
          </p:nvPr>
        </p:nvGrpSpPr>
        <p:grpSpPr bwMode="auto">
          <a:xfrm>
            <a:off x="673100" y="2420938"/>
            <a:ext cx="5756275" cy="427037"/>
            <a:chOff x="424" y="1525"/>
            <a:chExt cx="3626" cy="269"/>
          </a:xfrm>
        </p:grpSpPr>
        <p:sp>
          <p:nvSpPr>
            <p:cNvPr id="5147" name="mmprod_s2_1041"/>
            <p:cNvSpPr txBox="1">
              <a:spLocks noChangeArrowheads="1"/>
            </p:cNvSpPr>
            <p:nvPr>
              <p:custDataLst>
                <p:tags r:id="rId25"/>
              </p:custDataLst>
            </p:nvPr>
          </p:nvSpPr>
          <p:spPr bwMode="auto">
            <a:xfrm>
              <a:off x="680" y="1525"/>
              <a:ext cx="286"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A) </a:t>
              </a:r>
            </a:p>
          </p:txBody>
        </p:sp>
        <p:sp>
          <p:nvSpPr>
            <p:cNvPr id="5148" name="mmprod_s1_1021"/>
            <p:cNvSpPr txBox="1">
              <a:spLocks noChangeArrowheads="1"/>
            </p:cNvSpPr>
            <p:nvPr>
              <p:custDataLst>
                <p:tags r:id="rId26"/>
              </p:custDataLst>
            </p:nvPr>
          </p:nvSpPr>
          <p:spPr bwMode="auto">
            <a:xfrm>
              <a:off x="968" y="1525"/>
              <a:ext cx="3082"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Rắn</a:t>
              </a:r>
            </a:p>
          </p:txBody>
        </p:sp>
        <p:pic>
          <p:nvPicPr>
            <p:cNvPr id="5149" name="mmprod_answer_input10050" descr="radio1"/>
            <p:cNvPicPr>
              <a:picLocks noChangeAspect="1" noChangeArrowheads="1"/>
            </p:cNvPicPr>
            <p:nvPr>
              <p:custDataLst>
                <p:tags r:id="rId27"/>
              </p:custDataLst>
            </p:nvPr>
          </p:nvPicPr>
          <p:blipFill>
            <a:blip r:embed="rId31"/>
            <a:srcRect/>
            <a:stretch>
              <a:fillRect/>
            </a:stretch>
          </p:blipFill>
          <p:spPr bwMode="auto">
            <a:xfrm>
              <a:off x="424" y="1596"/>
              <a:ext cx="129" cy="128"/>
            </a:xfrm>
            <a:prstGeom prst="rect">
              <a:avLst/>
            </a:prstGeom>
            <a:noFill/>
            <a:ln w="9525">
              <a:noFill/>
              <a:miter lim="800000"/>
              <a:headEnd/>
              <a:tailEnd/>
            </a:ln>
          </p:spPr>
        </p:pic>
      </p:grpSp>
      <p:grpSp>
        <p:nvGrpSpPr>
          <p:cNvPr id="5135" name="mmprod_answer10052"/>
          <p:cNvGrpSpPr>
            <a:grpSpLocks/>
          </p:cNvGrpSpPr>
          <p:nvPr>
            <p:custDataLst>
              <p:tags r:id="rId13"/>
            </p:custDataLst>
          </p:nvPr>
        </p:nvGrpSpPr>
        <p:grpSpPr bwMode="auto">
          <a:xfrm>
            <a:off x="673100" y="3021013"/>
            <a:ext cx="5756275" cy="427037"/>
            <a:chOff x="424" y="1903"/>
            <a:chExt cx="3626" cy="269"/>
          </a:xfrm>
        </p:grpSpPr>
        <p:sp>
          <p:nvSpPr>
            <p:cNvPr id="5144" name="mmprod_s2_1042"/>
            <p:cNvSpPr txBox="1">
              <a:spLocks noChangeArrowheads="1"/>
            </p:cNvSpPr>
            <p:nvPr>
              <p:custDataLst>
                <p:tags r:id="rId22"/>
              </p:custDataLst>
            </p:nvPr>
          </p:nvSpPr>
          <p:spPr bwMode="auto">
            <a:xfrm>
              <a:off x="680" y="1903"/>
              <a:ext cx="286"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B) </a:t>
              </a:r>
            </a:p>
          </p:txBody>
        </p:sp>
        <p:sp>
          <p:nvSpPr>
            <p:cNvPr id="5145" name="mmprod_s1_1022"/>
            <p:cNvSpPr txBox="1">
              <a:spLocks noChangeArrowheads="1"/>
            </p:cNvSpPr>
            <p:nvPr>
              <p:custDataLst>
                <p:tags r:id="rId23"/>
              </p:custDataLst>
            </p:nvPr>
          </p:nvSpPr>
          <p:spPr bwMode="auto">
            <a:xfrm>
              <a:off x="968" y="1903"/>
              <a:ext cx="3082"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Lỏng</a:t>
              </a:r>
            </a:p>
          </p:txBody>
        </p:sp>
        <p:pic>
          <p:nvPicPr>
            <p:cNvPr id="5146" name="mmprod_answer_input10052" descr="radio1"/>
            <p:cNvPicPr>
              <a:picLocks noChangeAspect="1" noChangeArrowheads="1"/>
            </p:cNvPicPr>
            <p:nvPr>
              <p:custDataLst>
                <p:tags r:id="rId24"/>
              </p:custDataLst>
            </p:nvPr>
          </p:nvPicPr>
          <p:blipFill>
            <a:blip r:embed="rId31"/>
            <a:srcRect/>
            <a:stretch>
              <a:fillRect/>
            </a:stretch>
          </p:blipFill>
          <p:spPr bwMode="auto">
            <a:xfrm>
              <a:off x="424" y="1974"/>
              <a:ext cx="129" cy="128"/>
            </a:xfrm>
            <a:prstGeom prst="rect">
              <a:avLst/>
            </a:prstGeom>
            <a:noFill/>
            <a:ln w="9525">
              <a:noFill/>
              <a:miter lim="800000"/>
              <a:headEnd/>
              <a:tailEnd/>
            </a:ln>
          </p:spPr>
        </p:pic>
      </p:grpSp>
      <p:grpSp>
        <p:nvGrpSpPr>
          <p:cNvPr id="5136" name="mmprod_answer10054"/>
          <p:cNvGrpSpPr>
            <a:grpSpLocks/>
          </p:cNvGrpSpPr>
          <p:nvPr>
            <p:custDataLst>
              <p:tags r:id="rId14"/>
            </p:custDataLst>
          </p:nvPr>
        </p:nvGrpSpPr>
        <p:grpSpPr bwMode="auto">
          <a:xfrm>
            <a:off x="673100" y="3621088"/>
            <a:ext cx="5756275" cy="427037"/>
            <a:chOff x="424" y="2281"/>
            <a:chExt cx="3626" cy="269"/>
          </a:xfrm>
        </p:grpSpPr>
        <p:sp>
          <p:nvSpPr>
            <p:cNvPr id="5141" name="mmprod_s2_1043"/>
            <p:cNvSpPr txBox="1">
              <a:spLocks noChangeArrowheads="1"/>
            </p:cNvSpPr>
            <p:nvPr>
              <p:custDataLst>
                <p:tags r:id="rId19"/>
              </p:custDataLst>
            </p:nvPr>
          </p:nvSpPr>
          <p:spPr bwMode="auto">
            <a:xfrm>
              <a:off x="680" y="2281"/>
              <a:ext cx="299"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C) </a:t>
              </a:r>
            </a:p>
          </p:txBody>
        </p:sp>
        <p:sp>
          <p:nvSpPr>
            <p:cNvPr id="5142" name="mmprod_s1_1023"/>
            <p:cNvSpPr txBox="1">
              <a:spLocks noChangeArrowheads="1"/>
            </p:cNvSpPr>
            <p:nvPr>
              <p:custDataLst>
                <p:tags r:id="rId20"/>
              </p:custDataLst>
            </p:nvPr>
          </p:nvSpPr>
          <p:spPr bwMode="auto">
            <a:xfrm>
              <a:off x="976" y="2281"/>
              <a:ext cx="3074"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Khí</a:t>
              </a:r>
            </a:p>
          </p:txBody>
        </p:sp>
        <p:pic>
          <p:nvPicPr>
            <p:cNvPr id="5143" name="mmprod_answer_input10054" descr="radio1"/>
            <p:cNvPicPr>
              <a:picLocks noChangeAspect="1" noChangeArrowheads="1"/>
            </p:cNvPicPr>
            <p:nvPr>
              <p:custDataLst>
                <p:tags r:id="rId21"/>
              </p:custDataLst>
            </p:nvPr>
          </p:nvPicPr>
          <p:blipFill>
            <a:blip r:embed="rId31"/>
            <a:srcRect/>
            <a:stretch>
              <a:fillRect/>
            </a:stretch>
          </p:blipFill>
          <p:spPr bwMode="auto">
            <a:xfrm>
              <a:off x="424" y="2352"/>
              <a:ext cx="129" cy="128"/>
            </a:xfrm>
            <a:prstGeom prst="rect">
              <a:avLst/>
            </a:prstGeom>
            <a:noFill/>
            <a:ln w="9525">
              <a:noFill/>
              <a:miter lim="800000"/>
              <a:headEnd/>
              <a:tailEnd/>
            </a:ln>
          </p:spPr>
        </p:pic>
      </p:grpSp>
      <p:grpSp>
        <p:nvGrpSpPr>
          <p:cNvPr id="5137" name="mmprod_answer10056"/>
          <p:cNvGrpSpPr>
            <a:grpSpLocks/>
          </p:cNvGrpSpPr>
          <p:nvPr>
            <p:custDataLst>
              <p:tags r:id="rId15"/>
            </p:custDataLst>
          </p:nvPr>
        </p:nvGrpSpPr>
        <p:grpSpPr bwMode="auto">
          <a:xfrm>
            <a:off x="673100" y="4221163"/>
            <a:ext cx="5756275" cy="427037"/>
            <a:chOff x="424" y="2659"/>
            <a:chExt cx="3626" cy="269"/>
          </a:xfrm>
        </p:grpSpPr>
        <p:sp>
          <p:nvSpPr>
            <p:cNvPr id="5138" name="mmprod_s2_1044"/>
            <p:cNvSpPr txBox="1">
              <a:spLocks noChangeArrowheads="1"/>
            </p:cNvSpPr>
            <p:nvPr>
              <p:custDataLst>
                <p:tags r:id="rId16"/>
              </p:custDataLst>
            </p:nvPr>
          </p:nvSpPr>
          <p:spPr bwMode="auto">
            <a:xfrm>
              <a:off x="680" y="2659"/>
              <a:ext cx="299"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D) </a:t>
              </a:r>
            </a:p>
          </p:txBody>
        </p:sp>
        <p:sp>
          <p:nvSpPr>
            <p:cNvPr id="5139" name="mmprod_s1_1024"/>
            <p:cNvSpPr txBox="1">
              <a:spLocks noChangeArrowheads="1"/>
            </p:cNvSpPr>
            <p:nvPr>
              <p:custDataLst>
                <p:tags r:id="rId17"/>
              </p:custDataLst>
            </p:nvPr>
          </p:nvSpPr>
          <p:spPr bwMode="auto">
            <a:xfrm>
              <a:off x="976" y="2659"/>
              <a:ext cx="3074"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Cả ba thể trên</a:t>
              </a:r>
            </a:p>
          </p:txBody>
        </p:sp>
        <p:pic>
          <p:nvPicPr>
            <p:cNvPr id="5140" name="mmprod_answer_input10056" descr="radio2"/>
            <p:cNvPicPr>
              <a:picLocks noChangeAspect="1" noChangeArrowheads="1"/>
            </p:cNvPicPr>
            <p:nvPr>
              <p:custDataLst>
                <p:tags r:id="rId18"/>
              </p:custDataLst>
            </p:nvPr>
          </p:nvPicPr>
          <p:blipFill>
            <a:blip r:embed="rId32"/>
            <a:srcRect/>
            <a:stretch>
              <a:fillRect/>
            </a:stretch>
          </p:blipFill>
          <p:spPr bwMode="auto">
            <a:xfrm>
              <a:off x="424" y="2730"/>
              <a:ext cx="129" cy="127"/>
            </a:xfrm>
            <a:prstGeom prst="rect">
              <a:avLst/>
            </a:prstGeom>
            <a:noFill/>
            <a:ln w="9525">
              <a:noFill/>
              <a:miter lim="800000"/>
              <a:headEnd/>
              <a:tailEnd/>
            </a:ln>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85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5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85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85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8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7" grpId="0" animBg="1" autoUpdateAnimBg="0"/>
      <p:bldP spid="108568" grpId="0" animBg="1" autoUpdateAnimBg="0"/>
      <p:bldP spid="108569" grpId="0" animBg="1" autoUpdateAnimBg="0"/>
      <p:bldP spid="108570" grpId="0" animBg="1" autoUpdateAnimBg="0"/>
      <p:bldP spid="108571" grpId="0" animBg="1" autoUpdateAnimBg="0"/>
      <p:bldP spid="108572" grpId="0" animBg="1" autoUpdateAnimBg="0"/>
      <p:bldP spid="10857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p:txBody>
          <a:bodyPr/>
          <a:lstStyle/>
          <a:p>
            <a:pPr eaLnBrk="1" hangingPunct="1"/>
            <a:r>
              <a:rPr lang="en-US" smtClean="0"/>
              <a:t>Lợi ích của mưa</a:t>
            </a:r>
          </a:p>
        </p:txBody>
      </p:sp>
      <p:sp>
        <p:nvSpPr>
          <p:cNvPr id="52227" name="Rectangle 3"/>
          <p:cNvSpPr>
            <a:spLocks noGrp="1" noChangeArrowheads="1"/>
          </p:cNvSpPr>
          <p:nvPr>
            <p:ph type="title" idx="4294967295"/>
          </p:nvPr>
        </p:nvSpPr>
        <p:spPr/>
        <p:txBody>
          <a:bodyPr/>
          <a:lstStyle/>
          <a:p>
            <a:pPr eaLnBrk="1" hangingPunct="1"/>
            <a:r>
              <a:rPr lang="en-US" smtClean="0">
                <a:solidFill>
                  <a:schemeClr val="bg1"/>
                </a:solidFill>
              </a:rPr>
              <a:t>Tranh ảnh về mưa</a:t>
            </a:r>
          </a:p>
        </p:txBody>
      </p:sp>
      <p:pic>
        <p:nvPicPr>
          <p:cNvPr id="52228" name="Picture 8" descr="ÁADSDFS"/>
          <p:cNvPicPr>
            <a:picLocks noChangeAspect="1" noChangeArrowheads="1"/>
          </p:cNvPicPr>
          <p:nvPr/>
        </p:nvPicPr>
        <p:blipFill>
          <a:blip r:embed="rId4"/>
          <a:srcRect/>
          <a:stretch>
            <a:fillRect/>
          </a:stretch>
        </p:blipFill>
        <p:spPr bwMode="auto">
          <a:xfrm>
            <a:off x="4000500" y="2994025"/>
            <a:ext cx="5143500" cy="3863975"/>
          </a:xfrm>
          <a:prstGeom prst="rect">
            <a:avLst/>
          </a:prstGeom>
          <a:noFill/>
          <a:ln w="9525">
            <a:noFill/>
            <a:miter lim="800000"/>
            <a:headEnd/>
            <a:tailEnd/>
          </a:ln>
        </p:spPr>
      </p:pic>
      <p:pic>
        <p:nvPicPr>
          <p:cNvPr id="52229" name="Picture 9" descr="muacongvienzl0"/>
          <p:cNvPicPr>
            <a:picLocks noChangeAspect="1" noChangeArrowheads="1"/>
          </p:cNvPicPr>
          <p:nvPr/>
        </p:nvPicPr>
        <p:blipFill>
          <a:blip r:embed="rId5"/>
          <a:srcRect/>
          <a:stretch>
            <a:fillRect/>
          </a:stretch>
        </p:blipFill>
        <p:spPr bwMode="auto">
          <a:xfrm>
            <a:off x="0" y="3200400"/>
            <a:ext cx="4572000" cy="3657600"/>
          </a:xfrm>
          <a:prstGeom prst="rect">
            <a:avLst/>
          </a:prstGeom>
          <a:noFill/>
          <a:ln w="9525">
            <a:noFill/>
            <a:miter lim="800000"/>
            <a:headEnd/>
            <a:tailEnd/>
          </a:ln>
        </p:spPr>
      </p:pic>
      <p:pic>
        <p:nvPicPr>
          <p:cNvPr id="52230" name="Picture 10" descr="1645-0"/>
          <p:cNvPicPr>
            <a:picLocks noChangeAspect="1" noChangeArrowheads="1" noCrop="1"/>
          </p:cNvPicPr>
          <p:nvPr/>
        </p:nvPicPr>
        <p:blipFill>
          <a:blip r:embed="rId6"/>
          <a:srcRect/>
          <a:stretch>
            <a:fillRect/>
          </a:stretch>
        </p:blipFill>
        <p:spPr bwMode="auto">
          <a:xfrm>
            <a:off x="4572000" y="0"/>
            <a:ext cx="4572000" cy="3429000"/>
          </a:xfrm>
          <a:prstGeom prst="rect">
            <a:avLst/>
          </a:prstGeom>
          <a:noFill/>
          <a:ln w="9525">
            <a:noFill/>
            <a:miter lim="800000"/>
            <a:headEnd/>
            <a:tailEnd/>
          </a:ln>
        </p:spPr>
      </p:pic>
      <p:pic>
        <p:nvPicPr>
          <p:cNvPr id="52231" name="Picture 12" descr="image034"/>
          <p:cNvPicPr>
            <a:picLocks noChangeAspect="1" noChangeArrowheads="1" noCrop="1"/>
          </p:cNvPicPr>
          <p:nvPr/>
        </p:nvPicPr>
        <p:blipFill>
          <a:blip r:embed="rId7"/>
          <a:srcRect/>
          <a:stretch>
            <a:fillRect/>
          </a:stretch>
        </p:blipFill>
        <p:spPr bwMode="auto">
          <a:xfrm>
            <a:off x="0" y="0"/>
            <a:ext cx="4572000" cy="3508375"/>
          </a:xfrm>
          <a:prstGeom prst="rect">
            <a:avLst/>
          </a:prstGeom>
          <a:noFill/>
          <a:ln w="9525">
            <a:noFill/>
            <a:miter lim="800000"/>
            <a:headEnd/>
            <a:tailEnd/>
          </a:ln>
        </p:spPr>
      </p:pic>
      <p:sp>
        <p:nvSpPr>
          <p:cNvPr id="52232" name="Text Box 13"/>
          <p:cNvSpPr txBox="1">
            <a:spLocks noChangeArrowheads="1"/>
          </p:cNvSpPr>
          <p:nvPr/>
        </p:nvSpPr>
        <p:spPr bwMode="auto">
          <a:xfrm>
            <a:off x="76200" y="6019800"/>
            <a:ext cx="9144000" cy="519113"/>
          </a:xfrm>
          <a:prstGeom prst="rect">
            <a:avLst/>
          </a:prstGeom>
          <a:noFill/>
          <a:ln w="9525">
            <a:noFill/>
            <a:miter lim="800000"/>
            <a:headEnd/>
            <a:tailEnd/>
          </a:ln>
        </p:spPr>
        <p:txBody>
          <a:bodyPr>
            <a:spAutoFit/>
          </a:bodyPr>
          <a:lstStyle/>
          <a:p>
            <a:pPr eaLnBrk="1" hangingPunct="1">
              <a:spcBef>
                <a:spcPct val="50000"/>
              </a:spcBef>
            </a:pPr>
            <a:r>
              <a:rPr lang="en-US" sz="2800" b="1">
                <a:solidFill>
                  <a:srgbClr val="000099"/>
                </a:solidFill>
              </a:rPr>
              <a:t>Mưa mang lại lợi ích gì cho con người và sinh vật?</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874838"/>
            <a:ext cx="8229600" cy="792162"/>
          </a:xfrm>
        </p:spPr>
        <p:txBody>
          <a:bodyPr/>
          <a:lstStyle/>
          <a:p>
            <a:pPr eaLnBrk="1" hangingPunct="1"/>
            <a:r>
              <a:rPr lang="en-US" sz="2800" b="1" smtClean="0">
                <a:solidFill>
                  <a:srgbClr val="FF0000"/>
                </a:solidFill>
              </a:rPr>
              <a:t>Vai trò của mưa:</a:t>
            </a:r>
          </a:p>
        </p:txBody>
      </p:sp>
      <p:sp>
        <p:nvSpPr>
          <p:cNvPr id="54275" name="Rectangle 3"/>
          <p:cNvSpPr>
            <a:spLocks noGrp="1" noChangeArrowheads="1"/>
          </p:cNvSpPr>
          <p:nvPr>
            <p:ph type="body" idx="1"/>
          </p:nvPr>
        </p:nvSpPr>
        <p:spPr>
          <a:xfrm>
            <a:off x="457200" y="2819400"/>
            <a:ext cx="8229600" cy="3657600"/>
          </a:xfrm>
        </p:spPr>
        <p:txBody>
          <a:bodyPr/>
          <a:lstStyle/>
          <a:p>
            <a:pPr eaLnBrk="1" hangingPunct="1">
              <a:buFontTx/>
              <a:buChar char="-"/>
            </a:pPr>
            <a:r>
              <a:rPr lang="en-US" smtClean="0">
                <a:solidFill>
                  <a:srgbClr val="000099"/>
                </a:solidFill>
              </a:rPr>
              <a:t>Cung cấp nước cho con người trong sinh hoạt, sản xuất.</a:t>
            </a:r>
          </a:p>
          <a:p>
            <a:pPr eaLnBrk="1" hangingPunct="1">
              <a:buFontTx/>
              <a:buChar char="-"/>
            </a:pPr>
            <a:r>
              <a:rPr lang="en-US" smtClean="0">
                <a:solidFill>
                  <a:srgbClr val="000099"/>
                </a:solidFill>
              </a:rPr>
              <a:t>Cung cấp nước tưới cho cây trồng.</a:t>
            </a:r>
          </a:p>
          <a:p>
            <a:pPr eaLnBrk="1" hangingPunct="1">
              <a:buFontTx/>
              <a:buNone/>
            </a:pPr>
            <a:r>
              <a:rPr lang="en-US" smtClean="0">
                <a:solidFill>
                  <a:srgbClr val="000099"/>
                </a:solidFill>
              </a:rPr>
              <a:t>- Cung cấp nước cho hồ chứa các nhà máy thuỷ điện để phát điện.</a:t>
            </a:r>
          </a:p>
          <a:p>
            <a:pPr eaLnBrk="1" hangingPunct="1">
              <a:buFontTx/>
              <a:buNone/>
            </a:pPr>
            <a:r>
              <a:rPr lang="en-US" smtClean="0">
                <a:solidFill>
                  <a:srgbClr val="000099"/>
                </a:solidFill>
              </a:rPr>
              <a:t>- </a:t>
            </a:r>
            <a:r>
              <a:rPr lang="en-US" b="1" smtClean="0">
                <a:solidFill>
                  <a:srgbClr val="000099"/>
                </a:solidFill>
              </a:rPr>
              <a:t>…</a:t>
            </a:r>
          </a:p>
        </p:txBody>
      </p:sp>
      <p:sp>
        <p:nvSpPr>
          <p:cNvPr id="54276"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54277"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54278"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t>Cầu vồng</a:t>
            </a:r>
          </a:p>
        </p:txBody>
      </p:sp>
      <p:sp>
        <p:nvSpPr>
          <p:cNvPr id="55299" name="Rectangle 3"/>
          <p:cNvSpPr>
            <a:spLocks noGrp="1" noChangeArrowheads="1"/>
          </p:cNvSpPr>
          <p:nvPr>
            <p:ph type="body" idx="1"/>
          </p:nvPr>
        </p:nvSpPr>
        <p:spPr/>
        <p:txBody>
          <a:bodyPr/>
          <a:lstStyle/>
          <a:p>
            <a:pPr eaLnBrk="1" hangingPunct="1"/>
            <a:endParaRPr lang="en-US" smtClean="0"/>
          </a:p>
        </p:txBody>
      </p:sp>
      <p:pic>
        <p:nvPicPr>
          <p:cNvPr id="55300" name="Picture 4" descr="rainbow-13"/>
          <p:cNvPicPr>
            <a:picLocks noChangeAspect="1" noChangeArrowheads="1"/>
          </p:cNvPicPr>
          <p:nvPr/>
        </p:nvPicPr>
        <p:blipFill>
          <a:blip r:embed="rId3"/>
          <a:srcRect/>
          <a:stretch>
            <a:fillRect/>
          </a:stretch>
        </p:blipFill>
        <p:spPr bwMode="auto">
          <a:xfrm>
            <a:off x="-152400" y="63500"/>
            <a:ext cx="9906000" cy="6718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Cầu vồng</a:t>
            </a:r>
          </a:p>
        </p:txBody>
      </p:sp>
      <p:sp>
        <p:nvSpPr>
          <p:cNvPr id="56323" name="Rectangle 3"/>
          <p:cNvSpPr>
            <a:spLocks noGrp="1" noChangeArrowheads="1"/>
          </p:cNvSpPr>
          <p:nvPr>
            <p:ph type="body" idx="1"/>
          </p:nvPr>
        </p:nvSpPr>
        <p:spPr/>
        <p:txBody>
          <a:bodyPr/>
          <a:lstStyle/>
          <a:p>
            <a:pPr eaLnBrk="1" hangingPunct="1"/>
            <a:endParaRPr lang="en-US" smtClean="0"/>
          </a:p>
        </p:txBody>
      </p:sp>
      <p:pic>
        <p:nvPicPr>
          <p:cNvPr id="56324" name="Picture 5" descr="490fe2d5_cau20vong20-2031"/>
          <p:cNvPicPr>
            <a:picLocks noChangeAspect="1" noChangeArrowheads="1"/>
          </p:cNvPicPr>
          <p:nvPr/>
        </p:nvPicPr>
        <p:blipFill>
          <a:blip r:embed="rId3"/>
          <a:srcRect/>
          <a:stretch>
            <a:fillRect/>
          </a:stretch>
        </p:blipFill>
        <p:spPr bwMode="auto">
          <a:xfrm>
            <a:off x="-76200" y="0"/>
            <a:ext cx="9753600" cy="6915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Cầu vồng đẹp</a:t>
            </a:r>
          </a:p>
        </p:txBody>
      </p:sp>
      <p:sp>
        <p:nvSpPr>
          <p:cNvPr id="57347" name="Rectangle 3"/>
          <p:cNvSpPr>
            <a:spLocks noGrp="1" noChangeArrowheads="1"/>
          </p:cNvSpPr>
          <p:nvPr>
            <p:ph type="body" idx="1"/>
          </p:nvPr>
        </p:nvSpPr>
        <p:spPr/>
        <p:txBody>
          <a:bodyPr/>
          <a:lstStyle/>
          <a:p>
            <a:pPr eaLnBrk="1" hangingPunct="1"/>
            <a:endParaRPr lang="en-US" smtClean="0"/>
          </a:p>
        </p:txBody>
      </p:sp>
      <p:pic>
        <p:nvPicPr>
          <p:cNvPr id="57348" name="Picture 4" descr="f_301503"/>
          <p:cNvPicPr>
            <a:picLocks noChangeAspect="1" noChangeArrowheads="1"/>
          </p:cNvPicPr>
          <p:nvPr/>
        </p:nvPicPr>
        <p:blipFill>
          <a:blip r:embed="rId3"/>
          <a:srcRect/>
          <a:stretch>
            <a:fillRect/>
          </a:stretch>
        </p:blipFill>
        <p:spPr bwMode="auto">
          <a:xfrm>
            <a:off x="0" y="38100"/>
            <a:ext cx="4914900" cy="3686175"/>
          </a:xfrm>
          <a:prstGeom prst="rect">
            <a:avLst/>
          </a:prstGeom>
          <a:noFill/>
          <a:ln w="9525">
            <a:noFill/>
            <a:miter lim="800000"/>
            <a:headEnd/>
            <a:tailEnd/>
          </a:ln>
        </p:spPr>
      </p:pic>
      <p:pic>
        <p:nvPicPr>
          <p:cNvPr id="57349" name="Picture 5" descr="ew"/>
          <p:cNvPicPr>
            <a:picLocks noChangeAspect="1" noChangeArrowheads="1"/>
          </p:cNvPicPr>
          <p:nvPr/>
        </p:nvPicPr>
        <p:blipFill>
          <a:blip r:embed="rId4"/>
          <a:srcRect/>
          <a:stretch>
            <a:fillRect/>
          </a:stretch>
        </p:blipFill>
        <p:spPr bwMode="auto">
          <a:xfrm>
            <a:off x="4648200" y="0"/>
            <a:ext cx="4495800" cy="3733800"/>
          </a:xfrm>
          <a:prstGeom prst="rect">
            <a:avLst/>
          </a:prstGeom>
          <a:noFill/>
          <a:ln w="9525">
            <a:noFill/>
            <a:miter lim="800000"/>
            <a:headEnd/>
            <a:tailEnd/>
          </a:ln>
        </p:spPr>
      </p:pic>
      <p:pic>
        <p:nvPicPr>
          <p:cNvPr id="57350" name="Picture 6" descr="exp-rainbow-main"/>
          <p:cNvPicPr>
            <a:picLocks noChangeAspect="1" noChangeArrowheads="1"/>
          </p:cNvPicPr>
          <p:nvPr/>
        </p:nvPicPr>
        <p:blipFill>
          <a:blip r:embed="rId5"/>
          <a:srcRect/>
          <a:stretch>
            <a:fillRect/>
          </a:stretch>
        </p:blipFill>
        <p:spPr bwMode="auto">
          <a:xfrm>
            <a:off x="0" y="3733800"/>
            <a:ext cx="4648200" cy="3124200"/>
          </a:xfrm>
          <a:prstGeom prst="rect">
            <a:avLst/>
          </a:prstGeom>
          <a:noFill/>
          <a:ln w="9525">
            <a:noFill/>
            <a:miter lim="800000"/>
            <a:headEnd/>
            <a:tailEnd/>
          </a:ln>
        </p:spPr>
      </p:pic>
      <p:pic>
        <p:nvPicPr>
          <p:cNvPr id="57351" name="Picture 7" descr="w"/>
          <p:cNvPicPr>
            <a:picLocks noChangeAspect="1" noChangeArrowheads="1"/>
          </p:cNvPicPr>
          <p:nvPr/>
        </p:nvPicPr>
        <p:blipFill>
          <a:blip r:embed="rId6"/>
          <a:srcRect/>
          <a:stretch>
            <a:fillRect/>
          </a:stretch>
        </p:blipFill>
        <p:spPr bwMode="auto">
          <a:xfrm>
            <a:off x="4648200" y="3733800"/>
            <a:ext cx="4495800" cy="3124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solidFill>
                  <a:schemeClr val="bg1"/>
                </a:solidFill>
              </a:rPr>
              <a:t>Câu 3</a:t>
            </a:r>
          </a:p>
        </p:txBody>
      </p:sp>
      <p:sp>
        <p:nvSpPr>
          <p:cNvPr id="140293" name="Text Box 5"/>
          <p:cNvSpPr txBox="1">
            <a:spLocks noChangeArrowheads="1"/>
          </p:cNvSpPr>
          <p:nvPr/>
        </p:nvSpPr>
        <p:spPr bwMode="auto">
          <a:xfrm>
            <a:off x="1295400" y="533400"/>
            <a:ext cx="5638800" cy="457200"/>
          </a:xfrm>
          <a:prstGeom prst="rect">
            <a:avLst/>
          </a:prstGeom>
          <a:noFill/>
          <a:ln w="9525">
            <a:noFill/>
            <a:miter lim="800000"/>
            <a:headEnd/>
            <a:tailEnd/>
          </a:ln>
        </p:spPr>
        <p:txBody>
          <a:bodyPr>
            <a:spAutoFit/>
          </a:bodyPr>
          <a:lstStyle/>
          <a:p>
            <a:pPr eaLnBrk="1" hangingPunct="1">
              <a:spcBef>
                <a:spcPct val="50000"/>
              </a:spcBef>
            </a:pPr>
            <a:r>
              <a:rPr lang="en-US" sz="2400"/>
              <a:t>Câu hỏi dành cho các em?</a:t>
            </a:r>
          </a:p>
        </p:txBody>
      </p:sp>
      <p:pic>
        <p:nvPicPr>
          <p:cNvPr id="58372" name="Picture 6" descr="w"/>
          <p:cNvPicPr>
            <a:picLocks noChangeAspect="1" noChangeArrowheads="1"/>
          </p:cNvPicPr>
          <p:nvPr/>
        </p:nvPicPr>
        <p:blipFill>
          <a:blip r:embed="rId3"/>
          <a:srcRect/>
          <a:stretch>
            <a:fillRect/>
          </a:stretch>
        </p:blipFill>
        <p:spPr bwMode="auto">
          <a:xfrm>
            <a:off x="0" y="1143000"/>
            <a:ext cx="9144000" cy="5715000"/>
          </a:xfrm>
          <a:prstGeom prst="rect">
            <a:avLst/>
          </a:prstGeom>
          <a:noFill/>
          <a:ln w="9525">
            <a:noFill/>
            <a:miter lim="800000"/>
            <a:headEnd/>
            <a:tailEnd/>
          </a:ln>
        </p:spPr>
      </p:pic>
      <p:sp>
        <p:nvSpPr>
          <p:cNvPr id="140295" name="Oval 7"/>
          <p:cNvSpPr>
            <a:spLocks noChangeArrowheads="1"/>
          </p:cNvSpPr>
          <p:nvPr/>
        </p:nvSpPr>
        <p:spPr bwMode="auto">
          <a:xfrm>
            <a:off x="3810000" y="5410200"/>
            <a:ext cx="5105400" cy="1371600"/>
          </a:xfrm>
          <a:prstGeom prst="ellipse">
            <a:avLst/>
          </a:prstGeom>
          <a:solidFill>
            <a:srgbClr val="FF9966"/>
          </a:solidFill>
          <a:ln w="9525">
            <a:solidFill>
              <a:schemeClr val="tx1"/>
            </a:solidFill>
            <a:round/>
            <a:headEnd/>
            <a:tailEnd/>
          </a:ln>
        </p:spPr>
        <p:txBody>
          <a:bodyPr wrap="none" anchor="ctr"/>
          <a:lstStyle/>
          <a:p>
            <a:pPr algn="ctr" eaLnBrk="1" hangingPunct="1"/>
            <a:r>
              <a:rPr lang="en-US" sz="3200">
                <a:solidFill>
                  <a:srgbClr val="FF0000"/>
                </a:solidFill>
              </a:rPr>
              <a:t>Vì sao có cầu vồng?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box(in)">
                                      <p:cBhvr>
                                        <p:cTn id="7" dur="500"/>
                                        <p:tgtEl>
                                          <p:spTgt spid="140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0295"/>
                                        </p:tgtEl>
                                        <p:attrNameLst>
                                          <p:attrName>style.visibility</p:attrName>
                                        </p:attrNameLst>
                                      </p:cBhvr>
                                      <p:to>
                                        <p:strVal val="visible"/>
                                      </p:to>
                                    </p:set>
                                    <p:animEffect transition="in" filter="randombar(horizontal)">
                                      <p:cBhvr>
                                        <p:cTn id="12" dur="500"/>
                                        <p:tgtEl>
                                          <p:spTgt spid="140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p:bldP spid="14029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3352800" y="1752600"/>
            <a:ext cx="2122488" cy="584200"/>
          </a:xfrm>
          <a:prstGeom prst="rect">
            <a:avLst/>
          </a:prstGeom>
          <a:noFill/>
          <a:ln w="9525">
            <a:noFill/>
            <a:miter lim="800000"/>
            <a:headEnd/>
            <a:tailEnd/>
          </a:ln>
        </p:spPr>
        <p:txBody>
          <a:bodyPr wrap="none">
            <a:spAutoFit/>
          </a:bodyPr>
          <a:lstStyle/>
          <a:p>
            <a:pPr eaLnBrk="1" hangingPunct="1"/>
            <a:r>
              <a:rPr lang="en-US" sz="3200" b="1">
                <a:solidFill>
                  <a:srgbClr val="3333FF"/>
                </a:solidFill>
              </a:rPr>
              <a:t>CỦNG CỐ</a:t>
            </a:r>
          </a:p>
        </p:txBody>
      </p:sp>
      <p:sp>
        <p:nvSpPr>
          <p:cNvPr id="59395"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59396"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59397"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59398" name="Rectangle 7"/>
          <p:cNvSpPr>
            <a:spLocks noGrp="1" noChangeArrowheads="1"/>
          </p:cNvSpPr>
          <p:nvPr>
            <p:ph type="title"/>
          </p:nvPr>
        </p:nvSpPr>
        <p:spPr>
          <a:xfrm>
            <a:off x="457200" y="2971800"/>
            <a:ext cx="8229600" cy="1143000"/>
          </a:xfrm>
        </p:spPr>
        <p:txBody>
          <a:bodyPr/>
          <a:lstStyle/>
          <a:p>
            <a:pPr eaLnBrk="1" hangingPunct="1"/>
            <a:r>
              <a:rPr lang="en-US" smtClean="0">
                <a:solidFill>
                  <a:schemeClr val="bg1"/>
                </a:solidFill>
              </a:rPr>
              <a:t>Củng cố</a:t>
            </a:r>
          </a:p>
        </p:txBody>
      </p:sp>
      <p:sp>
        <p:nvSpPr>
          <p:cNvPr id="59399" name="Rectangle 9"/>
          <p:cNvSpPr>
            <a:spLocks noGrp="1" noChangeArrowheads="1"/>
          </p:cNvSpPr>
          <p:nvPr>
            <p:ph type="body" sz="half" idx="1"/>
          </p:nvPr>
        </p:nvSpPr>
        <p:spPr>
          <a:xfrm>
            <a:off x="76200" y="2438400"/>
            <a:ext cx="8915400" cy="3810000"/>
          </a:xfrm>
          <a:noFill/>
        </p:spPr>
        <p:txBody>
          <a:bodyPr/>
          <a:lstStyle/>
          <a:p>
            <a:pPr eaLnBrk="1" hangingPunct="1"/>
            <a:r>
              <a:rPr lang="en-US" sz="2800" b="1" i="1" smtClean="0">
                <a:solidFill>
                  <a:srgbClr val="660066"/>
                </a:solidFill>
              </a:rPr>
              <a:t>- Hơi nước bay lên cao, gặp lạnh ngưng tụ thành những hạt nước rất nhỏ, tạo nên các đám mây.</a:t>
            </a:r>
          </a:p>
          <a:p>
            <a:pPr eaLnBrk="1" hangingPunct="1"/>
            <a:r>
              <a:rPr lang="en-US" sz="2800" b="1" i="1" smtClean="0">
                <a:solidFill>
                  <a:srgbClr val="660066"/>
                </a:solidFill>
              </a:rPr>
              <a:t>- Các giọt nước có trong các đám mây rơi xuống đất tạo thành mưa.</a:t>
            </a:r>
          </a:p>
          <a:p>
            <a:pPr eaLnBrk="1" hangingPunct="1"/>
            <a:r>
              <a:rPr lang="en-US" sz="2800" b="1" i="1" smtClean="0">
                <a:solidFill>
                  <a:srgbClr val="660066"/>
                </a:solidFill>
              </a:rPr>
              <a:t>- Hiện tượng nước bay hơi thành hơi nước, rồi từ hơi nước ngưng tụ thành nước xảy ra lặp đi, lặp lại, tạo thành </a:t>
            </a:r>
            <a:r>
              <a:rPr lang="en-US" sz="2800" b="1" i="1" smtClean="0">
                <a:solidFill>
                  <a:srgbClr val="000099"/>
                </a:solidFill>
              </a:rPr>
              <a:t>vòng tuần hoàn</a:t>
            </a:r>
            <a:r>
              <a:rPr lang="en-US" sz="2800" b="1" i="1" smtClean="0">
                <a:solidFill>
                  <a:srgbClr val="660066"/>
                </a:solidFill>
              </a:rPr>
              <a:t> của nước trong tự nhiên.</a:t>
            </a: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mprod_title"/>
          <p:cNvSpPr>
            <a:spLocks noGrp="1" noChangeArrowheads="1"/>
          </p:cNvSpPr>
          <p:nvPr>
            <p:ph type="title"/>
            <p:custDataLst>
              <p:tags r:id="rId2"/>
            </p:custDataLst>
          </p:nvPr>
        </p:nvSpPr>
        <p:spPr/>
        <p:txBody>
          <a:bodyPr lIns="0" tIns="0" rIns="0" bIns="0"/>
          <a:lstStyle/>
          <a:p>
            <a:pPr eaLnBrk="1" hangingPunct="1"/>
            <a:r>
              <a:rPr lang="en-US" sz="2400" smtClean="0">
                <a:solidFill>
                  <a:srgbClr val="660066"/>
                </a:solidFill>
              </a:rPr>
              <a:t>1</a:t>
            </a:r>
            <a:r>
              <a:rPr lang="en-US" sz="3700" smtClean="0">
                <a:solidFill>
                  <a:srgbClr val="660066"/>
                </a:solidFill>
              </a:rPr>
              <a:t>, Vòng tuần hoàn của nước trong tự nhiên là:</a:t>
            </a:r>
          </a:p>
        </p:txBody>
      </p:sp>
      <p:sp>
        <p:nvSpPr>
          <p:cNvPr id="133133" name="mmprod_feedback_7000"/>
          <p:cNvSpPr>
            <a:spLocks noChangeArrowheads="1"/>
          </p:cNvSpPr>
          <p:nvPr>
            <p:custDataLst>
              <p:tags r:id="rId3"/>
            </p:custDataLst>
          </p:nvPr>
        </p:nvSpPr>
        <p:spPr bwMode="auto">
          <a:xfrm>
            <a:off x="5851525" y="4038600"/>
            <a:ext cx="3292475" cy="679450"/>
          </a:xfrm>
          <a:prstGeom prst="rect">
            <a:avLst/>
          </a:prstGeom>
          <a:solidFill>
            <a:schemeClr val="accent2"/>
          </a:solidFill>
          <a:ln w="12700">
            <a:solidFill>
              <a:srgbClr val="000099"/>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chemeClr val="bg1"/>
                </a:solidFill>
              </a:rPr>
              <a:t>Đúng! Bấm chuột vào chỗ bất kì để tiếp tục.</a:t>
            </a:r>
          </a:p>
        </p:txBody>
      </p:sp>
      <p:sp>
        <p:nvSpPr>
          <p:cNvPr id="133134" name="mmprod_feedback_7002"/>
          <p:cNvSpPr>
            <a:spLocks noChangeArrowheads="1"/>
          </p:cNvSpPr>
          <p:nvPr>
            <p:custDataLst>
              <p:tags r:id="rId4"/>
            </p:custDataLst>
          </p:nvPr>
        </p:nvSpPr>
        <p:spPr bwMode="auto">
          <a:xfrm>
            <a:off x="2895600" y="5943600"/>
            <a:ext cx="3292475" cy="679450"/>
          </a:xfrm>
          <a:prstGeom prst="rect">
            <a:avLst/>
          </a:prstGeom>
          <a:solidFill>
            <a:srgbClr val="FF3300"/>
          </a:solidFill>
          <a:ln w="12700">
            <a:no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rgbClr val="000099"/>
                </a:solidFill>
              </a:rPr>
              <a:t>Sai! Bấm chuột vào chỗ bất kì để tiếp tục.</a:t>
            </a:r>
          </a:p>
        </p:txBody>
      </p:sp>
      <p:sp>
        <p:nvSpPr>
          <p:cNvPr id="133135" name="mmprod_feedback_7009"/>
          <p:cNvSpPr>
            <a:spLocks noChangeArrowheads="1"/>
          </p:cNvSpPr>
          <p:nvPr>
            <p:custDataLst>
              <p:tags r:id="rId5"/>
            </p:custDataLst>
          </p:nvPr>
        </p:nvSpPr>
        <p:spPr bwMode="auto">
          <a:xfrm>
            <a:off x="5851525" y="4883150"/>
            <a:ext cx="3292475" cy="679450"/>
          </a:xfrm>
          <a:prstGeom prst="rect">
            <a:avLst/>
          </a:prstGeom>
          <a:solidFill>
            <a:srgbClr val="000099"/>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chemeClr val="bg1"/>
                </a:solidFill>
              </a:rPr>
              <a:t>Chúc mừng bạn đã trả lời đúng!</a:t>
            </a:r>
          </a:p>
        </p:txBody>
      </p:sp>
      <p:sp>
        <p:nvSpPr>
          <p:cNvPr id="133136" name="mmprod_feedback_7006"/>
          <p:cNvSpPr>
            <a:spLocks noChangeArrowheads="1"/>
          </p:cNvSpPr>
          <p:nvPr>
            <p:custDataLst>
              <p:tags r:id="rId6"/>
            </p:custDataLst>
          </p:nvPr>
        </p:nvSpPr>
        <p:spPr bwMode="auto">
          <a:xfrm>
            <a:off x="0" y="5943600"/>
            <a:ext cx="3810000" cy="679450"/>
          </a:xfrm>
          <a:prstGeom prst="rect">
            <a:avLst/>
          </a:prstGeom>
          <a:solidFill>
            <a:schemeClr val="accent2"/>
          </a:solidFill>
          <a:ln w="12700">
            <a:solidFill>
              <a:srgbClr val="969696"/>
            </a:solidFill>
            <a:miter lim="800000"/>
            <a:headEnd/>
            <a:tailEnd/>
          </a:ln>
          <a:effectLst>
            <a:outerShdw dist="71842" dir="2700000" algn="ctr" rotWithShape="0">
              <a:srgbClr val="808080"/>
            </a:outerShdw>
          </a:effectLst>
        </p:spPr>
        <p:txBody>
          <a:bodyPr lIns="0" tIns="0" rIns="0" bIns="0"/>
          <a:lstStyle/>
          <a:p>
            <a:pPr algn="ctr" eaLnBrk="1" hangingPunct="1"/>
            <a:r>
              <a:rPr lang="en-US" b="1">
                <a:solidFill>
                  <a:schemeClr val="bg1"/>
                </a:solidFill>
              </a:rPr>
              <a:t>Câu trả lời của bạn là:</a:t>
            </a:r>
          </a:p>
        </p:txBody>
      </p:sp>
      <p:sp>
        <p:nvSpPr>
          <p:cNvPr id="133137" name="mmprod_feedback_7010"/>
          <p:cNvSpPr>
            <a:spLocks noChangeArrowheads="1"/>
          </p:cNvSpPr>
          <p:nvPr>
            <p:custDataLst>
              <p:tags r:id="rId7"/>
            </p:custDataLst>
          </p:nvPr>
        </p:nvSpPr>
        <p:spPr bwMode="auto">
          <a:xfrm>
            <a:off x="0" y="4343400"/>
            <a:ext cx="3352800" cy="679450"/>
          </a:xfrm>
          <a:prstGeom prst="rect">
            <a:avLst/>
          </a:prstGeom>
          <a:solidFill>
            <a:schemeClr val="folHlink"/>
          </a:solidFill>
          <a:ln w="12700">
            <a:solidFill>
              <a:srgbClr val="969696"/>
            </a:solidFill>
            <a:miter lim="800000"/>
            <a:headEnd/>
            <a:tailEnd/>
          </a:ln>
          <a:effectLst>
            <a:outerShdw dist="71842" dir="2700000" algn="ctr" rotWithShape="0">
              <a:srgbClr val="808080"/>
            </a:outerShdw>
          </a:effectLst>
        </p:spPr>
        <p:txBody>
          <a:bodyPr lIns="0" tIns="0" rIns="0" bIns="0"/>
          <a:lstStyle/>
          <a:p>
            <a:pPr algn="ctr" eaLnBrk="1" hangingPunct="1"/>
            <a:r>
              <a:rPr lang="en-US" b="1"/>
              <a:t>Đáp án đúng là:</a:t>
            </a:r>
          </a:p>
        </p:txBody>
      </p:sp>
      <p:sp>
        <p:nvSpPr>
          <p:cNvPr id="133138" name="mmprod_feedback_7011"/>
          <p:cNvSpPr>
            <a:spLocks noChangeArrowheads="1"/>
          </p:cNvSpPr>
          <p:nvPr>
            <p:custDataLst>
              <p:tags r:id="rId8"/>
            </p:custDataLst>
          </p:nvPr>
        </p:nvSpPr>
        <p:spPr bwMode="auto">
          <a:xfrm>
            <a:off x="3657600" y="5029200"/>
            <a:ext cx="3292475" cy="679450"/>
          </a:xfrm>
          <a:prstGeom prst="rect">
            <a:avLst/>
          </a:prstGeom>
          <a:solidFill>
            <a:srgbClr val="FF33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rgbClr val="000099"/>
                </a:solidFill>
              </a:rPr>
              <a:t>Rất tiếc, bạn đã sai!</a:t>
            </a:r>
          </a:p>
        </p:txBody>
      </p:sp>
      <p:sp>
        <p:nvSpPr>
          <p:cNvPr id="133139" name="mmprod_feedback_7007"/>
          <p:cNvSpPr>
            <a:spLocks noChangeArrowheads="1"/>
          </p:cNvSpPr>
          <p:nvPr>
            <p:custDataLst>
              <p:tags r:id="rId9"/>
            </p:custDataLst>
          </p:nvPr>
        </p:nvSpPr>
        <p:spPr bwMode="auto">
          <a:xfrm>
            <a:off x="0" y="5181600"/>
            <a:ext cx="3290888" cy="679450"/>
          </a:xfrm>
          <a:prstGeom prst="rect">
            <a:avLst/>
          </a:prstGeom>
          <a:solidFill>
            <a:schemeClr val="folHlink"/>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Bạn phải hoàn thành câu trả lời trước khi tiếp tục.</a:t>
            </a:r>
          </a:p>
        </p:txBody>
      </p:sp>
      <p:grpSp>
        <p:nvGrpSpPr>
          <p:cNvPr id="61450" name="mmprod_Button104"/>
          <p:cNvGrpSpPr>
            <a:grpSpLocks/>
          </p:cNvGrpSpPr>
          <p:nvPr>
            <p:custDataLst>
              <p:tags r:id="rId10"/>
            </p:custDataLst>
          </p:nvPr>
        </p:nvGrpSpPr>
        <p:grpSpPr bwMode="auto">
          <a:xfrm>
            <a:off x="6535738" y="6145213"/>
            <a:ext cx="1144587" cy="407987"/>
            <a:chOff x="3973" y="3602"/>
            <a:chExt cx="721" cy="257"/>
          </a:xfrm>
        </p:grpSpPr>
        <p:sp>
          <p:nvSpPr>
            <p:cNvPr id="61462" name="mmprod_ButtonShape104"/>
            <p:cNvSpPr>
              <a:spLocks noChangeArrowheads="1"/>
            </p:cNvSpPr>
            <p:nvPr/>
          </p:nvSpPr>
          <p:spPr bwMode="auto">
            <a:xfrm>
              <a:off x="3973" y="3602"/>
              <a:ext cx="721" cy="257"/>
            </a:xfrm>
            <a:prstGeom prst="roundRect">
              <a:avLst>
                <a:gd name="adj" fmla="val 16667"/>
              </a:avLst>
            </a:prstGeom>
            <a:solidFill>
              <a:srgbClr val="FFFF00"/>
            </a:solidFill>
            <a:ln w="15875">
              <a:solidFill>
                <a:srgbClr val="000099"/>
              </a:solidFill>
              <a:round/>
              <a:headEnd/>
              <a:tailEnd/>
            </a:ln>
          </p:spPr>
          <p:txBody>
            <a:bodyPr wrap="none" anchor="ctr"/>
            <a:lstStyle/>
            <a:p>
              <a:pPr algn="ctr" eaLnBrk="1" hangingPunct="1"/>
              <a:r>
                <a:rPr lang="en-US" b="1"/>
                <a:t>Trả lời</a:t>
              </a:r>
            </a:p>
          </p:txBody>
        </p:sp>
        <p:sp>
          <p:nvSpPr>
            <p:cNvPr id="61463" name="mmprod_ButtonText105"/>
            <p:cNvSpPr>
              <a:spLocks noChangeArrowheads="1"/>
            </p:cNvSpPr>
            <p:nvPr>
              <p:custDataLst>
                <p:tags r:id="rId21"/>
              </p:custDataLst>
            </p:nvPr>
          </p:nvSpPr>
          <p:spPr bwMode="auto">
            <a:xfrm>
              <a:off x="3989" y="3618"/>
              <a:ext cx="689" cy="225"/>
            </a:xfrm>
            <a:prstGeom prst="roundRect">
              <a:avLst>
                <a:gd name="adj" fmla="val 16667"/>
              </a:avLst>
            </a:prstGeom>
            <a:solidFill>
              <a:srgbClr val="FFFF00"/>
            </a:solidFill>
            <a:ln w="15875">
              <a:solidFill>
                <a:srgbClr val="000099"/>
              </a:solidFill>
              <a:round/>
              <a:headEnd/>
              <a:tailEnd/>
            </a:ln>
          </p:spPr>
          <p:txBody>
            <a:bodyPr wrap="none" lIns="0" tIns="0" rIns="0" bIns="0" anchor="ctr"/>
            <a:lstStyle/>
            <a:p>
              <a:pPr algn="ctr" eaLnBrk="1" hangingPunct="1"/>
              <a:r>
                <a:rPr lang="en-US" sz="1400" b="1"/>
                <a:t>Trả lời</a:t>
              </a:r>
            </a:p>
          </p:txBody>
        </p:sp>
      </p:grpSp>
      <p:grpSp>
        <p:nvGrpSpPr>
          <p:cNvPr id="61451" name="mmprod_Button106"/>
          <p:cNvGrpSpPr>
            <a:grpSpLocks/>
          </p:cNvGrpSpPr>
          <p:nvPr>
            <p:custDataLst>
              <p:tags r:id="rId11"/>
            </p:custDataLst>
          </p:nvPr>
        </p:nvGrpSpPr>
        <p:grpSpPr bwMode="auto">
          <a:xfrm>
            <a:off x="7769225" y="6145213"/>
            <a:ext cx="1146175" cy="407987"/>
            <a:chOff x="4750" y="3602"/>
            <a:chExt cx="722" cy="257"/>
          </a:xfrm>
        </p:grpSpPr>
        <p:sp>
          <p:nvSpPr>
            <p:cNvPr id="61460" name="mmprod_ButtonShape106"/>
            <p:cNvSpPr>
              <a:spLocks noChangeArrowheads="1"/>
            </p:cNvSpPr>
            <p:nvPr/>
          </p:nvSpPr>
          <p:spPr bwMode="auto">
            <a:xfrm>
              <a:off x="4750" y="3602"/>
              <a:ext cx="722" cy="257"/>
            </a:xfrm>
            <a:prstGeom prst="roundRect">
              <a:avLst>
                <a:gd name="adj" fmla="val 16667"/>
              </a:avLst>
            </a:prstGeom>
            <a:solidFill>
              <a:srgbClr val="FFFF00"/>
            </a:solidFill>
            <a:ln w="15875">
              <a:solidFill>
                <a:srgbClr val="000099"/>
              </a:solidFill>
              <a:round/>
              <a:headEnd/>
              <a:tailEnd/>
            </a:ln>
          </p:spPr>
          <p:txBody>
            <a:bodyPr wrap="none" anchor="ctr"/>
            <a:lstStyle/>
            <a:p>
              <a:pPr algn="ctr" eaLnBrk="1" hangingPunct="1"/>
              <a:r>
                <a:rPr lang="en-US" b="1"/>
                <a:t>Xoá</a:t>
              </a:r>
            </a:p>
          </p:txBody>
        </p:sp>
        <p:sp>
          <p:nvSpPr>
            <p:cNvPr id="61461" name="mmprod_ButtonText107"/>
            <p:cNvSpPr>
              <a:spLocks noChangeArrowheads="1"/>
            </p:cNvSpPr>
            <p:nvPr>
              <p:custDataLst>
                <p:tags r:id="rId20"/>
              </p:custDataLst>
            </p:nvPr>
          </p:nvSpPr>
          <p:spPr bwMode="auto">
            <a:xfrm>
              <a:off x="4766" y="3618"/>
              <a:ext cx="690" cy="225"/>
            </a:xfrm>
            <a:prstGeom prst="roundRect">
              <a:avLst>
                <a:gd name="adj" fmla="val 16667"/>
              </a:avLst>
            </a:prstGeom>
            <a:solidFill>
              <a:srgbClr val="FFFF00"/>
            </a:solidFill>
            <a:ln w="15875">
              <a:solidFill>
                <a:srgbClr val="000099"/>
              </a:solidFill>
              <a:round/>
              <a:headEnd/>
              <a:tailEnd/>
            </a:ln>
          </p:spPr>
          <p:txBody>
            <a:bodyPr wrap="none" lIns="0" tIns="0" rIns="0" bIns="0" anchor="ctr"/>
            <a:lstStyle/>
            <a:p>
              <a:pPr algn="ctr" eaLnBrk="1" hangingPunct="1"/>
              <a:r>
                <a:rPr lang="en-US" sz="1400" b="1"/>
                <a:t>Xoá</a:t>
              </a:r>
            </a:p>
          </p:txBody>
        </p:sp>
      </p:grpSp>
      <p:grpSp>
        <p:nvGrpSpPr>
          <p:cNvPr id="61452" name="mmprod_answer10129"/>
          <p:cNvGrpSpPr>
            <a:grpSpLocks/>
          </p:cNvGrpSpPr>
          <p:nvPr>
            <p:custDataLst>
              <p:tags r:id="rId12"/>
            </p:custDataLst>
          </p:nvPr>
        </p:nvGrpSpPr>
        <p:grpSpPr bwMode="auto">
          <a:xfrm>
            <a:off x="673100" y="1524000"/>
            <a:ext cx="5756275" cy="1708150"/>
            <a:chOff x="424" y="1037"/>
            <a:chExt cx="3626" cy="1076"/>
          </a:xfrm>
        </p:grpSpPr>
        <p:sp>
          <p:nvSpPr>
            <p:cNvPr id="61457" name="mmprod_s2_1041"/>
            <p:cNvSpPr txBox="1">
              <a:spLocks noChangeArrowheads="1"/>
            </p:cNvSpPr>
            <p:nvPr>
              <p:custDataLst>
                <p:tags r:id="rId17"/>
              </p:custDataLst>
            </p:nvPr>
          </p:nvSpPr>
          <p:spPr bwMode="auto">
            <a:xfrm>
              <a:off x="680" y="1037"/>
              <a:ext cx="286" cy="269"/>
            </a:xfrm>
            <a:prstGeom prst="rect">
              <a:avLst/>
            </a:prstGeom>
            <a:noFill/>
            <a:ln w="9525">
              <a:noFill/>
              <a:miter lim="800000"/>
              <a:headEnd/>
              <a:tailEnd/>
            </a:ln>
          </p:spPr>
          <p:txBody>
            <a:bodyPr wrap="none" lIns="0" tIns="0" rIns="0" bIns="0" anchor="ctr"/>
            <a:lstStyle/>
            <a:p>
              <a:pPr eaLnBrk="1" hangingPunct="1"/>
              <a:r>
                <a:rPr lang="en-US" sz="2800"/>
                <a:t>A) </a:t>
              </a:r>
            </a:p>
          </p:txBody>
        </p:sp>
        <p:sp>
          <p:nvSpPr>
            <p:cNvPr id="61458" name="mmprod_s1_1021"/>
            <p:cNvSpPr txBox="1">
              <a:spLocks noChangeArrowheads="1"/>
            </p:cNvSpPr>
            <p:nvPr>
              <p:custDataLst>
                <p:tags r:id="rId18"/>
              </p:custDataLst>
            </p:nvPr>
          </p:nvSpPr>
          <p:spPr bwMode="auto">
            <a:xfrm>
              <a:off x="968" y="1037"/>
              <a:ext cx="3082" cy="1076"/>
            </a:xfrm>
            <a:prstGeom prst="rect">
              <a:avLst/>
            </a:prstGeom>
            <a:noFill/>
            <a:ln w="9525">
              <a:noFill/>
              <a:miter lim="800000"/>
              <a:headEnd/>
              <a:tailEnd/>
            </a:ln>
          </p:spPr>
          <p:txBody>
            <a:bodyPr lIns="0" tIns="0" rIns="0" bIns="0" anchor="ctr"/>
            <a:lstStyle/>
            <a:p>
              <a:pPr eaLnBrk="1" hangingPunct="1"/>
              <a:r>
                <a:rPr lang="en-US" sz="2800">
                  <a:solidFill>
                    <a:srgbClr val="FF0000"/>
                  </a:solidFill>
                </a:rPr>
                <a:t>Hiện tượng nước bay hơi thành hơi nước, rồi từ hơi nước ngưng tụ thành nước xảy ra lặp đi lặp lại.</a:t>
              </a:r>
            </a:p>
          </p:txBody>
        </p:sp>
        <p:pic>
          <p:nvPicPr>
            <p:cNvPr id="61459" name="mmprod_answer_input10129" descr="radio2"/>
            <p:cNvPicPr>
              <a:picLocks noChangeAspect="1" noChangeArrowheads="1"/>
            </p:cNvPicPr>
            <p:nvPr>
              <p:custDataLst>
                <p:tags r:id="rId19"/>
              </p:custDataLst>
            </p:nvPr>
          </p:nvPicPr>
          <p:blipFill>
            <a:blip r:embed="rId23"/>
            <a:srcRect/>
            <a:stretch>
              <a:fillRect/>
            </a:stretch>
          </p:blipFill>
          <p:spPr bwMode="auto">
            <a:xfrm>
              <a:off x="424" y="1108"/>
              <a:ext cx="129" cy="127"/>
            </a:xfrm>
            <a:prstGeom prst="rect">
              <a:avLst/>
            </a:prstGeom>
            <a:noFill/>
            <a:ln w="9525">
              <a:noFill/>
              <a:miter lim="800000"/>
              <a:headEnd/>
              <a:tailEnd/>
            </a:ln>
          </p:spPr>
        </p:pic>
      </p:grpSp>
      <p:grpSp>
        <p:nvGrpSpPr>
          <p:cNvPr id="61453" name="mmprod_answer10131"/>
          <p:cNvGrpSpPr>
            <a:grpSpLocks/>
          </p:cNvGrpSpPr>
          <p:nvPr>
            <p:custDataLst>
              <p:tags r:id="rId13"/>
            </p:custDataLst>
          </p:nvPr>
        </p:nvGrpSpPr>
        <p:grpSpPr bwMode="auto">
          <a:xfrm>
            <a:off x="673100" y="3429000"/>
            <a:ext cx="5756275" cy="854075"/>
            <a:chOff x="424" y="2222"/>
            <a:chExt cx="3626" cy="538"/>
          </a:xfrm>
        </p:grpSpPr>
        <p:sp>
          <p:nvSpPr>
            <p:cNvPr id="61454" name="mmprod_s2_1042"/>
            <p:cNvSpPr txBox="1">
              <a:spLocks noChangeArrowheads="1"/>
            </p:cNvSpPr>
            <p:nvPr>
              <p:custDataLst>
                <p:tags r:id="rId14"/>
              </p:custDataLst>
            </p:nvPr>
          </p:nvSpPr>
          <p:spPr bwMode="auto">
            <a:xfrm>
              <a:off x="680" y="2222"/>
              <a:ext cx="286" cy="269"/>
            </a:xfrm>
            <a:prstGeom prst="rect">
              <a:avLst/>
            </a:prstGeom>
            <a:noFill/>
            <a:ln w="9525">
              <a:noFill/>
              <a:miter lim="800000"/>
              <a:headEnd/>
              <a:tailEnd/>
            </a:ln>
          </p:spPr>
          <p:txBody>
            <a:bodyPr wrap="none" lIns="0" tIns="0" rIns="0" bIns="0" anchor="ctr"/>
            <a:lstStyle/>
            <a:p>
              <a:pPr eaLnBrk="1" hangingPunct="1"/>
              <a:r>
                <a:rPr lang="en-US" sz="2800"/>
                <a:t>B) </a:t>
              </a:r>
            </a:p>
          </p:txBody>
        </p:sp>
        <p:sp>
          <p:nvSpPr>
            <p:cNvPr id="61455" name="mmprod_s1_1022"/>
            <p:cNvSpPr txBox="1">
              <a:spLocks noChangeArrowheads="1"/>
            </p:cNvSpPr>
            <p:nvPr>
              <p:custDataLst>
                <p:tags r:id="rId15"/>
              </p:custDataLst>
            </p:nvPr>
          </p:nvSpPr>
          <p:spPr bwMode="auto">
            <a:xfrm>
              <a:off x="968" y="2222"/>
              <a:ext cx="3082" cy="538"/>
            </a:xfrm>
            <a:prstGeom prst="rect">
              <a:avLst/>
            </a:prstGeom>
            <a:noFill/>
            <a:ln w="9525">
              <a:noFill/>
              <a:miter lim="800000"/>
              <a:headEnd/>
              <a:tailEnd/>
            </a:ln>
          </p:spPr>
          <p:txBody>
            <a:bodyPr lIns="0" tIns="0" rIns="0" bIns="0" anchor="ctr"/>
            <a:lstStyle/>
            <a:p>
              <a:pPr eaLnBrk="1" hangingPunct="1"/>
              <a:r>
                <a:rPr lang="en-US" sz="2800">
                  <a:solidFill>
                    <a:srgbClr val="FF0000"/>
                  </a:solidFill>
                </a:rPr>
                <a:t>Hiện tượng nước bay hơi thành hơi nước.</a:t>
              </a:r>
            </a:p>
          </p:txBody>
        </p:sp>
        <p:pic>
          <p:nvPicPr>
            <p:cNvPr id="61456" name="mmprod_answer_input10131" descr="radio1"/>
            <p:cNvPicPr>
              <a:picLocks noChangeAspect="1" noChangeArrowheads="1"/>
            </p:cNvPicPr>
            <p:nvPr>
              <p:custDataLst>
                <p:tags r:id="rId16"/>
              </p:custDataLst>
            </p:nvPr>
          </p:nvPicPr>
          <p:blipFill>
            <a:blip r:embed="rId24"/>
            <a:srcRect/>
            <a:stretch>
              <a:fillRect/>
            </a:stretch>
          </p:blipFill>
          <p:spPr bwMode="auto">
            <a:xfrm>
              <a:off x="424" y="2293"/>
              <a:ext cx="129" cy="128"/>
            </a:xfrm>
            <a:prstGeom prst="rect">
              <a:avLst/>
            </a:prstGeom>
            <a:noFill/>
            <a:ln w="9525">
              <a:noFill/>
              <a:miter lim="800000"/>
              <a:headEnd/>
              <a:tailEnd/>
            </a:ln>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313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3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animBg="1" autoUpdateAnimBg="0"/>
      <p:bldP spid="133134" grpId="0" animBg="1" autoUpdateAnimBg="0"/>
      <p:bldP spid="133135" grpId="0" animBg="1" autoUpdateAnimBg="0"/>
      <p:bldP spid="133136" grpId="0" animBg="1" autoUpdateAnimBg="0"/>
      <p:bldP spid="133137" grpId="0" animBg="1" autoUpdateAnimBg="0"/>
      <p:bldP spid="133138" grpId="0" animBg="1" autoUpdateAnimBg="0"/>
      <p:bldP spid="133139"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mmprod_title"/>
          <p:cNvSpPr>
            <a:spLocks noGrp="1" noChangeArrowheads="1"/>
          </p:cNvSpPr>
          <p:nvPr>
            <p:ph type="title"/>
            <p:custDataLst>
              <p:tags r:id="rId2"/>
            </p:custDataLst>
          </p:nvPr>
        </p:nvSpPr>
        <p:spPr>
          <a:xfrm>
            <a:off x="457200" y="76200"/>
            <a:ext cx="8229600" cy="1143000"/>
          </a:xfrm>
        </p:spPr>
        <p:txBody>
          <a:bodyPr lIns="0" tIns="0" rIns="0" bIns="0"/>
          <a:lstStyle/>
          <a:p>
            <a:pPr eaLnBrk="1" hangingPunct="1"/>
            <a:r>
              <a:rPr lang="en-US" sz="2400" smtClean="0"/>
              <a:t>2, Điền các từ: </a:t>
            </a:r>
            <a:r>
              <a:rPr lang="en-US" sz="2400" b="1" i="1" smtClean="0">
                <a:solidFill>
                  <a:srgbClr val="FF0000"/>
                </a:solidFill>
              </a:rPr>
              <a:t>ngưng tụ, bay hơi, giọt nước, hơi nước, các đám mây</a:t>
            </a:r>
            <a:r>
              <a:rPr lang="en-US" sz="2400" smtClean="0"/>
              <a:t>  vào chỗ trống dưới đây cho phù hợp.</a:t>
            </a:r>
          </a:p>
        </p:txBody>
      </p:sp>
      <p:grpSp>
        <p:nvGrpSpPr>
          <p:cNvPr id="62467" name="mmprod_question"/>
          <p:cNvGrpSpPr>
            <a:grpSpLocks/>
          </p:cNvGrpSpPr>
          <p:nvPr>
            <p:custDataLst>
              <p:tags r:id="rId3"/>
            </p:custDataLst>
          </p:nvPr>
        </p:nvGrpSpPr>
        <p:grpSpPr bwMode="auto">
          <a:xfrm>
            <a:off x="457200" y="1600200"/>
            <a:ext cx="8280400" cy="3429000"/>
            <a:chOff x="288" y="1008"/>
            <a:chExt cx="5216" cy="2160"/>
          </a:xfrm>
        </p:grpSpPr>
        <p:sp>
          <p:nvSpPr>
            <p:cNvPr id="62481" name="Text Box 10"/>
            <p:cNvSpPr txBox="1">
              <a:spLocks noChangeArrowheads="1"/>
            </p:cNvSpPr>
            <p:nvPr>
              <p:custDataLst>
                <p:tags r:id="rId15"/>
              </p:custDataLst>
            </p:nvPr>
          </p:nvSpPr>
          <p:spPr bwMode="auto">
            <a:xfrm>
              <a:off x="288" y="1248"/>
              <a:ext cx="5184" cy="240"/>
            </a:xfrm>
            <a:prstGeom prst="rect">
              <a:avLst/>
            </a:prstGeom>
            <a:noFill/>
            <a:ln w="9525">
              <a:noFill/>
              <a:miter lim="800000"/>
              <a:headEnd/>
              <a:tailEnd/>
            </a:ln>
          </p:spPr>
          <p:txBody>
            <a:bodyPr lIns="0" tIns="0" rIns="0" bIns="0"/>
            <a:lstStyle/>
            <a:p>
              <a:pPr eaLnBrk="1" hangingPunct="1"/>
              <a:r>
                <a:rPr lang="en-US" sz="2500">
                  <a:solidFill>
                    <a:srgbClr val="000099"/>
                  </a:solidFill>
                </a:rPr>
                <a:t>vào không </a:t>
              </a:r>
              <a:br>
                <a:rPr lang="en-US" sz="2500">
                  <a:solidFill>
                    <a:srgbClr val="000099"/>
                  </a:solidFill>
                </a:rPr>
              </a:br>
              <a:endParaRPr lang="en-US" sz="2500">
                <a:solidFill>
                  <a:srgbClr val="000099"/>
                </a:solidFill>
              </a:endParaRPr>
            </a:p>
          </p:txBody>
        </p:sp>
        <p:sp>
          <p:nvSpPr>
            <p:cNvPr id="62482" name="Text Box 11"/>
            <p:cNvSpPr txBox="1">
              <a:spLocks noChangeArrowheads="1"/>
            </p:cNvSpPr>
            <p:nvPr>
              <p:custDataLst>
                <p:tags r:id="rId16"/>
              </p:custDataLst>
            </p:nvPr>
          </p:nvSpPr>
          <p:spPr bwMode="auto">
            <a:xfrm>
              <a:off x="288" y="1488"/>
              <a:ext cx="5184" cy="240"/>
            </a:xfrm>
            <a:prstGeom prst="rect">
              <a:avLst/>
            </a:prstGeom>
            <a:noFill/>
            <a:ln w="9525">
              <a:noFill/>
              <a:miter lim="800000"/>
              <a:headEnd/>
              <a:tailEnd/>
            </a:ln>
          </p:spPr>
          <p:txBody>
            <a:bodyPr lIns="0" tIns="0" rIns="0" bIns="0"/>
            <a:lstStyle/>
            <a:p>
              <a:pPr eaLnBrk="1" hangingPunct="1"/>
              <a:r>
                <a:rPr lang="en-US" sz="2500">
                  <a:solidFill>
                    <a:srgbClr val="000099"/>
                  </a:solidFill>
                </a:rPr>
                <a:t>khí.</a:t>
              </a:r>
              <a:br>
                <a:rPr lang="en-US" sz="2500">
                  <a:solidFill>
                    <a:srgbClr val="000099"/>
                  </a:solidFill>
                </a:rPr>
              </a:br>
              <a:endParaRPr lang="en-US" sz="2500">
                <a:solidFill>
                  <a:srgbClr val="000099"/>
                </a:solidFill>
              </a:endParaRPr>
            </a:p>
          </p:txBody>
        </p:sp>
        <p:sp>
          <p:nvSpPr>
            <p:cNvPr id="62483" name="Text Box 16"/>
            <p:cNvSpPr txBox="1">
              <a:spLocks noChangeArrowheads="1"/>
            </p:cNvSpPr>
            <p:nvPr>
              <p:custDataLst>
                <p:tags r:id="rId17"/>
              </p:custDataLst>
            </p:nvPr>
          </p:nvSpPr>
          <p:spPr bwMode="auto">
            <a:xfrm>
              <a:off x="288" y="2688"/>
              <a:ext cx="5184" cy="240"/>
            </a:xfrm>
            <a:prstGeom prst="rect">
              <a:avLst/>
            </a:prstGeom>
            <a:noFill/>
            <a:ln w="9525">
              <a:noFill/>
              <a:miter lim="800000"/>
              <a:headEnd/>
              <a:tailEnd/>
            </a:ln>
          </p:spPr>
          <p:txBody>
            <a:bodyPr lIns="0" tIns="0" rIns="0" bIns="0"/>
            <a:lstStyle/>
            <a:p>
              <a:pPr eaLnBrk="1" hangingPunct="1"/>
              <a:r>
                <a:rPr lang="en-US" sz="2500">
                  <a:solidFill>
                    <a:srgbClr val="000099"/>
                  </a:solidFill>
                </a:rPr>
                <a:t>xuống đất tạo thành </a:t>
              </a:r>
              <a:br>
                <a:rPr lang="en-US" sz="2500">
                  <a:solidFill>
                    <a:srgbClr val="000099"/>
                  </a:solidFill>
                </a:rPr>
              </a:br>
              <a:endParaRPr lang="en-US" sz="2500">
                <a:solidFill>
                  <a:srgbClr val="000099"/>
                </a:solidFill>
              </a:endParaRPr>
            </a:p>
          </p:txBody>
        </p:sp>
        <p:sp>
          <p:nvSpPr>
            <p:cNvPr id="62484" name="Text Box 17"/>
            <p:cNvSpPr txBox="1">
              <a:spLocks noChangeArrowheads="1"/>
            </p:cNvSpPr>
            <p:nvPr>
              <p:custDataLst>
                <p:tags r:id="rId18"/>
              </p:custDataLst>
            </p:nvPr>
          </p:nvSpPr>
          <p:spPr bwMode="auto">
            <a:xfrm>
              <a:off x="288" y="2928"/>
              <a:ext cx="5184" cy="240"/>
            </a:xfrm>
            <a:prstGeom prst="rect">
              <a:avLst/>
            </a:prstGeom>
            <a:noFill/>
            <a:ln w="9525">
              <a:noFill/>
              <a:miter lim="800000"/>
              <a:headEnd/>
              <a:tailEnd/>
            </a:ln>
          </p:spPr>
          <p:txBody>
            <a:bodyPr lIns="0" tIns="0" rIns="0" bIns="0"/>
            <a:lstStyle/>
            <a:p>
              <a:pPr eaLnBrk="1" hangingPunct="1"/>
              <a:r>
                <a:rPr lang="en-US" sz="2500">
                  <a:solidFill>
                    <a:srgbClr val="000099"/>
                  </a:solidFill>
                </a:rPr>
                <a:t>mưa. </a:t>
              </a:r>
              <a:br>
                <a:rPr lang="en-US" sz="2500">
                  <a:solidFill>
                    <a:srgbClr val="000099"/>
                  </a:solidFill>
                </a:rPr>
              </a:br>
              <a:endParaRPr lang="en-US" sz="2500">
                <a:solidFill>
                  <a:srgbClr val="000099"/>
                </a:solidFill>
              </a:endParaRPr>
            </a:p>
          </p:txBody>
        </p:sp>
        <p:grpSp>
          <p:nvGrpSpPr>
            <p:cNvPr id="62485" name="Group 28"/>
            <p:cNvGrpSpPr>
              <a:grpSpLocks/>
            </p:cNvGrpSpPr>
            <p:nvPr/>
          </p:nvGrpSpPr>
          <p:grpSpPr bwMode="auto">
            <a:xfrm>
              <a:off x="288" y="1008"/>
              <a:ext cx="5216" cy="240"/>
              <a:chOff x="288" y="1008"/>
              <a:chExt cx="5216" cy="240"/>
            </a:xfrm>
          </p:grpSpPr>
          <p:sp>
            <p:nvSpPr>
              <p:cNvPr id="62502" name="Text Box 9"/>
              <p:cNvSpPr txBox="1">
                <a:spLocks noChangeArrowheads="1"/>
              </p:cNvSpPr>
              <p:nvPr>
                <p:custDataLst>
                  <p:tags r:id="rId31"/>
                </p:custDataLst>
              </p:nvPr>
            </p:nvSpPr>
            <p:spPr bwMode="auto">
              <a:xfrm>
                <a:off x="5106" y="1008"/>
                <a:ext cx="398" cy="240"/>
              </a:xfrm>
              <a:prstGeom prst="rect">
                <a:avLst/>
              </a:prstGeom>
              <a:noFill/>
              <a:ln w="9525">
                <a:noFill/>
                <a:miter lim="800000"/>
                <a:headEnd/>
                <a:tailEnd/>
              </a:ln>
            </p:spPr>
            <p:txBody>
              <a:bodyPr lIns="0" tIns="0" rIns="0" bIns="0"/>
              <a:lstStyle/>
              <a:p>
                <a:pPr eaLnBrk="1" hangingPunct="1"/>
                <a:r>
                  <a:rPr lang="en-US" sz="2500">
                    <a:solidFill>
                      <a:srgbClr val="000099"/>
                    </a:solidFill>
                  </a:rPr>
                  <a:t> hơi </a:t>
                </a:r>
              </a:p>
            </p:txBody>
          </p:sp>
          <p:sp>
            <p:nvSpPr>
              <p:cNvPr id="62503" name="Text Box 19"/>
              <p:cNvSpPr txBox="1">
                <a:spLocks noChangeArrowheads="1"/>
              </p:cNvSpPr>
              <p:nvPr>
                <p:custDataLst>
                  <p:tags r:id="rId32"/>
                </p:custDataLst>
              </p:nvPr>
            </p:nvSpPr>
            <p:spPr bwMode="auto">
              <a:xfrm>
                <a:off x="288" y="1008"/>
                <a:ext cx="2897" cy="240"/>
              </a:xfrm>
              <a:prstGeom prst="rect">
                <a:avLst/>
              </a:prstGeom>
              <a:noFill/>
              <a:ln w="9525">
                <a:noFill/>
                <a:miter lim="800000"/>
                <a:headEnd/>
                <a:tailEnd/>
              </a:ln>
            </p:spPr>
            <p:txBody>
              <a:bodyPr lIns="0" tIns="0" rIns="0" bIns="0"/>
              <a:lstStyle/>
              <a:p>
                <a:pPr eaLnBrk="1" hangingPunct="1"/>
                <a:r>
                  <a:rPr lang="en-US" sz="2500">
                    <a:solidFill>
                      <a:srgbClr val="000099"/>
                    </a:solidFill>
                  </a:rPr>
                  <a:t>- Nước ở sông, hồ, biển thường </a:t>
                </a:r>
              </a:p>
            </p:txBody>
          </p:sp>
          <p:pic>
            <p:nvPicPr>
              <p:cNvPr id="62504" name="mmprod_answer10141" descr="input1"/>
              <p:cNvPicPr>
                <a:picLocks noChangeAspect="1" noChangeArrowheads="1"/>
              </p:cNvPicPr>
              <p:nvPr>
                <p:custDataLst>
                  <p:tags r:id="rId33"/>
                </p:custDataLst>
              </p:nvPr>
            </p:nvPicPr>
            <p:blipFill>
              <a:blip r:embed="rId35"/>
              <a:srcRect/>
              <a:stretch>
                <a:fillRect/>
              </a:stretch>
            </p:blipFill>
            <p:spPr bwMode="auto">
              <a:xfrm>
                <a:off x="3277" y="1048"/>
                <a:ext cx="1737" cy="183"/>
              </a:xfrm>
              <a:prstGeom prst="rect">
                <a:avLst/>
              </a:prstGeom>
              <a:noFill/>
              <a:ln w="9525">
                <a:noFill/>
                <a:miter lim="800000"/>
                <a:headEnd/>
                <a:tailEnd/>
              </a:ln>
            </p:spPr>
          </p:pic>
        </p:grpSp>
        <p:grpSp>
          <p:nvGrpSpPr>
            <p:cNvPr id="62486" name="Group 55"/>
            <p:cNvGrpSpPr>
              <a:grpSpLocks/>
            </p:cNvGrpSpPr>
            <p:nvPr/>
          </p:nvGrpSpPr>
          <p:grpSpPr bwMode="auto">
            <a:xfrm>
              <a:off x="288" y="1728"/>
              <a:ext cx="4056" cy="240"/>
              <a:chOff x="288" y="1728"/>
              <a:chExt cx="4056" cy="240"/>
            </a:xfrm>
          </p:grpSpPr>
          <p:sp>
            <p:nvSpPr>
              <p:cNvPr id="62499" name="Text Box 12"/>
              <p:cNvSpPr txBox="1">
                <a:spLocks noChangeArrowheads="1"/>
              </p:cNvSpPr>
              <p:nvPr>
                <p:custDataLst>
                  <p:tags r:id="rId28"/>
                </p:custDataLst>
              </p:nvPr>
            </p:nvSpPr>
            <p:spPr bwMode="auto">
              <a:xfrm>
                <a:off x="2332" y="1728"/>
                <a:ext cx="2012" cy="240"/>
              </a:xfrm>
              <a:prstGeom prst="rect">
                <a:avLst/>
              </a:prstGeom>
              <a:noFill/>
              <a:ln w="9525">
                <a:noFill/>
                <a:miter lim="800000"/>
                <a:headEnd/>
                <a:tailEnd/>
              </a:ln>
            </p:spPr>
            <p:txBody>
              <a:bodyPr lIns="0" tIns="0" rIns="0" bIns="0"/>
              <a:lstStyle/>
              <a:p>
                <a:pPr eaLnBrk="1" hangingPunct="1"/>
                <a:r>
                  <a:rPr lang="en-US" sz="2500">
                    <a:solidFill>
                      <a:srgbClr val="000099"/>
                    </a:solidFill>
                  </a:rPr>
                  <a:t> bay lên cao, gặp lạnh </a:t>
                </a:r>
              </a:p>
            </p:txBody>
          </p:sp>
          <p:sp>
            <p:nvSpPr>
              <p:cNvPr id="62500" name="Text Box 47"/>
              <p:cNvSpPr txBox="1">
                <a:spLocks noChangeArrowheads="1"/>
              </p:cNvSpPr>
              <p:nvPr>
                <p:custDataLst>
                  <p:tags r:id="rId29"/>
                </p:custDataLst>
              </p:nvPr>
            </p:nvSpPr>
            <p:spPr bwMode="auto">
              <a:xfrm>
                <a:off x="288" y="1728"/>
                <a:ext cx="123" cy="240"/>
              </a:xfrm>
              <a:prstGeom prst="rect">
                <a:avLst/>
              </a:prstGeom>
              <a:noFill/>
              <a:ln w="9525">
                <a:noFill/>
                <a:miter lim="800000"/>
                <a:headEnd/>
                <a:tailEnd/>
              </a:ln>
            </p:spPr>
            <p:txBody>
              <a:bodyPr lIns="0" tIns="0" rIns="0" bIns="0"/>
              <a:lstStyle/>
              <a:p>
                <a:pPr eaLnBrk="1" hangingPunct="1"/>
                <a:r>
                  <a:rPr lang="en-US" sz="2500"/>
                  <a:t>- </a:t>
                </a:r>
              </a:p>
            </p:txBody>
          </p:sp>
          <p:pic>
            <p:nvPicPr>
              <p:cNvPr id="62501" name="mmprod_answer10144" descr="input1"/>
              <p:cNvPicPr>
                <a:picLocks noChangeAspect="1" noChangeArrowheads="1"/>
              </p:cNvPicPr>
              <p:nvPr>
                <p:custDataLst>
                  <p:tags r:id="rId30"/>
                </p:custDataLst>
              </p:nvPr>
            </p:nvPicPr>
            <p:blipFill>
              <a:blip r:embed="rId35"/>
              <a:srcRect/>
              <a:stretch>
                <a:fillRect/>
              </a:stretch>
            </p:blipFill>
            <p:spPr bwMode="auto">
              <a:xfrm>
                <a:off x="503" y="1768"/>
                <a:ext cx="1737" cy="183"/>
              </a:xfrm>
              <a:prstGeom prst="rect">
                <a:avLst/>
              </a:prstGeom>
              <a:noFill/>
              <a:ln w="9525">
                <a:noFill/>
                <a:miter lim="800000"/>
                <a:headEnd/>
                <a:tailEnd/>
              </a:ln>
            </p:spPr>
          </p:pic>
        </p:grpSp>
        <p:grpSp>
          <p:nvGrpSpPr>
            <p:cNvPr id="62487" name="Group 66"/>
            <p:cNvGrpSpPr>
              <a:grpSpLocks/>
            </p:cNvGrpSpPr>
            <p:nvPr/>
          </p:nvGrpSpPr>
          <p:grpSpPr bwMode="auto">
            <a:xfrm>
              <a:off x="288" y="1968"/>
              <a:ext cx="3168" cy="240"/>
              <a:chOff x="288" y="1968"/>
              <a:chExt cx="3168" cy="240"/>
            </a:xfrm>
          </p:grpSpPr>
          <p:sp>
            <p:nvSpPr>
              <p:cNvPr id="62496" name="Text Box 13"/>
              <p:cNvSpPr txBox="1">
                <a:spLocks noChangeArrowheads="1"/>
              </p:cNvSpPr>
              <p:nvPr>
                <p:custDataLst>
                  <p:tags r:id="rId25"/>
                </p:custDataLst>
              </p:nvPr>
            </p:nvSpPr>
            <p:spPr bwMode="auto">
              <a:xfrm>
                <a:off x="2210" y="1968"/>
                <a:ext cx="1246" cy="240"/>
              </a:xfrm>
              <a:prstGeom prst="rect">
                <a:avLst/>
              </a:prstGeom>
              <a:noFill/>
              <a:ln w="9525">
                <a:noFill/>
                <a:miter lim="800000"/>
                <a:headEnd/>
                <a:tailEnd/>
              </a:ln>
            </p:spPr>
            <p:txBody>
              <a:bodyPr lIns="0" tIns="0" rIns="0" bIns="0"/>
              <a:lstStyle/>
              <a:p>
                <a:pPr eaLnBrk="1" hangingPunct="1"/>
                <a:r>
                  <a:rPr lang="en-US" sz="2500">
                    <a:solidFill>
                      <a:srgbClr val="000099"/>
                    </a:solidFill>
                  </a:rPr>
                  <a:t>  thành những </a:t>
                </a:r>
                <a:br>
                  <a:rPr lang="en-US" sz="2500">
                    <a:solidFill>
                      <a:srgbClr val="000099"/>
                    </a:solidFill>
                  </a:rPr>
                </a:br>
                <a:endParaRPr lang="en-US" sz="2500">
                  <a:solidFill>
                    <a:srgbClr val="000099"/>
                  </a:solidFill>
                </a:endParaRPr>
              </a:p>
            </p:txBody>
          </p:sp>
          <p:sp>
            <p:nvSpPr>
              <p:cNvPr id="62497" name="Text Box 59"/>
              <p:cNvSpPr txBox="1">
                <a:spLocks noChangeArrowheads="1"/>
              </p:cNvSpPr>
              <p:nvPr>
                <p:custDataLst>
                  <p:tags r:id="rId26"/>
                </p:custDataLst>
              </p:nvPr>
            </p:nvSpPr>
            <p:spPr bwMode="auto">
              <a:xfrm>
                <a:off x="288" y="1968"/>
                <a:ext cx="1" cy="240"/>
              </a:xfrm>
              <a:prstGeom prst="rect">
                <a:avLst/>
              </a:prstGeom>
              <a:noFill/>
              <a:ln w="9525">
                <a:noFill/>
                <a:miter lim="800000"/>
                <a:headEnd/>
                <a:tailEnd/>
              </a:ln>
            </p:spPr>
            <p:txBody>
              <a:bodyPr lIns="0" tIns="0" rIns="0" bIns="0"/>
              <a:lstStyle/>
              <a:p>
                <a:pPr eaLnBrk="1" hangingPunct="1"/>
                <a:endParaRPr lang="en-US"/>
              </a:p>
            </p:txBody>
          </p:sp>
          <p:pic>
            <p:nvPicPr>
              <p:cNvPr id="62498" name="mmprod_answer10147" descr="input1"/>
              <p:cNvPicPr>
                <a:picLocks noChangeAspect="1" noChangeArrowheads="1"/>
              </p:cNvPicPr>
              <p:nvPr>
                <p:custDataLst>
                  <p:tags r:id="rId27"/>
                </p:custDataLst>
              </p:nvPr>
            </p:nvPicPr>
            <p:blipFill>
              <a:blip r:embed="rId35"/>
              <a:srcRect/>
              <a:stretch>
                <a:fillRect/>
              </a:stretch>
            </p:blipFill>
            <p:spPr bwMode="auto">
              <a:xfrm>
                <a:off x="381" y="2008"/>
                <a:ext cx="1737" cy="183"/>
              </a:xfrm>
              <a:prstGeom prst="rect">
                <a:avLst/>
              </a:prstGeom>
              <a:noFill/>
              <a:ln w="9525">
                <a:noFill/>
                <a:miter lim="800000"/>
                <a:headEnd/>
                <a:tailEnd/>
              </a:ln>
            </p:spPr>
          </p:pic>
        </p:grpSp>
        <p:grpSp>
          <p:nvGrpSpPr>
            <p:cNvPr id="62488" name="Group 77"/>
            <p:cNvGrpSpPr>
              <a:grpSpLocks/>
            </p:cNvGrpSpPr>
            <p:nvPr/>
          </p:nvGrpSpPr>
          <p:grpSpPr bwMode="auto">
            <a:xfrm>
              <a:off x="288" y="2208"/>
              <a:ext cx="4011" cy="240"/>
              <a:chOff x="288" y="2208"/>
              <a:chExt cx="4011" cy="240"/>
            </a:xfrm>
          </p:grpSpPr>
          <p:sp>
            <p:nvSpPr>
              <p:cNvPr id="62493" name="Text Box 14"/>
              <p:cNvSpPr txBox="1">
                <a:spLocks noChangeArrowheads="1"/>
              </p:cNvSpPr>
              <p:nvPr>
                <p:custDataLst>
                  <p:tags r:id="rId22"/>
                </p:custDataLst>
              </p:nvPr>
            </p:nvSpPr>
            <p:spPr bwMode="auto">
              <a:xfrm>
                <a:off x="4243" y="2208"/>
                <a:ext cx="56" cy="240"/>
              </a:xfrm>
              <a:prstGeom prst="rect">
                <a:avLst/>
              </a:prstGeom>
              <a:noFill/>
              <a:ln w="9525">
                <a:noFill/>
                <a:miter lim="800000"/>
                <a:headEnd/>
                <a:tailEnd/>
              </a:ln>
            </p:spPr>
            <p:txBody>
              <a:bodyPr lIns="0" tIns="0" rIns="0" bIns="0"/>
              <a:lstStyle/>
              <a:p>
                <a:pPr eaLnBrk="1" hangingPunct="1"/>
                <a:r>
                  <a:rPr lang="en-US" sz="2500"/>
                  <a:t>.</a:t>
                </a:r>
                <a:br>
                  <a:rPr lang="en-US" sz="2500"/>
                </a:br>
                <a:endParaRPr lang="en-US" sz="2500"/>
              </a:p>
            </p:txBody>
          </p:sp>
          <p:sp>
            <p:nvSpPr>
              <p:cNvPr id="62494" name="Text Box 71"/>
              <p:cNvSpPr txBox="1">
                <a:spLocks noChangeArrowheads="1"/>
              </p:cNvSpPr>
              <p:nvPr>
                <p:custDataLst>
                  <p:tags r:id="rId23"/>
                </p:custDataLst>
              </p:nvPr>
            </p:nvSpPr>
            <p:spPr bwMode="auto">
              <a:xfrm>
                <a:off x="288" y="2208"/>
                <a:ext cx="2034" cy="240"/>
              </a:xfrm>
              <a:prstGeom prst="rect">
                <a:avLst/>
              </a:prstGeom>
              <a:noFill/>
              <a:ln w="9525">
                <a:noFill/>
                <a:miter lim="800000"/>
                <a:headEnd/>
                <a:tailEnd/>
              </a:ln>
            </p:spPr>
            <p:txBody>
              <a:bodyPr lIns="0" tIns="0" rIns="0" bIns="0"/>
              <a:lstStyle/>
              <a:p>
                <a:pPr eaLnBrk="1" hangingPunct="1"/>
                <a:r>
                  <a:rPr lang="en-US" sz="2500">
                    <a:solidFill>
                      <a:srgbClr val="000099"/>
                    </a:solidFill>
                  </a:rPr>
                  <a:t>hạt nước nhỏ, tạo nên </a:t>
                </a:r>
              </a:p>
            </p:txBody>
          </p:sp>
          <p:pic>
            <p:nvPicPr>
              <p:cNvPr id="62495" name="mmprod_answer10150" descr="input1"/>
              <p:cNvPicPr>
                <a:picLocks noChangeAspect="1" noChangeArrowheads="1"/>
              </p:cNvPicPr>
              <p:nvPr>
                <p:custDataLst>
                  <p:tags r:id="rId24"/>
                </p:custDataLst>
              </p:nvPr>
            </p:nvPicPr>
            <p:blipFill>
              <a:blip r:embed="rId35"/>
              <a:srcRect/>
              <a:stretch>
                <a:fillRect/>
              </a:stretch>
            </p:blipFill>
            <p:spPr bwMode="auto">
              <a:xfrm>
                <a:off x="2414" y="2248"/>
                <a:ext cx="1737" cy="183"/>
              </a:xfrm>
              <a:prstGeom prst="rect">
                <a:avLst/>
              </a:prstGeom>
              <a:noFill/>
              <a:ln w="9525">
                <a:noFill/>
                <a:miter lim="800000"/>
                <a:headEnd/>
                <a:tailEnd/>
              </a:ln>
            </p:spPr>
          </p:pic>
        </p:grpSp>
        <p:grpSp>
          <p:nvGrpSpPr>
            <p:cNvPr id="62489" name="Group 88"/>
            <p:cNvGrpSpPr>
              <a:grpSpLocks/>
            </p:cNvGrpSpPr>
            <p:nvPr/>
          </p:nvGrpSpPr>
          <p:grpSpPr bwMode="auto">
            <a:xfrm>
              <a:off x="288" y="2448"/>
              <a:ext cx="4834" cy="240"/>
              <a:chOff x="288" y="2448"/>
              <a:chExt cx="4834" cy="240"/>
            </a:xfrm>
          </p:grpSpPr>
          <p:sp>
            <p:nvSpPr>
              <p:cNvPr id="62490" name="Text Box 15"/>
              <p:cNvSpPr txBox="1">
                <a:spLocks noChangeArrowheads="1"/>
              </p:cNvSpPr>
              <p:nvPr>
                <p:custDataLst>
                  <p:tags r:id="rId19"/>
                </p:custDataLst>
              </p:nvPr>
            </p:nvSpPr>
            <p:spPr bwMode="auto">
              <a:xfrm>
                <a:off x="2743" y="2448"/>
                <a:ext cx="2379" cy="240"/>
              </a:xfrm>
              <a:prstGeom prst="rect">
                <a:avLst/>
              </a:prstGeom>
              <a:noFill/>
              <a:ln w="9525">
                <a:noFill/>
                <a:miter lim="800000"/>
                <a:headEnd/>
                <a:tailEnd/>
              </a:ln>
            </p:spPr>
            <p:txBody>
              <a:bodyPr lIns="0" tIns="0" rIns="0" bIns="0"/>
              <a:lstStyle/>
              <a:p>
                <a:pPr eaLnBrk="1" hangingPunct="1"/>
                <a:r>
                  <a:rPr lang="en-US" sz="2500">
                    <a:solidFill>
                      <a:srgbClr val="000099"/>
                    </a:solidFill>
                  </a:rPr>
                  <a:t> có trong các đám mây rơi </a:t>
                </a:r>
              </a:p>
            </p:txBody>
          </p:sp>
          <p:sp>
            <p:nvSpPr>
              <p:cNvPr id="62491" name="Text Box 83"/>
              <p:cNvSpPr txBox="1">
                <a:spLocks noChangeArrowheads="1"/>
              </p:cNvSpPr>
              <p:nvPr>
                <p:custDataLst>
                  <p:tags r:id="rId20"/>
                </p:custDataLst>
              </p:nvPr>
            </p:nvSpPr>
            <p:spPr bwMode="auto">
              <a:xfrm>
                <a:off x="288" y="2448"/>
                <a:ext cx="534" cy="240"/>
              </a:xfrm>
              <a:prstGeom prst="rect">
                <a:avLst/>
              </a:prstGeom>
              <a:noFill/>
              <a:ln w="9525">
                <a:noFill/>
                <a:miter lim="800000"/>
                <a:headEnd/>
                <a:tailEnd/>
              </a:ln>
            </p:spPr>
            <p:txBody>
              <a:bodyPr lIns="0" tIns="0" rIns="0" bIns="0"/>
              <a:lstStyle/>
              <a:p>
                <a:pPr eaLnBrk="1" hangingPunct="1"/>
                <a:r>
                  <a:rPr lang="en-US" sz="2500">
                    <a:solidFill>
                      <a:srgbClr val="000099"/>
                    </a:solidFill>
                  </a:rPr>
                  <a:t>- Các </a:t>
                </a:r>
              </a:p>
            </p:txBody>
          </p:sp>
          <p:pic>
            <p:nvPicPr>
              <p:cNvPr id="62492" name="mmprod_answer10153" descr="input1"/>
              <p:cNvPicPr>
                <a:picLocks noChangeAspect="1" noChangeArrowheads="1"/>
              </p:cNvPicPr>
              <p:nvPr>
                <p:custDataLst>
                  <p:tags r:id="rId21"/>
                </p:custDataLst>
              </p:nvPr>
            </p:nvPicPr>
            <p:blipFill>
              <a:blip r:embed="rId35"/>
              <a:srcRect/>
              <a:stretch>
                <a:fillRect/>
              </a:stretch>
            </p:blipFill>
            <p:spPr bwMode="auto">
              <a:xfrm>
                <a:off x="914" y="2488"/>
                <a:ext cx="1737" cy="183"/>
              </a:xfrm>
              <a:prstGeom prst="rect">
                <a:avLst/>
              </a:prstGeom>
              <a:noFill/>
              <a:ln w="9525">
                <a:noFill/>
                <a:miter lim="800000"/>
                <a:headEnd/>
                <a:tailEnd/>
              </a:ln>
            </p:spPr>
          </p:pic>
        </p:grpSp>
      </p:grpSp>
      <p:sp>
        <p:nvSpPr>
          <p:cNvPr id="135274" name="mmprod_feedback_7000"/>
          <p:cNvSpPr>
            <a:spLocks noChangeArrowheads="1"/>
          </p:cNvSpPr>
          <p:nvPr>
            <p:custDataLst>
              <p:tags r:id="rId4"/>
            </p:custDataLst>
          </p:nvPr>
        </p:nvSpPr>
        <p:spPr bwMode="auto">
          <a:xfrm>
            <a:off x="228600" y="5568950"/>
            <a:ext cx="3292475"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Đúng! Bấm chuột vào chỗ bất kì để tiếp tục.</a:t>
            </a:r>
          </a:p>
        </p:txBody>
      </p:sp>
      <p:sp>
        <p:nvSpPr>
          <p:cNvPr id="135275" name="mmprod_feedback_7002"/>
          <p:cNvSpPr>
            <a:spLocks noChangeArrowheads="1"/>
          </p:cNvSpPr>
          <p:nvPr>
            <p:custDataLst>
              <p:tags r:id="rId5"/>
            </p:custDataLst>
          </p:nvPr>
        </p:nvSpPr>
        <p:spPr bwMode="auto">
          <a:xfrm>
            <a:off x="4983163" y="4959350"/>
            <a:ext cx="3292475"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a:solidFill>
                  <a:srgbClr val="2B333C"/>
                </a:solidFill>
              </a:rPr>
              <a:t>Sai! Bấm chuột vào chỗ bất kì để tiếp tục.</a:t>
            </a:r>
          </a:p>
        </p:txBody>
      </p:sp>
      <p:sp>
        <p:nvSpPr>
          <p:cNvPr id="135276" name="mmprod_feedback_7009"/>
          <p:cNvSpPr>
            <a:spLocks noChangeArrowheads="1"/>
          </p:cNvSpPr>
          <p:nvPr>
            <p:custDataLst>
              <p:tags r:id="rId6"/>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a:solidFill>
                  <a:srgbClr val="2B333C"/>
                </a:solidFill>
              </a:rPr>
              <a:t>Chúc mừng bạn đã trả lời đúng!</a:t>
            </a:r>
          </a:p>
        </p:txBody>
      </p:sp>
      <p:sp>
        <p:nvSpPr>
          <p:cNvPr id="135277" name="mmprod_feedback_7006"/>
          <p:cNvSpPr>
            <a:spLocks noChangeArrowheads="1"/>
          </p:cNvSpPr>
          <p:nvPr>
            <p:custDataLst>
              <p:tags r:id="rId7"/>
            </p:custDataLst>
          </p:nvPr>
        </p:nvSpPr>
        <p:spPr bwMode="auto">
          <a:xfrm>
            <a:off x="2514600" y="4994275"/>
            <a:ext cx="6584950"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lstStyle/>
          <a:p>
            <a:pPr eaLnBrk="1" hangingPunct="1"/>
            <a:r>
              <a:rPr lang="en-US" b="1"/>
              <a:t>Câu trả lời của bạn là:</a:t>
            </a:r>
          </a:p>
        </p:txBody>
      </p:sp>
      <p:sp>
        <p:nvSpPr>
          <p:cNvPr id="135278" name="mmprod_feedback_7010"/>
          <p:cNvSpPr>
            <a:spLocks noChangeArrowheads="1"/>
          </p:cNvSpPr>
          <p:nvPr>
            <p:custDataLst>
              <p:tags r:id="rId8"/>
            </p:custDataLst>
          </p:nvPr>
        </p:nvSpPr>
        <p:spPr bwMode="auto">
          <a:xfrm>
            <a:off x="2514600" y="5673725"/>
            <a:ext cx="6584950" cy="679450"/>
          </a:xfrm>
          <a:prstGeom prst="rect">
            <a:avLst/>
          </a:prstGeom>
          <a:solidFill>
            <a:srgbClr val="EEEEEE"/>
          </a:solidFill>
          <a:ln w="12700">
            <a:solidFill>
              <a:srgbClr val="3333FF"/>
            </a:solidFill>
            <a:miter lim="800000"/>
            <a:headEnd/>
            <a:tailEnd/>
          </a:ln>
          <a:effectLst>
            <a:outerShdw dist="71842" dir="2700000" algn="ctr" rotWithShape="0">
              <a:srgbClr val="808080"/>
            </a:outerShdw>
          </a:effectLst>
        </p:spPr>
        <p:txBody>
          <a:bodyPr lIns="0" tIns="0" rIns="0" bIns="0"/>
          <a:lstStyle/>
          <a:p>
            <a:pPr eaLnBrk="1" hangingPunct="1"/>
            <a:r>
              <a:rPr lang="en-US" b="1"/>
              <a:t>Đáp án đúng là:</a:t>
            </a:r>
          </a:p>
        </p:txBody>
      </p:sp>
      <p:sp>
        <p:nvSpPr>
          <p:cNvPr id="135279" name="mmprod_feedback_7011"/>
          <p:cNvSpPr>
            <a:spLocks noChangeArrowheads="1"/>
          </p:cNvSpPr>
          <p:nvPr>
            <p:custDataLst>
              <p:tags r:id="rId9"/>
            </p:custDataLst>
          </p:nvPr>
        </p:nvSpPr>
        <p:spPr bwMode="auto">
          <a:xfrm>
            <a:off x="2514600" y="5334000"/>
            <a:ext cx="3292475" cy="679450"/>
          </a:xfrm>
          <a:prstGeom prst="rect">
            <a:avLst/>
          </a:prstGeom>
          <a:solidFill>
            <a:srgbClr val="FF9966"/>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Rất tiếc, bạn đã sai!</a:t>
            </a:r>
          </a:p>
        </p:txBody>
      </p:sp>
      <p:sp>
        <p:nvSpPr>
          <p:cNvPr id="135280" name="mmprod_feedback_7007"/>
          <p:cNvSpPr>
            <a:spLocks noChangeArrowheads="1"/>
          </p:cNvSpPr>
          <p:nvPr>
            <p:custDataLst>
              <p:tags r:id="rId10"/>
            </p:custDataLst>
          </p:nvPr>
        </p:nvSpPr>
        <p:spPr bwMode="auto">
          <a:xfrm>
            <a:off x="2679700" y="5662613"/>
            <a:ext cx="3290888" cy="679450"/>
          </a:xfrm>
          <a:prstGeom prst="rect">
            <a:avLst/>
          </a:prstGeom>
          <a:solidFill>
            <a:srgbClr val="FF9966"/>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Bạn phải hoàn thành câu trả lời trước khi tiếp tục.</a:t>
            </a:r>
          </a:p>
        </p:txBody>
      </p:sp>
      <p:grpSp>
        <p:nvGrpSpPr>
          <p:cNvPr id="62475" name="mmprod_Button104"/>
          <p:cNvGrpSpPr>
            <a:grpSpLocks/>
          </p:cNvGrpSpPr>
          <p:nvPr>
            <p:custDataLst>
              <p:tags r:id="rId11"/>
            </p:custDataLst>
          </p:nvPr>
        </p:nvGrpSpPr>
        <p:grpSpPr bwMode="auto">
          <a:xfrm>
            <a:off x="6307138" y="5718175"/>
            <a:ext cx="1144587" cy="407988"/>
            <a:chOff x="3973" y="3602"/>
            <a:chExt cx="721" cy="257"/>
          </a:xfrm>
        </p:grpSpPr>
        <p:sp>
          <p:nvSpPr>
            <p:cNvPr id="62479" name="mmprod_ButtonShape104"/>
            <p:cNvSpPr>
              <a:spLocks noChangeArrowheads="1"/>
            </p:cNvSpPr>
            <p:nvPr/>
          </p:nvSpPr>
          <p:spPr bwMode="auto">
            <a:xfrm>
              <a:off x="3973" y="3602"/>
              <a:ext cx="721" cy="257"/>
            </a:xfrm>
            <a:prstGeom prst="roundRect">
              <a:avLst>
                <a:gd name="adj" fmla="val 16667"/>
              </a:avLst>
            </a:prstGeom>
            <a:solidFill>
              <a:srgbClr val="FFFF00"/>
            </a:solidFill>
            <a:ln w="15875">
              <a:solidFill>
                <a:srgbClr val="000099"/>
              </a:solidFill>
              <a:round/>
              <a:headEnd/>
              <a:tailEnd/>
            </a:ln>
          </p:spPr>
          <p:txBody>
            <a:bodyPr wrap="none" anchor="ctr"/>
            <a:lstStyle/>
            <a:p>
              <a:pPr algn="ctr" eaLnBrk="1" hangingPunct="1"/>
              <a:r>
                <a:rPr lang="en-US" b="1"/>
                <a:t>Trả lời</a:t>
              </a:r>
            </a:p>
          </p:txBody>
        </p:sp>
        <p:sp>
          <p:nvSpPr>
            <p:cNvPr id="62480" name="mmprod_ButtonText105"/>
            <p:cNvSpPr>
              <a:spLocks noChangeArrowheads="1"/>
            </p:cNvSpPr>
            <p:nvPr>
              <p:custDataLst>
                <p:tags r:id="rId14"/>
              </p:custDataLst>
            </p:nvPr>
          </p:nvSpPr>
          <p:spPr bwMode="auto">
            <a:xfrm>
              <a:off x="3989" y="3618"/>
              <a:ext cx="689" cy="225"/>
            </a:xfrm>
            <a:prstGeom prst="roundRect">
              <a:avLst>
                <a:gd name="adj" fmla="val 16667"/>
              </a:avLst>
            </a:prstGeom>
            <a:solidFill>
              <a:srgbClr val="FFFF00"/>
            </a:solidFill>
            <a:ln w="15875">
              <a:solidFill>
                <a:srgbClr val="000099"/>
              </a:solidFill>
              <a:round/>
              <a:headEnd/>
              <a:tailEnd/>
            </a:ln>
          </p:spPr>
          <p:txBody>
            <a:bodyPr wrap="none" lIns="0" tIns="0" rIns="0" bIns="0" anchor="ctr"/>
            <a:lstStyle/>
            <a:p>
              <a:pPr algn="ctr" eaLnBrk="1" hangingPunct="1"/>
              <a:r>
                <a:rPr lang="en-US" sz="1400" b="1"/>
                <a:t>Trả lời</a:t>
              </a:r>
            </a:p>
          </p:txBody>
        </p:sp>
      </p:grpSp>
      <p:grpSp>
        <p:nvGrpSpPr>
          <p:cNvPr id="62476" name="mmprod_Button106"/>
          <p:cNvGrpSpPr>
            <a:grpSpLocks/>
          </p:cNvGrpSpPr>
          <p:nvPr>
            <p:custDataLst>
              <p:tags r:id="rId12"/>
            </p:custDataLst>
          </p:nvPr>
        </p:nvGrpSpPr>
        <p:grpSpPr bwMode="auto">
          <a:xfrm>
            <a:off x="7540625" y="5718175"/>
            <a:ext cx="1146175" cy="407988"/>
            <a:chOff x="4750" y="3602"/>
            <a:chExt cx="722" cy="257"/>
          </a:xfrm>
        </p:grpSpPr>
        <p:sp>
          <p:nvSpPr>
            <p:cNvPr id="62477" name="mmprod_ButtonShape106"/>
            <p:cNvSpPr>
              <a:spLocks noChangeArrowheads="1"/>
            </p:cNvSpPr>
            <p:nvPr/>
          </p:nvSpPr>
          <p:spPr bwMode="auto">
            <a:xfrm>
              <a:off x="4750" y="3602"/>
              <a:ext cx="722" cy="257"/>
            </a:xfrm>
            <a:prstGeom prst="roundRect">
              <a:avLst>
                <a:gd name="adj" fmla="val 16667"/>
              </a:avLst>
            </a:prstGeom>
            <a:solidFill>
              <a:srgbClr val="FFFF00"/>
            </a:solidFill>
            <a:ln w="15875">
              <a:solidFill>
                <a:srgbClr val="000099"/>
              </a:solidFill>
              <a:round/>
              <a:headEnd/>
              <a:tailEnd/>
            </a:ln>
          </p:spPr>
          <p:txBody>
            <a:bodyPr wrap="none" anchor="ctr"/>
            <a:lstStyle/>
            <a:p>
              <a:pPr algn="ctr" eaLnBrk="1" hangingPunct="1"/>
              <a:r>
                <a:rPr lang="en-US" b="1"/>
                <a:t>Xoá</a:t>
              </a:r>
            </a:p>
          </p:txBody>
        </p:sp>
        <p:sp>
          <p:nvSpPr>
            <p:cNvPr id="62478" name="mmprod_ButtonText107"/>
            <p:cNvSpPr>
              <a:spLocks noChangeArrowheads="1"/>
            </p:cNvSpPr>
            <p:nvPr>
              <p:custDataLst>
                <p:tags r:id="rId13"/>
              </p:custDataLst>
            </p:nvPr>
          </p:nvSpPr>
          <p:spPr bwMode="auto">
            <a:xfrm>
              <a:off x="4766" y="3618"/>
              <a:ext cx="690" cy="225"/>
            </a:xfrm>
            <a:prstGeom prst="roundRect">
              <a:avLst>
                <a:gd name="adj" fmla="val 16667"/>
              </a:avLst>
            </a:prstGeom>
            <a:solidFill>
              <a:srgbClr val="FFFF00"/>
            </a:solidFill>
            <a:ln w="15875">
              <a:solidFill>
                <a:srgbClr val="000099"/>
              </a:solidFill>
              <a:round/>
              <a:headEnd/>
              <a:tailEnd/>
            </a:ln>
          </p:spPr>
          <p:txBody>
            <a:bodyPr wrap="none" lIns="0" tIns="0" rIns="0" bIns="0" anchor="ctr"/>
            <a:lstStyle/>
            <a:p>
              <a:pPr algn="ctr" eaLnBrk="1" hangingPunct="1"/>
              <a:r>
                <a:rPr lang="en-US" sz="1400" b="1"/>
                <a:t>Xoá</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52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52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52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52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527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5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74" grpId="0" animBg="1" autoUpdateAnimBg="0"/>
      <p:bldP spid="135275" grpId="0" animBg="1" autoUpdateAnimBg="0"/>
      <p:bldP spid="135276" grpId="0" animBg="1" autoUpdateAnimBg="0"/>
      <p:bldP spid="135277" grpId="0" animBg="1" autoUpdateAnimBg="0"/>
      <p:bldP spid="135278" grpId="0" animBg="1" autoUpdateAnimBg="0"/>
      <p:bldP spid="135279" grpId="0" animBg="1" autoUpdateAnimBg="0"/>
      <p:bldP spid="135280"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1695450" y="287338"/>
            <a:ext cx="5761038" cy="708025"/>
          </a:xfrm>
          <a:prstGeom prst="rect">
            <a:avLst/>
          </a:prstGeom>
          <a:noFill/>
          <a:ln w="9525">
            <a:noFill/>
            <a:miter lim="800000"/>
            <a:headEnd/>
            <a:tailEnd/>
          </a:ln>
        </p:spPr>
        <p:txBody>
          <a:bodyPr>
            <a:spAutoFit/>
          </a:bodyPr>
          <a:lstStyle/>
          <a:p>
            <a:pPr>
              <a:spcBef>
                <a:spcPct val="50000"/>
              </a:spcBef>
            </a:pPr>
            <a:r>
              <a:rPr lang="en-US" sz="4000"/>
              <a:t>       PHIẾU HỌC TẬP</a:t>
            </a:r>
          </a:p>
        </p:txBody>
      </p:sp>
      <p:sp>
        <p:nvSpPr>
          <p:cNvPr id="63491" name="Text Box 4"/>
          <p:cNvSpPr txBox="1">
            <a:spLocks noChangeArrowheads="1"/>
          </p:cNvSpPr>
          <p:nvPr/>
        </p:nvSpPr>
        <p:spPr bwMode="auto">
          <a:xfrm>
            <a:off x="687388" y="1222375"/>
            <a:ext cx="3313112" cy="523875"/>
          </a:xfrm>
          <a:prstGeom prst="rect">
            <a:avLst/>
          </a:prstGeom>
          <a:noFill/>
          <a:ln w="9525">
            <a:noFill/>
            <a:miter lim="800000"/>
            <a:headEnd/>
            <a:tailEnd/>
          </a:ln>
        </p:spPr>
        <p:txBody>
          <a:bodyPr>
            <a:spAutoFit/>
          </a:bodyPr>
          <a:lstStyle/>
          <a:p>
            <a:pPr>
              <a:spcBef>
                <a:spcPct val="50000"/>
              </a:spcBef>
            </a:pPr>
            <a:r>
              <a:rPr lang="en-US" sz="2800" u="sng"/>
              <a:t>Hoàn thành s</a:t>
            </a:r>
            <a:r>
              <a:rPr lang="vi-VN" sz="2800" u="sng"/>
              <a:t>ơ</a:t>
            </a:r>
            <a:r>
              <a:rPr lang="en-US" sz="2800" u="sng"/>
              <a:t> </a:t>
            </a:r>
            <a:r>
              <a:rPr lang="vi-VN" sz="2800" u="sng"/>
              <a:t>đ</a:t>
            </a:r>
            <a:r>
              <a:rPr lang="en-US" sz="2800" u="sng"/>
              <a:t>ồ</a:t>
            </a:r>
            <a:r>
              <a:rPr lang="en-US" sz="2800"/>
              <a:t>:</a:t>
            </a:r>
          </a:p>
        </p:txBody>
      </p:sp>
      <p:sp>
        <p:nvSpPr>
          <p:cNvPr id="63492" name="Text Box 5"/>
          <p:cNvSpPr txBox="1">
            <a:spLocks noChangeArrowheads="1"/>
          </p:cNvSpPr>
          <p:nvPr/>
        </p:nvSpPr>
        <p:spPr bwMode="auto">
          <a:xfrm>
            <a:off x="5008563" y="2159000"/>
            <a:ext cx="1873250" cy="519113"/>
          </a:xfrm>
          <a:prstGeom prst="rect">
            <a:avLst/>
          </a:prstGeom>
          <a:noFill/>
          <a:ln w="9525">
            <a:noFill/>
            <a:miter lim="800000"/>
            <a:headEnd/>
            <a:tailEnd/>
          </a:ln>
        </p:spPr>
        <p:txBody>
          <a:bodyPr>
            <a:spAutoFit/>
          </a:bodyPr>
          <a:lstStyle/>
          <a:p>
            <a:pPr>
              <a:spcBef>
                <a:spcPct val="50000"/>
              </a:spcBef>
            </a:pPr>
            <a:endParaRPr lang="en-US" sz="2800"/>
          </a:p>
        </p:txBody>
      </p:sp>
      <p:sp>
        <p:nvSpPr>
          <p:cNvPr id="92166" name="Rectangle 6"/>
          <p:cNvSpPr>
            <a:spLocks noChangeArrowheads="1"/>
          </p:cNvSpPr>
          <p:nvPr/>
        </p:nvSpPr>
        <p:spPr bwMode="auto">
          <a:xfrm>
            <a:off x="1408113" y="2159000"/>
            <a:ext cx="1655762" cy="503238"/>
          </a:xfrm>
          <a:prstGeom prst="rect">
            <a:avLst/>
          </a:prstGeom>
          <a:solidFill>
            <a:srgbClr val="00FFFF"/>
          </a:solidFill>
          <a:ln w="9525">
            <a:solidFill>
              <a:schemeClr val="tx1"/>
            </a:solidFill>
            <a:miter lim="800000"/>
            <a:headEnd/>
            <a:tailEnd/>
          </a:ln>
        </p:spPr>
        <p:txBody>
          <a:bodyPr wrap="none" anchor="ctr"/>
          <a:lstStyle/>
          <a:p>
            <a:pPr algn="ctr"/>
            <a:r>
              <a:rPr lang="en-US" sz="2800">
                <a:solidFill>
                  <a:srgbClr val="FF3300"/>
                </a:solidFill>
              </a:rPr>
              <a:t>Hơi nước</a:t>
            </a:r>
          </a:p>
        </p:txBody>
      </p:sp>
      <p:sp>
        <p:nvSpPr>
          <p:cNvPr id="92167" name="Rectangle 7"/>
          <p:cNvSpPr>
            <a:spLocks noChangeArrowheads="1"/>
          </p:cNvSpPr>
          <p:nvPr/>
        </p:nvSpPr>
        <p:spPr bwMode="auto">
          <a:xfrm>
            <a:off x="5943600" y="2085975"/>
            <a:ext cx="1655763" cy="503238"/>
          </a:xfrm>
          <a:prstGeom prst="rect">
            <a:avLst/>
          </a:prstGeom>
          <a:solidFill>
            <a:srgbClr val="00FFFF"/>
          </a:solidFill>
          <a:ln w="9525">
            <a:solidFill>
              <a:schemeClr val="tx1"/>
            </a:solidFill>
            <a:miter lim="800000"/>
            <a:headEnd/>
            <a:tailEnd/>
          </a:ln>
        </p:spPr>
        <p:txBody>
          <a:bodyPr wrap="none" anchor="ctr"/>
          <a:lstStyle/>
          <a:p>
            <a:pPr algn="ctr"/>
            <a:r>
              <a:rPr lang="en-US" sz="2800">
                <a:solidFill>
                  <a:srgbClr val="FF3300"/>
                </a:solidFill>
              </a:rPr>
              <a:t>Mây </a:t>
            </a:r>
          </a:p>
        </p:txBody>
      </p:sp>
      <p:sp>
        <p:nvSpPr>
          <p:cNvPr id="92168" name="Rectangle 8"/>
          <p:cNvSpPr>
            <a:spLocks noChangeArrowheads="1"/>
          </p:cNvSpPr>
          <p:nvPr/>
        </p:nvSpPr>
        <p:spPr bwMode="auto">
          <a:xfrm>
            <a:off x="5943600" y="4246563"/>
            <a:ext cx="1655763" cy="503237"/>
          </a:xfrm>
          <a:prstGeom prst="rect">
            <a:avLst/>
          </a:prstGeom>
          <a:solidFill>
            <a:srgbClr val="00FFFF"/>
          </a:solidFill>
          <a:ln w="9525">
            <a:solidFill>
              <a:schemeClr val="tx1"/>
            </a:solidFill>
            <a:miter lim="800000"/>
            <a:headEnd/>
            <a:tailEnd/>
          </a:ln>
        </p:spPr>
        <p:txBody>
          <a:bodyPr wrap="none" anchor="ctr"/>
          <a:lstStyle/>
          <a:p>
            <a:pPr algn="ctr"/>
            <a:r>
              <a:rPr lang="en-US" sz="2800">
                <a:solidFill>
                  <a:srgbClr val="FF3300"/>
                </a:solidFill>
              </a:rPr>
              <a:t>Mưa </a:t>
            </a:r>
          </a:p>
        </p:txBody>
      </p:sp>
      <p:sp>
        <p:nvSpPr>
          <p:cNvPr id="92169" name="Rectangle 9"/>
          <p:cNvSpPr>
            <a:spLocks noChangeArrowheads="1"/>
          </p:cNvSpPr>
          <p:nvPr/>
        </p:nvSpPr>
        <p:spPr bwMode="auto">
          <a:xfrm>
            <a:off x="1408113" y="4246563"/>
            <a:ext cx="1655762" cy="503237"/>
          </a:xfrm>
          <a:prstGeom prst="rect">
            <a:avLst/>
          </a:prstGeom>
          <a:solidFill>
            <a:srgbClr val="00FFFF"/>
          </a:solidFill>
          <a:ln w="9525">
            <a:solidFill>
              <a:schemeClr val="tx1"/>
            </a:solidFill>
            <a:miter lim="800000"/>
            <a:headEnd/>
            <a:tailEnd/>
          </a:ln>
        </p:spPr>
        <p:txBody>
          <a:bodyPr wrap="none" anchor="ctr"/>
          <a:lstStyle/>
          <a:p>
            <a:pPr algn="ctr"/>
            <a:r>
              <a:rPr lang="en-US" sz="2800">
                <a:solidFill>
                  <a:srgbClr val="FF3300"/>
                </a:solidFill>
              </a:rPr>
              <a:t>Nước </a:t>
            </a:r>
          </a:p>
        </p:txBody>
      </p:sp>
      <p:sp>
        <p:nvSpPr>
          <p:cNvPr id="63497" name="Line 10"/>
          <p:cNvSpPr>
            <a:spLocks noChangeShapeType="1"/>
          </p:cNvSpPr>
          <p:nvPr/>
        </p:nvSpPr>
        <p:spPr bwMode="auto">
          <a:xfrm flipV="1">
            <a:off x="2200275" y="2662238"/>
            <a:ext cx="0" cy="1512887"/>
          </a:xfrm>
          <a:prstGeom prst="line">
            <a:avLst/>
          </a:prstGeom>
          <a:noFill/>
          <a:ln w="9525">
            <a:solidFill>
              <a:schemeClr val="tx1"/>
            </a:solidFill>
            <a:round/>
            <a:headEnd/>
            <a:tailEnd type="triangle" w="med" len="med"/>
          </a:ln>
        </p:spPr>
        <p:txBody>
          <a:bodyPr/>
          <a:lstStyle/>
          <a:p>
            <a:endParaRPr lang="en-US"/>
          </a:p>
        </p:txBody>
      </p:sp>
      <p:sp>
        <p:nvSpPr>
          <p:cNvPr id="63498" name="Line 11"/>
          <p:cNvSpPr>
            <a:spLocks noChangeShapeType="1"/>
          </p:cNvSpPr>
          <p:nvPr/>
        </p:nvSpPr>
        <p:spPr bwMode="auto">
          <a:xfrm>
            <a:off x="3063875" y="2374900"/>
            <a:ext cx="2879725" cy="0"/>
          </a:xfrm>
          <a:prstGeom prst="line">
            <a:avLst/>
          </a:prstGeom>
          <a:noFill/>
          <a:ln w="9525">
            <a:solidFill>
              <a:schemeClr val="tx1"/>
            </a:solidFill>
            <a:round/>
            <a:headEnd/>
            <a:tailEnd type="triangle" w="med" len="med"/>
          </a:ln>
        </p:spPr>
        <p:txBody>
          <a:bodyPr/>
          <a:lstStyle/>
          <a:p>
            <a:endParaRPr lang="en-US"/>
          </a:p>
        </p:txBody>
      </p:sp>
      <p:sp>
        <p:nvSpPr>
          <p:cNvPr id="63499" name="Line 12"/>
          <p:cNvSpPr>
            <a:spLocks noChangeShapeType="1"/>
          </p:cNvSpPr>
          <p:nvPr/>
        </p:nvSpPr>
        <p:spPr bwMode="auto">
          <a:xfrm>
            <a:off x="6808788" y="2662238"/>
            <a:ext cx="0" cy="1512887"/>
          </a:xfrm>
          <a:prstGeom prst="line">
            <a:avLst/>
          </a:prstGeom>
          <a:noFill/>
          <a:ln w="9525">
            <a:solidFill>
              <a:schemeClr val="tx1"/>
            </a:solidFill>
            <a:round/>
            <a:headEnd/>
            <a:tailEnd type="triangle" w="med" len="med"/>
          </a:ln>
        </p:spPr>
        <p:txBody>
          <a:bodyPr/>
          <a:lstStyle/>
          <a:p>
            <a:endParaRPr lang="en-US"/>
          </a:p>
        </p:txBody>
      </p:sp>
      <p:sp>
        <p:nvSpPr>
          <p:cNvPr id="63500" name="Text Box 13"/>
          <p:cNvSpPr txBox="1">
            <a:spLocks noChangeArrowheads="1"/>
          </p:cNvSpPr>
          <p:nvPr/>
        </p:nvSpPr>
        <p:spPr bwMode="auto">
          <a:xfrm>
            <a:off x="903288" y="3311525"/>
            <a:ext cx="1296987" cy="457200"/>
          </a:xfrm>
          <a:prstGeom prst="rect">
            <a:avLst/>
          </a:prstGeom>
          <a:noFill/>
          <a:ln w="9525">
            <a:noFill/>
            <a:miter lim="800000"/>
            <a:headEnd/>
            <a:tailEnd/>
          </a:ln>
        </p:spPr>
        <p:txBody>
          <a:bodyPr>
            <a:spAutoFit/>
          </a:bodyPr>
          <a:lstStyle/>
          <a:p>
            <a:pPr>
              <a:spcBef>
                <a:spcPct val="50000"/>
              </a:spcBef>
            </a:pPr>
            <a:endParaRPr lang="en-US" sz="2400"/>
          </a:p>
        </p:txBody>
      </p:sp>
      <p:sp>
        <p:nvSpPr>
          <p:cNvPr id="63501" name="Text Box 14"/>
          <p:cNvSpPr txBox="1">
            <a:spLocks noChangeArrowheads="1"/>
          </p:cNvSpPr>
          <p:nvPr/>
        </p:nvSpPr>
        <p:spPr bwMode="auto">
          <a:xfrm>
            <a:off x="1479550" y="3022600"/>
            <a:ext cx="720725" cy="830263"/>
          </a:xfrm>
          <a:prstGeom prst="rect">
            <a:avLst/>
          </a:prstGeom>
          <a:noFill/>
          <a:ln w="9525">
            <a:noFill/>
            <a:miter lim="800000"/>
            <a:headEnd/>
            <a:tailEnd/>
          </a:ln>
        </p:spPr>
        <p:txBody>
          <a:bodyPr>
            <a:spAutoFit/>
          </a:bodyPr>
          <a:lstStyle/>
          <a:p>
            <a:pPr>
              <a:spcBef>
                <a:spcPct val="50000"/>
              </a:spcBef>
            </a:pPr>
            <a:r>
              <a:rPr lang="en-US" sz="2400"/>
              <a:t>Bay hơi</a:t>
            </a:r>
          </a:p>
        </p:txBody>
      </p:sp>
      <p:sp>
        <p:nvSpPr>
          <p:cNvPr id="63502" name="Text Box 15"/>
          <p:cNvSpPr txBox="1">
            <a:spLocks noChangeArrowheads="1"/>
          </p:cNvSpPr>
          <p:nvPr/>
        </p:nvSpPr>
        <p:spPr bwMode="auto">
          <a:xfrm>
            <a:off x="6808788" y="2951163"/>
            <a:ext cx="1296987" cy="830262"/>
          </a:xfrm>
          <a:prstGeom prst="rect">
            <a:avLst/>
          </a:prstGeom>
          <a:noFill/>
          <a:ln w="9525">
            <a:noFill/>
            <a:miter lim="800000"/>
            <a:headEnd/>
            <a:tailEnd/>
          </a:ln>
        </p:spPr>
        <p:txBody>
          <a:bodyPr>
            <a:spAutoFit/>
          </a:bodyPr>
          <a:lstStyle/>
          <a:p>
            <a:pPr>
              <a:spcBef>
                <a:spcPct val="50000"/>
              </a:spcBef>
            </a:pPr>
            <a:r>
              <a:rPr lang="en-US" sz="2400"/>
              <a:t>Rơi xuống</a:t>
            </a:r>
          </a:p>
        </p:txBody>
      </p:sp>
      <p:sp>
        <p:nvSpPr>
          <p:cNvPr id="63503" name="Text Box 16"/>
          <p:cNvSpPr txBox="1">
            <a:spLocks noChangeArrowheads="1"/>
          </p:cNvSpPr>
          <p:nvPr/>
        </p:nvSpPr>
        <p:spPr bwMode="auto">
          <a:xfrm>
            <a:off x="3279775" y="1943100"/>
            <a:ext cx="2087563" cy="457200"/>
          </a:xfrm>
          <a:prstGeom prst="rect">
            <a:avLst/>
          </a:prstGeom>
          <a:noFill/>
          <a:ln w="9525">
            <a:noFill/>
            <a:miter lim="800000"/>
            <a:headEnd/>
            <a:tailEnd/>
          </a:ln>
        </p:spPr>
        <p:txBody>
          <a:bodyPr>
            <a:spAutoFit/>
          </a:bodyPr>
          <a:lstStyle/>
          <a:p>
            <a:pPr>
              <a:spcBef>
                <a:spcPct val="50000"/>
              </a:spcBef>
            </a:pPr>
            <a:r>
              <a:rPr lang="en-US" sz="2400"/>
              <a:t>     Ngưng tụ</a:t>
            </a:r>
          </a:p>
        </p:txBody>
      </p:sp>
      <p:sp>
        <p:nvSpPr>
          <p:cNvPr id="63504" name="Text Box 17"/>
          <p:cNvSpPr txBox="1">
            <a:spLocks noChangeArrowheads="1"/>
          </p:cNvSpPr>
          <p:nvPr/>
        </p:nvSpPr>
        <p:spPr bwMode="auto">
          <a:xfrm>
            <a:off x="831850" y="4967288"/>
            <a:ext cx="2879725" cy="519112"/>
          </a:xfrm>
          <a:prstGeom prst="rect">
            <a:avLst/>
          </a:prstGeom>
          <a:noFill/>
          <a:ln w="9525">
            <a:noFill/>
            <a:miter lim="800000"/>
            <a:headEnd/>
            <a:tailEnd/>
          </a:ln>
        </p:spPr>
        <p:txBody>
          <a:bodyPr>
            <a:spAutoFit/>
          </a:bodyPr>
          <a:lstStyle/>
          <a:p>
            <a:pPr>
              <a:spcBef>
                <a:spcPct val="50000"/>
              </a:spcBef>
            </a:pPr>
            <a:r>
              <a:rPr lang="en-US" sz="2800"/>
              <a:t>(Sông,hồ,biển…)</a:t>
            </a:r>
          </a:p>
        </p:txBody>
      </p:sp>
      <p:sp>
        <p:nvSpPr>
          <p:cNvPr id="63505" name="Text Box 18"/>
          <p:cNvSpPr txBox="1">
            <a:spLocks noChangeArrowheads="1"/>
          </p:cNvSpPr>
          <p:nvPr/>
        </p:nvSpPr>
        <p:spPr bwMode="auto">
          <a:xfrm>
            <a:off x="5511800" y="4967288"/>
            <a:ext cx="2879725" cy="519112"/>
          </a:xfrm>
          <a:prstGeom prst="rect">
            <a:avLst/>
          </a:prstGeom>
          <a:noFill/>
          <a:ln w="9525">
            <a:noFill/>
            <a:miter lim="800000"/>
            <a:headEnd/>
            <a:tailEnd/>
          </a:ln>
        </p:spPr>
        <p:txBody>
          <a:bodyPr>
            <a:spAutoFit/>
          </a:bodyPr>
          <a:lstStyle/>
          <a:p>
            <a:pPr>
              <a:spcBef>
                <a:spcPct val="50000"/>
              </a:spcBef>
            </a:pPr>
            <a:r>
              <a:rPr lang="en-US" sz="2800"/>
              <a:t>(Sông,hồ,biển…)</a:t>
            </a:r>
          </a:p>
        </p:txBody>
      </p:sp>
      <p:sp>
        <p:nvSpPr>
          <p:cNvPr id="63506" name="Rectangle 20"/>
          <p:cNvSpPr>
            <a:spLocks noGrp="1" noChangeArrowheads="1"/>
          </p:cNvSpPr>
          <p:nvPr>
            <p:ph type="title"/>
          </p:nvPr>
        </p:nvSpPr>
        <p:spPr>
          <a:xfrm>
            <a:off x="0" y="6172200"/>
            <a:ext cx="3733800" cy="685800"/>
          </a:xfrm>
        </p:spPr>
        <p:txBody>
          <a:bodyPr/>
          <a:lstStyle/>
          <a:p>
            <a:pPr eaLnBrk="1" hangingPunct="1"/>
            <a:r>
              <a:rPr lang="en-US" sz="2400" smtClean="0">
                <a:solidFill>
                  <a:schemeClr val="bg1"/>
                </a:solidFill>
              </a:rPr>
              <a:t>Phiếu học tập</a:t>
            </a:r>
          </a:p>
        </p:txBody>
      </p:sp>
      <p:sp>
        <p:nvSpPr>
          <p:cNvPr id="63507" name="Text Box 21"/>
          <p:cNvSpPr txBox="1">
            <a:spLocks noChangeArrowheads="1"/>
          </p:cNvSpPr>
          <p:nvPr/>
        </p:nvSpPr>
        <p:spPr bwMode="auto">
          <a:xfrm>
            <a:off x="304800" y="381000"/>
            <a:ext cx="1676400" cy="466725"/>
          </a:xfrm>
          <a:prstGeom prst="rect">
            <a:avLst/>
          </a:prstGeom>
          <a:solidFill>
            <a:srgbClr val="FFFF00"/>
          </a:solidFill>
          <a:ln w="9525">
            <a:solidFill>
              <a:srgbClr val="3333FF"/>
            </a:solidFill>
            <a:miter lim="800000"/>
            <a:headEnd/>
            <a:tailEnd/>
          </a:ln>
        </p:spPr>
        <p:txBody>
          <a:bodyPr>
            <a:spAutoFit/>
          </a:bodyPr>
          <a:lstStyle/>
          <a:p>
            <a:pPr algn="ctr" eaLnBrk="1" hangingPunct="1">
              <a:spcBef>
                <a:spcPct val="50000"/>
              </a:spcBef>
            </a:pPr>
            <a:r>
              <a:rPr lang="en-US" sz="2400"/>
              <a:t>Bài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169">
                                            <p:txEl>
                                              <p:pRg st="0" end="0"/>
                                            </p:txEl>
                                          </p:spTgt>
                                        </p:tgtEl>
                                        <p:attrNameLst>
                                          <p:attrName>style.visibility</p:attrName>
                                        </p:attrNameLst>
                                      </p:cBhvr>
                                      <p:to>
                                        <p:strVal val="visible"/>
                                      </p:to>
                                    </p:set>
                                    <p:anim calcmode="lin" valueType="num">
                                      <p:cBhvr>
                                        <p:cTn id="7" dur="500" fill="hold"/>
                                        <p:tgtEl>
                                          <p:spTgt spid="9216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92166">
                                            <p:txEl>
                                              <p:pRg st="0" end="0"/>
                                            </p:txEl>
                                          </p:spTgt>
                                        </p:tgtEl>
                                        <p:attrNameLst>
                                          <p:attrName>style.visibility</p:attrName>
                                        </p:attrNameLst>
                                      </p:cBhvr>
                                      <p:to>
                                        <p:strVal val="visible"/>
                                      </p:to>
                                    </p:set>
                                    <p:animEffect transition="in" filter="fade">
                                      <p:cBhvr>
                                        <p:cTn id="13" dur="1000"/>
                                        <p:tgtEl>
                                          <p:spTgt spid="92166">
                                            <p:txEl>
                                              <p:pRg st="0" end="0"/>
                                            </p:txEl>
                                          </p:spTgt>
                                        </p:tgtEl>
                                      </p:cBhvr>
                                    </p:animEffect>
                                    <p:anim calcmode="lin" valueType="num">
                                      <p:cBhvr>
                                        <p:cTn id="14" dur="1000" fill="hold"/>
                                        <p:tgtEl>
                                          <p:spTgt spid="92166">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92166">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216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92167">
                                            <p:txEl>
                                              <p:pRg st="0" end="0"/>
                                            </p:txEl>
                                          </p:spTgt>
                                        </p:tgtEl>
                                        <p:attrNameLst>
                                          <p:attrName>style.visibility</p:attrName>
                                        </p:attrNameLst>
                                      </p:cBhvr>
                                      <p:to>
                                        <p:strVal val="visible"/>
                                      </p:to>
                                    </p:set>
                                    <p:animEffect transition="in" filter="wedge">
                                      <p:cBhvr>
                                        <p:cTn id="21" dur="2000"/>
                                        <p:tgtEl>
                                          <p:spTgt spid="92167">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92168">
                                            <p:txEl>
                                              <p:pRg st="0" end="0"/>
                                            </p:txEl>
                                          </p:spTgt>
                                        </p:tgtEl>
                                        <p:attrNameLst>
                                          <p:attrName>style.visibility</p:attrName>
                                        </p:attrNameLst>
                                      </p:cBhvr>
                                      <p:to>
                                        <p:strVal val="visible"/>
                                      </p:to>
                                    </p:set>
                                    <p:animEffect transition="in" filter="blinds(horizontal)">
                                      <p:cBhvr>
                                        <p:cTn id="26" dur="500"/>
                                        <p:tgtEl>
                                          <p:spTgt spid="921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0" name="Picture 14" descr="happy-rain-cloud"/>
          <p:cNvPicPr>
            <a:picLocks noChangeAspect="1" noChangeArrowheads="1"/>
          </p:cNvPicPr>
          <p:nvPr/>
        </p:nvPicPr>
        <p:blipFill>
          <a:blip r:embed="rId4"/>
          <a:srcRect/>
          <a:stretch>
            <a:fillRect/>
          </a:stretch>
        </p:blipFill>
        <p:spPr bwMode="auto">
          <a:xfrm>
            <a:off x="6297613" y="0"/>
            <a:ext cx="2846387" cy="2895600"/>
          </a:xfrm>
          <a:prstGeom prst="rect">
            <a:avLst/>
          </a:prstGeom>
          <a:noFill/>
          <a:ln w="9525">
            <a:noFill/>
            <a:miter lim="800000"/>
            <a:headEnd/>
            <a:tailEnd/>
          </a:ln>
        </p:spPr>
      </p:pic>
      <p:sp>
        <p:nvSpPr>
          <p:cNvPr id="6147" name="Rectangle 15"/>
          <p:cNvSpPr>
            <a:spLocks noGrp="1" noChangeArrowheads="1"/>
          </p:cNvSpPr>
          <p:nvPr>
            <p:ph type="ctrTitle"/>
          </p:nvPr>
        </p:nvSpPr>
        <p:spPr>
          <a:xfrm>
            <a:off x="685800" y="152400"/>
            <a:ext cx="7772400" cy="1470025"/>
          </a:xfrm>
        </p:spPr>
        <p:txBody>
          <a:bodyPr/>
          <a:lstStyle/>
          <a:p>
            <a:pPr eaLnBrk="1" hangingPunct="1"/>
            <a:r>
              <a:rPr lang="en-US" smtClean="0">
                <a:solidFill>
                  <a:schemeClr val="bg1"/>
                </a:solidFill>
              </a:rPr>
              <a:t>Giới thiệu bài</a:t>
            </a:r>
          </a:p>
        </p:txBody>
      </p:sp>
      <p:pic>
        <p:nvPicPr>
          <p:cNvPr id="19473" name="Picture 17" descr="0511-0812-2104-1744_Puffy_Rain_Cloud_with_Raindrops_Coming_Down_clipart_image">
            <a:hlinkClick r:id="rId5"/>
          </p:cNvPr>
          <p:cNvPicPr>
            <a:picLocks noChangeAspect="1" noChangeArrowheads="1"/>
          </p:cNvPicPr>
          <p:nvPr/>
        </p:nvPicPr>
        <p:blipFill>
          <a:blip r:embed="rId6"/>
          <a:srcRect/>
          <a:stretch>
            <a:fillRect/>
          </a:stretch>
        </p:blipFill>
        <p:spPr bwMode="auto">
          <a:xfrm>
            <a:off x="0" y="3886200"/>
            <a:ext cx="2676525" cy="2971800"/>
          </a:xfrm>
          <a:prstGeom prst="rect">
            <a:avLst/>
          </a:prstGeom>
          <a:noFill/>
          <a:ln w="9525">
            <a:noFill/>
            <a:miter lim="800000"/>
            <a:headEnd/>
            <a:tailEnd/>
          </a:ln>
        </p:spPr>
      </p:pic>
      <p:sp>
        <p:nvSpPr>
          <p:cNvPr id="19474" name="AutoShape 18"/>
          <p:cNvSpPr>
            <a:spLocks noChangeArrowheads="1"/>
          </p:cNvSpPr>
          <p:nvPr/>
        </p:nvSpPr>
        <p:spPr bwMode="auto">
          <a:xfrm>
            <a:off x="304800" y="228600"/>
            <a:ext cx="16764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19475" name="Text Box 19"/>
          <p:cNvSpPr txBox="1">
            <a:spLocks noChangeArrowheads="1"/>
          </p:cNvSpPr>
          <p:nvPr/>
        </p:nvSpPr>
        <p:spPr bwMode="auto">
          <a:xfrm>
            <a:off x="152400" y="2667000"/>
            <a:ext cx="8001000" cy="1169988"/>
          </a:xfrm>
          <a:prstGeom prst="rect">
            <a:avLst/>
          </a:prstGeom>
          <a:noFill/>
          <a:ln w="9525">
            <a:solidFill>
              <a:schemeClr val="tx2"/>
            </a:solid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9476" name="Text Box 20"/>
          <p:cNvSpPr txBox="1">
            <a:spLocks noChangeArrowheads="1"/>
          </p:cNvSpPr>
          <p:nvPr/>
        </p:nvSpPr>
        <p:spPr bwMode="auto">
          <a:xfrm>
            <a:off x="2057400" y="304800"/>
            <a:ext cx="2286000" cy="457200"/>
          </a:xfrm>
          <a:prstGeom prst="rect">
            <a:avLst/>
          </a:prstGeom>
          <a:noFill/>
          <a:ln w="9525">
            <a:noFill/>
            <a:miter lim="800000"/>
            <a:headEnd/>
            <a:tailEnd/>
          </a:ln>
        </p:spPr>
        <p:txBody>
          <a:bodyPr>
            <a:spAutoFit/>
          </a:bodyPr>
          <a:lstStyle/>
          <a:p>
            <a:pPr eaLnBrk="1" hangingPunct="1">
              <a:spcBef>
                <a:spcPct val="50000"/>
              </a:spcBef>
            </a:pPr>
            <a:r>
              <a:rPr lang="en-US" sz="2400" b="1"/>
              <a:t>KHOA HỌC:</a:t>
            </a:r>
          </a:p>
        </p:txBody>
      </p:sp>
      <p:grpSp>
        <p:nvGrpSpPr>
          <p:cNvPr id="2" name="Group 25"/>
          <p:cNvGrpSpPr>
            <a:grpSpLocks/>
          </p:cNvGrpSpPr>
          <p:nvPr/>
        </p:nvGrpSpPr>
        <p:grpSpPr bwMode="auto">
          <a:xfrm>
            <a:off x="1524000" y="914400"/>
            <a:ext cx="5029200" cy="3048000"/>
            <a:chOff x="960" y="576"/>
            <a:chExt cx="3168" cy="1920"/>
          </a:xfrm>
        </p:grpSpPr>
        <p:sp>
          <p:nvSpPr>
            <p:cNvPr id="6156" name="AutoShape 23"/>
            <p:cNvSpPr>
              <a:spLocks noChangeArrowheads="1"/>
            </p:cNvSpPr>
            <p:nvPr/>
          </p:nvSpPr>
          <p:spPr bwMode="auto">
            <a:xfrm>
              <a:off x="960" y="576"/>
              <a:ext cx="3168" cy="1920"/>
            </a:xfrm>
            <a:prstGeom prst="cloudCallout">
              <a:avLst>
                <a:gd name="adj1" fmla="val -63449"/>
                <a:gd name="adj2" fmla="val 66250"/>
              </a:avLst>
            </a:prstGeom>
            <a:solidFill>
              <a:schemeClr val="accent1"/>
            </a:solidFill>
            <a:ln w="9525">
              <a:solidFill>
                <a:schemeClr val="tx1"/>
              </a:solidFill>
              <a:round/>
              <a:headEnd/>
              <a:tailEnd/>
            </a:ln>
          </p:spPr>
          <p:txBody>
            <a:bodyPr/>
            <a:lstStyle/>
            <a:p>
              <a:pPr algn="ctr" eaLnBrk="1" hangingPunct="1"/>
              <a:endParaRPr lang="en-US"/>
            </a:p>
          </p:txBody>
        </p:sp>
        <p:sp>
          <p:nvSpPr>
            <p:cNvPr id="6157" name="Text Box 24"/>
            <p:cNvSpPr txBox="1">
              <a:spLocks noChangeArrowheads="1"/>
            </p:cNvSpPr>
            <p:nvPr/>
          </p:nvSpPr>
          <p:spPr bwMode="auto">
            <a:xfrm>
              <a:off x="1392" y="1104"/>
              <a:ext cx="2448" cy="523"/>
            </a:xfrm>
            <a:prstGeom prst="rect">
              <a:avLst/>
            </a:prstGeom>
            <a:noFill/>
            <a:ln w="9525">
              <a:noFill/>
              <a:miter lim="800000"/>
              <a:headEnd/>
              <a:tailEnd/>
            </a:ln>
          </p:spPr>
          <p:txBody>
            <a:bodyPr>
              <a:spAutoFit/>
            </a:bodyPr>
            <a:lstStyle/>
            <a:p>
              <a:pPr eaLnBrk="1" hangingPunct="1">
                <a:spcBef>
                  <a:spcPct val="50000"/>
                </a:spcBef>
              </a:pPr>
              <a:r>
                <a:rPr lang="en-US" sz="2400" b="1"/>
                <a:t>Khi trời nổi dông em thấy có những hiện tượng gì?</a:t>
              </a:r>
            </a:p>
          </p:txBody>
        </p:sp>
      </p:grpSp>
      <p:grpSp>
        <p:nvGrpSpPr>
          <p:cNvPr id="3" name="Group 26"/>
          <p:cNvGrpSpPr>
            <a:grpSpLocks/>
          </p:cNvGrpSpPr>
          <p:nvPr/>
        </p:nvGrpSpPr>
        <p:grpSpPr bwMode="auto">
          <a:xfrm>
            <a:off x="3429000" y="2971800"/>
            <a:ext cx="5029200" cy="3048000"/>
            <a:chOff x="960" y="576"/>
            <a:chExt cx="3168" cy="1920"/>
          </a:xfrm>
        </p:grpSpPr>
        <p:sp>
          <p:nvSpPr>
            <p:cNvPr id="6154" name="AutoShape 27"/>
            <p:cNvSpPr>
              <a:spLocks noChangeArrowheads="1"/>
            </p:cNvSpPr>
            <p:nvPr/>
          </p:nvSpPr>
          <p:spPr bwMode="auto">
            <a:xfrm>
              <a:off x="960" y="576"/>
              <a:ext cx="3168" cy="1920"/>
            </a:xfrm>
            <a:prstGeom prst="cloudCallout">
              <a:avLst>
                <a:gd name="adj1" fmla="val -63449"/>
                <a:gd name="adj2" fmla="val 66250"/>
              </a:avLst>
            </a:prstGeom>
            <a:solidFill>
              <a:schemeClr val="accent1"/>
            </a:solidFill>
            <a:ln w="9525">
              <a:solidFill>
                <a:schemeClr val="tx1"/>
              </a:solidFill>
              <a:round/>
              <a:headEnd/>
              <a:tailEnd/>
            </a:ln>
          </p:spPr>
          <p:txBody>
            <a:bodyPr/>
            <a:lstStyle/>
            <a:p>
              <a:pPr algn="ctr" eaLnBrk="1" hangingPunct="1"/>
              <a:endParaRPr lang="en-US"/>
            </a:p>
          </p:txBody>
        </p:sp>
        <p:sp>
          <p:nvSpPr>
            <p:cNvPr id="6155" name="Text Box 28"/>
            <p:cNvSpPr txBox="1">
              <a:spLocks noChangeArrowheads="1"/>
            </p:cNvSpPr>
            <p:nvPr/>
          </p:nvSpPr>
          <p:spPr bwMode="auto">
            <a:xfrm>
              <a:off x="1392" y="1104"/>
              <a:ext cx="2448" cy="989"/>
            </a:xfrm>
            <a:prstGeom prst="rect">
              <a:avLst/>
            </a:prstGeom>
            <a:noFill/>
            <a:ln w="9525">
              <a:noFill/>
              <a:miter lim="800000"/>
              <a:headEnd/>
              <a:tailEnd/>
            </a:ln>
          </p:spPr>
          <p:txBody>
            <a:bodyPr>
              <a:spAutoFit/>
            </a:bodyPr>
            <a:lstStyle/>
            <a:p>
              <a:pPr eaLnBrk="1" hangingPunct="1">
                <a:spcBef>
                  <a:spcPct val="50000"/>
                </a:spcBef>
              </a:pPr>
              <a:r>
                <a:rPr lang="en-US" sz="2400" b="1"/>
                <a:t>    Khi trời nổi dông có những hiện tượng gió to, mây đen kéo đến mù mịt và trời đổ mưa,…</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nodeType="clickEffect">
                                  <p:stCondLst>
                                    <p:cond delay="0"/>
                                  </p:stCondLst>
                                  <p:childTnLst>
                                    <p:animEffect transition="out" filter="diamond(in)">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9473"/>
                                        </p:tgtEl>
                                        <p:attrNameLst>
                                          <p:attrName>style.visibility</p:attrName>
                                        </p:attrNameLst>
                                      </p:cBhvr>
                                      <p:to>
                                        <p:strVal val="visible"/>
                                      </p:to>
                                    </p:set>
                                    <p:anim calcmode="lin" valueType="num">
                                      <p:cBhvr additive="base">
                                        <p:cTn id="27" dur="500" fill="hold"/>
                                        <p:tgtEl>
                                          <p:spTgt spid="19473"/>
                                        </p:tgtEl>
                                        <p:attrNameLst>
                                          <p:attrName>ppt_x</p:attrName>
                                        </p:attrNameLst>
                                      </p:cBhvr>
                                      <p:tavLst>
                                        <p:tav tm="0">
                                          <p:val>
                                            <p:strVal val="#ppt_x"/>
                                          </p:val>
                                        </p:tav>
                                        <p:tav tm="100000">
                                          <p:val>
                                            <p:strVal val="#ppt_x"/>
                                          </p:val>
                                        </p:tav>
                                      </p:tavLst>
                                    </p:anim>
                                    <p:anim calcmode="lin" valueType="num">
                                      <p:cBhvr additive="base">
                                        <p:cTn id="28" dur="500" fill="hold"/>
                                        <p:tgtEl>
                                          <p:spTgt spid="1947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470"/>
                                        </p:tgtEl>
                                        <p:attrNameLst>
                                          <p:attrName>style.visibility</p:attrName>
                                        </p:attrNameLst>
                                      </p:cBhvr>
                                      <p:to>
                                        <p:strVal val="visible"/>
                                      </p:to>
                                    </p:set>
                                    <p:anim calcmode="lin" valueType="num">
                                      <p:cBhvr additive="base">
                                        <p:cTn id="31" dur="500" fill="hold"/>
                                        <p:tgtEl>
                                          <p:spTgt spid="19470"/>
                                        </p:tgtEl>
                                        <p:attrNameLst>
                                          <p:attrName>ppt_x</p:attrName>
                                        </p:attrNameLst>
                                      </p:cBhvr>
                                      <p:tavLst>
                                        <p:tav tm="0">
                                          <p:val>
                                            <p:strVal val="#ppt_x"/>
                                          </p:val>
                                        </p:tav>
                                        <p:tav tm="100000">
                                          <p:val>
                                            <p:strVal val="#ppt_x"/>
                                          </p:val>
                                        </p:tav>
                                      </p:tavLst>
                                    </p:anim>
                                    <p:anim calcmode="lin" valueType="num">
                                      <p:cBhvr additive="base">
                                        <p:cTn id="32" dur="500" fill="hold"/>
                                        <p:tgtEl>
                                          <p:spTgt spid="1947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9474"/>
                                        </p:tgtEl>
                                        <p:attrNameLst>
                                          <p:attrName>style.visibility</p:attrName>
                                        </p:attrNameLst>
                                      </p:cBhvr>
                                      <p:to>
                                        <p:strVal val="visible"/>
                                      </p:to>
                                    </p:set>
                                    <p:animEffect transition="in" filter="box(in)">
                                      <p:cBhvr>
                                        <p:cTn id="37" dur="500"/>
                                        <p:tgtEl>
                                          <p:spTgt spid="19474"/>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9476"/>
                                        </p:tgtEl>
                                        <p:attrNameLst>
                                          <p:attrName>style.visibility</p:attrName>
                                        </p:attrNameLst>
                                      </p:cBhvr>
                                      <p:to>
                                        <p:strVal val="visible"/>
                                      </p:to>
                                    </p:set>
                                    <p:animEffect transition="in" filter="box(in)">
                                      <p:cBhvr>
                                        <p:cTn id="40" dur="500"/>
                                        <p:tgtEl>
                                          <p:spTgt spid="1947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475"/>
                                        </p:tgtEl>
                                        <p:attrNameLst>
                                          <p:attrName>style.visibility</p:attrName>
                                        </p:attrNameLst>
                                      </p:cBhvr>
                                      <p:to>
                                        <p:strVal val="visible"/>
                                      </p:to>
                                    </p:set>
                                    <p:animEffect transition="in" filter="checkerboard(across)">
                                      <p:cBhvr>
                                        <p:cTn id="45" dur="500"/>
                                        <p:tgtEl>
                                          <p:spTgt spid="19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4" grpId="0" animBg="1"/>
      <p:bldP spid="19475" grpId="0" animBg="1"/>
      <p:bldP spid="194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p:cNvSpPr>
            <a:spLocks noGrp="1" noChangeArrowheads="1"/>
          </p:cNvSpPr>
          <p:nvPr>
            <p:ph type="title"/>
          </p:nvPr>
        </p:nvSpPr>
        <p:spPr>
          <a:xfrm>
            <a:off x="1524000" y="2971800"/>
            <a:ext cx="6019800" cy="1143000"/>
          </a:xfrm>
          <a:ln>
            <a:solidFill>
              <a:schemeClr val="tx2"/>
            </a:solidFill>
          </a:ln>
        </p:spPr>
        <p:txBody>
          <a:bodyPr/>
          <a:lstStyle/>
          <a:p>
            <a:pPr eaLnBrk="1" hangingPunct="1"/>
            <a:r>
              <a:rPr lang="en-US" sz="4000" smtClean="0">
                <a:solidFill>
                  <a:srgbClr val="FF3300"/>
                </a:solidFill>
              </a:rPr>
              <a:t>HOẠT ĐỘNG 1</a:t>
            </a:r>
            <a:r>
              <a:rPr lang="en-US" sz="4000" smtClean="0">
                <a:solidFill>
                  <a:srgbClr val="FF0000"/>
                </a:solidFill>
              </a:rPr>
              <a:t/>
            </a:r>
            <a:br>
              <a:rPr lang="en-US" sz="4000" smtClean="0">
                <a:solidFill>
                  <a:srgbClr val="FF0000"/>
                </a:solidFill>
              </a:rPr>
            </a:br>
            <a:r>
              <a:rPr lang="en-US" sz="4000" smtClean="0">
                <a:solidFill>
                  <a:srgbClr val="3333FF"/>
                </a:solidFill>
              </a:rPr>
              <a:t>SỰ HÌNH THÀNH MÂY</a:t>
            </a:r>
          </a:p>
        </p:txBody>
      </p:sp>
      <p:sp>
        <p:nvSpPr>
          <p:cNvPr id="8195"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8196"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8197"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dissolve">
                                      <p:cBhvr>
                                        <p:cTn id="7"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0" y="1676400"/>
            <a:ext cx="8229600" cy="3276600"/>
          </a:xfrm>
        </p:spPr>
        <p:txBody>
          <a:bodyPr/>
          <a:lstStyle/>
          <a:p>
            <a:pPr marL="609600" indent="-609600" eaLnBrk="1" hangingPunct="1">
              <a:buFontTx/>
              <a:buNone/>
            </a:pPr>
            <a:r>
              <a:rPr lang="en-US" sz="2200" b="1" smtClean="0">
                <a:solidFill>
                  <a:schemeClr val="hlink"/>
                </a:solidFill>
              </a:rPr>
              <a:t>1.Tôi là nước ở sông, hồ, biển, …Tôi bay hơi vào không khí.</a:t>
            </a:r>
          </a:p>
          <a:p>
            <a:pPr marL="609600" indent="-609600" eaLnBrk="1" hangingPunct="1">
              <a:buFontTx/>
              <a:buNone/>
            </a:pPr>
            <a:endParaRPr lang="en-US" sz="2200" b="1" smtClean="0"/>
          </a:p>
          <a:p>
            <a:pPr marL="609600" indent="-609600" eaLnBrk="1" hangingPunct="1">
              <a:buFontTx/>
              <a:buNone/>
            </a:pPr>
            <a:endParaRPr lang="en-US" sz="2200" b="1" smtClean="0"/>
          </a:p>
        </p:txBody>
      </p:sp>
      <p:pic>
        <p:nvPicPr>
          <p:cNvPr id="10243" name="Picture 3" descr="Hình 1 xuất bản (mới)"/>
          <p:cNvPicPr>
            <a:picLocks noChangeAspect="1" noChangeArrowheads="1" noCrop="1"/>
          </p:cNvPicPr>
          <p:nvPr>
            <p:ph sz="quarter" idx="2"/>
          </p:nvPr>
        </p:nvPicPr>
        <p:blipFill>
          <a:blip r:embed="rId4"/>
          <a:srcRect/>
          <a:stretch>
            <a:fillRect/>
          </a:stretch>
        </p:blipFill>
        <p:spPr>
          <a:xfrm>
            <a:off x="0" y="2057400"/>
            <a:ext cx="9144000" cy="4953000"/>
          </a:xfrm>
          <a:noFill/>
        </p:spPr>
      </p:pic>
      <p:sp>
        <p:nvSpPr>
          <p:cNvPr id="10244"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0245"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0246"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10247" name="Rectangle 9"/>
          <p:cNvSpPr>
            <a:spLocks noGrp="1" noChangeArrowheads="1"/>
          </p:cNvSpPr>
          <p:nvPr>
            <p:ph type="title"/>
          </p:nvPr>
        </p:nvSpPr>
        <p:spPr>
          <a:xfrm>
            <a:off x="1676400" y="2514600"/>
            <a:ext cx="2057400" cy="1143000"/>
          </a:xfrm>
        </p:spPr>
        <p:txBody>
          <a:bodyPr/>
          <a:lstStyle/>
          <a:p>
            <a:pPr eaLnBrk="1" hangingPunct="1"/>
            <a:r>
              <a:rPr lang="en-US" smtClean="0">
                <a:solidFill>
                  <a:schemeClr val="bg1"/>
                </a:solidFill>
              </a:rPr>
              <a:t>H1</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sz="half" idx="1"/>
          </p:nvPr>
        </p:nvSpPr>
        <p:spPr>
          <a:xfrm>
            <a:off x="0" y="1600200"/>
            <a:ext cx="9144000" cy="5257800"/>
          </a:xfrm>
        </p:spPr>
        <p:txBody>
          <a:bodyPr/>
          <a:lstStyle/>
          <a:p>
            <a:pPr algn="ctr" eaLnBrk="1" hangingPunct="1">
              <a:buFontTx/>
              <a:buNone/>
            </a:pPr>
            <a:r>
              <a:rPr lang="en-US" sz="2800" b="1" smtClean="0">
                <a:solidFill>
                  <a:schemeClr val="hlink"/>
                </a:solidFill>
              </a:rPr>
              <a:t>2. Lên cao gặp lạnh, từ hơi nước tôi lại biến thành những hạt nước nhỏ li ti.</a:t>
            </a:r>
          </a:p>
          <a:p>
            <a:pPr eaLnBrk="1" hangingPunct="1">
              <a:buFontTx/>
              <a:buNone/>
            </a:pPr>
            <a:endParaRPr lang="en-US" sz="2800" b="1" smtClean="0">
              <a:solidFill>
                <a:schemeClr val="hlink"/>
              </a:solidFill>
            </a:endParaRPr>
          </a:p>
        </p:txBody>
      </p:sp>
      <p:pic>
        <p:nvPicPr>
          <p:cNvPr id="12291" name="Picture 3" descr="H2 Không động"/>
          <p:cNvPicPr>
            <a:picLocks noChangeAspect="1" noChangeArrowheads="1"/>
          </p:cNvPicPr>
          <p:nvPr>
            <p:ph sz="half" idx="2"/>
          </p:nvPr>
        </p:nvPicPr>
        <p:blipFill>
          <a:blip r:embed="rId4"/>
          <a:srcRect/>
          <a:stretch>
            <a:fillRect/>
          </a:stretch>
        </p:blipFill>
        <p:spPr>
          <a:xfrm>
            <a:off x="0" y="2590800"/>
            <a:ext cx="9144000" cy="4516438"/>
          </a:xfrm>
          <a:noFill/>
        </p:spPr>
      </p:pic>
      <p:pic>
        <p:nvPicPr>
          <p:cNvPr id="12292" name="Picture 4" descr="H2 Không động"/>
          <p:cNvPicPr>
            <a:picLocks noChangeAspect="1" noChangeArrowheads="1"/>
          </p:cNvPicPr>
          <p:nvPr/>
        </p:nvPicPr>
        <p:blipFill>
          <a:blip r:embed="rId4"/>
          <a:srcRect l="39166" t="30370"/>
          <a:stretch>
            <a:fillRect/>
          </a:stretch>
        </p:blipFill>
        <p:spPr bwMode="auto">
          <a:xfrm>
            <a:off x="3581400" y="3276600"/>
            <a:ext cx="5562600" cy="3144838"/>
          </a:xfrm>
          <a:prstGeom prst="rect">
            <a:avLst/>
          </a:prstGeom>
          <a:noFill/>
          <a:ln w="9525">
            <a:noFill/>
            <a:miter lim="800000"/>
            <a:headEnd/>
            <a:tailEnd/>
          </a:ln>
        </p:spPr>
      </p:pic>
      <p:sp>
        <p:nvSpPr>
          <p:cNvPr id="12293" name="Rectangle 6"/>
          <p:cNvSpPr>
            <a:spLocks noGrp="1" noChangeArrowheads="1"/>
          </p:cNvSpPr>
          <p:nvPr>
            <p:ph type="title"/>
          </p:nvPr>
        </p:nvSpPr>
        <p:spPr/>
        <p:txBody>
          <a:bodyPr/>
          <a:lstStyle/>
          <a:p>
            <a:pPr eaLnBrk="1" hangingPunct="1"/>
            <a:r>
              <a:rPr lang="en-US" smtClean="0">
                <a:solidFill>
                  <a:schemeClr val="bg1"/>
                </a:solidFill>
              </a:rPr>
              <a:t>H2</a:t>
            </a:r>
          </a:p>
        </p:txBody>
      </p:sp>
      <p:sp>
        <p:nvSpPr>
          <p:cNvPr id="12294" name="Rectangle 8"/>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2295" name="Text Box 9"/>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2296" name="AutoShape 10"/>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sz="half" idx="1"/>
          </p:nvPr>
        </p:nvSpPr>
        <p:spPr>
          <a:xfrm>
            <a:off x="0" y="1600200"/>
            <a:ext cx="9144000" cy="5257800"/>
          </a:xfrm>
        </p:spPr>
        <p:txBody>
          <a:bodyPr/>
          <a:lstStyle/>
          <a:p>
            <a:pPr marL="609600" indent="-609600" algn="ctr" eaLnBrk="1" hangingPunct="1">
              <a:buFontTx/>
              <a:buNone/>
            </a:pPr>
            <a:r>
              <a:rPr lang="en-US" sz="2400" b="1" smtClean="0">
                <a:solidFill>
                  <a:schemeClr val="hlink"/>
                </a:solidFill>
              </a:rPr>
              <a:t>3.Trên cao, nhiều hạt nước nhỏ li ti hợp lại với nhau thành những đám mây.</a:t>
            </a:r>
          </a:p>
          <a:p>
            <a:pPr marL="609600" indent="-609600" algn="ctr" eaLnBrk="1" hangingPunct="1">
              <a:buFontTx/>
              <a:buNone/>
            </a:pPr>
            <a:endParaRPr lang="en-US" sz="2400" b="1" smtClean="0">
              <a:solidFill>
                <a:schemeClr val="hlink"/>
              </a:solidFill>
            </a:endParaRPr>
          </a:p>
        </p:txBody>
      </p:sp>
      <p:pic>
        <p:nvPicPr>
          <p:cNvPr id="14339" name="Picture 3" descr="Hinh 3 Xb Moi"/>
          <p:cNvPicPr>
            <a:picLocks noChangeAspect="1" noChangeArrowheads="1" noCrop="1"/>
          </p:cNvPicPr>
          <p:nvPr>
            <p:ph sz="half" idx="2"/>
          </p:nvPr>
        </p:nvPicPr>
        <p:blipFill>
          <a:blip r:embed="rId4"/>
          <a:srcRect/>
          <a:stretch>
            <a:fillRect/>
          </a:stretch>
        </p:blipFill>
        <p:spPr>
          <a:xfrm>
            <a:off x="0" y="2438400"/>
            <a:ext cx="9144000" cy="4252913"/>
          </a:xfrm>
          <a:noFill/>
        </p:spPr>
      </p:pic>
      <p:sp>
        <p:nvSpPr>
          <p:cNvPr id="14340" name="Rectangle 5"/>
          <p:cNvSpPr>
            <a:spLocks noGrp="1" noChangeArrowheads="1"/>
          </p:cNvSpPr>
          <p:nvPr>
            <p:ph type="title"/>
          </p:nvPr>
        </p:nvSpPr>
        <p:spPr/>
        <p:txBody>
          <a:bodyPr/>
          <a:lstStyle/>
          <a:p>
            <a:pPr eaLnBrk="1" hangingPunct="1"/>
            <a:r>
              <a:rPr lang="en-US" smtClean="0">
                <a:solidFill>
                  <a:schemeClr val="bg1"/>
                </a:solidFill>
              </a:rPr>
              <a:t>H3</a:t>
            </a:r>
          </a:p>
        </p:txBody>
      </p:sp>
      <p:sp>
        <p:nvSpPr>
          <p:cNvPr id="14341"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4342"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4343"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y mua(2)"/>
          <p:cNvPicPr>
            <a:picLocks noChangeAspect="1" noChangeArrowheads="1"/>
          </p:cNvPicPr>
          <p:nvPr/>
        </p:nvPicPr>
        <p:blipFill>
          <a:blip r:embed="rId4"/>
          <a:srcRect l="17592" t="-9731" r="24074"/>
          <a:stretch>
            <a:fillRect/>
          </a:stretch>
        </p:blipFill>
        <p:spPr bwMode="auto">
          <a:xfrm>
            <a:off x="1676400" y="4953000"/>
            <a:ext cx="4800600" cy="1828800"/>
          </a:xfrm>
          <a:prstGeom prst="rect">
            <a:avLst/>
          </a:prstGeom>
          <a:noFill/>
          <a:ln w="9525">
            <a:noFill/>
            <a:miter lim="800000"/>
            <a:headEnd/>
            <a:tailEnd/>
          </a:ln>
        </p:spPr>
      </p:pic>
      <p:pic>
        <p:nvPicPr>
          <p:cNvPr id="52227" name="Picture 3" descr="Dam may mang hoi nuoc"/>
          <p:cNvPicPr>
            <a:picLocks noChangeAspect="1" noChangeArrowheads="1"/>
          </p:cNvPicPr>
          <p:nvPr/>
        </p:nvPicPr>
        <p:blipFill>
          <a:blip r:embed="rId5"/>
          <a:srcRect/>
          <a:stretch>
            <a:fillRect/>
          </a:stretch>
        </p:blipFill>
        <p:spPr bwMode="auto">
          <a:xfrm>
            <a:off x="1447800" y="2209800"/>
            <a:ext cx="6324600" cy="1608138"/>
          </a:xfrm>
          <a:prstGeom prst="rect">
            <a:avLst/>
          </a:prstGeom>
          <a:noFill/>
          <a:ln w="9525">
            <a:noFill/>
            <a:miter lim="800000"/>
            <a:headEnd/>
            <a:tailEnd/>
          </a:ln>
        </p:spPr>
      </p:pic>
      <p:sp>
        <p:nvSpPr>
          <p:cNvPr id="52228" name="AutoShape 4"/>
          <p:cNvSpPr>
            <a:spLocks noChangeArrowheads="1"/>
          </p:cNvSpPr>
          <p:nvPr/>
        </p:nvSpPr>
        <p:spPr bwMode="auto">
          <a:xfrm rot="10800000">
            <a:off x="8229600" y="2514600"/>
            <a:ext cx="609600" cy="2895600"/>
          </a:xfrm>
          <a:prstGeom prst="curvedRightArrow">
            <a:avLst>
              <a:gd name="adj1" fmla="val 95000"/>
              <a:gd name="adj2" fmla="val 190000"/>
              <a:gd name="adj3" fmla="val 33333"/>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6389" name="Text Box 5"/>
          <p:cNvSpPr txBox="1">
            <a:spLocks noChangeArrowheads="1"/>
          </p:cNvSpPr>
          <p:nvPr/>
        </p:nvSpPr>
        <p:spPr bwMode="auto">
          <a:xfrm>
            <a:off x="2209800" y="3048000"/>
            <a:ext cx="1768475" cy="366713"/>
          </a:xfrm>
          <a:prstGeom prst="rect">
            <a:avLst/>
          </a:prstGeom>
          <a:noFill/>
          <a:ln w="9525">
            <a:noFill/>
            <a:miter lim="800000"/>
            <a:headEnd/>
            <a:tailEnd/>
          </a:ln>
        </p:spPr>
        <p:txBody>
          <a:bodyPr>
            <a:spAutoFit/>
          </a:bodyPr>
          <a:lstStyle/>
          <a:p>
            <a:endParaRPr lang="vi-VN"/>
          </a:p>
        </p:txBody>
      </p:sp>
      <p:sp>
        <p:nvSpPr>
          <p:cNvPr id="52230" name="AutoShape 6"/>
          <p:cNvSpPr>
            <a:spLocks noChangeArrowheads="1"/>
          </p:cNvSpPr>
          <p:nvPr/>
        </p:nvSpPr>
        <p:spPr bwMode="auto">
          <a:xfrm>
            <a:off x="304800" y="4191000"/>
            <a:ext cx="1371600" cy="914400"/>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Nước ở</a:t>
            </a:r>
          </a:p>
          <a:p>
            <a:pPr algn="ctr"/>
            <a:r>
              <a:rPr lang="en-US">
                <a:solidFill>
                  <a:srgbClr val="0000FF"/>
                </a:solidFill>
              </a:rPr>
              <a:t> sông hồ..</a:t>
            </a:r>
          </a:p>
        </p:txBody>
      </p:sp>
      <p:sp>
        <p:nvSpPr>
          <p:cNvPr id="52231" name="AutoShape 7"/>
          <p:cNvSpPr>
            <a:spLocks noChangeArrowheads="1"/>
          </p:cNvSpPr>
          <p:nvPr/>
        </p:nvSpPr>
        <p:spPr bwMode="auto">
          <a:xfrm rot="10820685" flipV="1">
            <a:off x="6553200" y="4114800"/>
            <a:ext cx="1733550" cy="993775"/>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Hơi nước</a:t>
            </a:r>
          </a:p>
        </p:txBody>
      </p:sp>
      <p:sp>
        <p:nvSpPr>
          <p:cNvPr id="52232" name="AutoShape 8"/>
          <p:cNvSpPr>
            <a:spLocks noChangeArrowheads="1"/>
          </p:cNvSpPr>
          <p:nvPr/>
        </p:nvSpPr>
        <p:spPr bwMode="auto">
          <a:xfrm>
            <a:off x="3429000" y="4038600"/>
            <a:ext cx="1371600" cy="1066800"/>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Hạt nước </a:t>
            </a:r>
          </a:p>
          <a:p>
            <a:pPr algn="ctr"/>
            <a:r>
              <a:rPr lang="en-US">
                <a:solidFill>
                  <a:srgbClr val="0000FF"/>
                </a:solidFill>
              </a:rPr>
              <a:t>nhỏ li ti</a:t>
            </a:r>
          </a:p>
        </p:txBody>
      </p:sp>
      <p:sp>
        <p:nvSpPr>
          <p:cNvPr id="52233" name="AutoShape 9"/>
          <p:cNvSpPr>
            <a:spLocks noChangeArrowheads="1"/>
          </p:cNvSpPr>
          <p:nvPr/>
        </p:nvSpPr>
        <p:spPr bwMode="auto">
          <a:xfrm>
            <a:off x="4267200" y="2362200"/>
            <a:ext cx="1066800" cy="914400"/>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Mây</a:t>
            </a:r>
          </a:p>
        </p:txBody>
      </p:sp>
      <p:pic>
        <p:nvPicPr>
          <p:cNvPr id="52234" name="Picture 10" descr="May mua(2)"/>
          <p:cNvPicPr>
            <a:picLocks noChangeAspect="1" noChangeArrowheads="1"/>
          </p:cNvPicPr>
          <p:nvPr/>
        </p:nvPicPr>
        <p:blipFill>
          <a:blip r:embed="rId4"/>
          <a:srcRect t="-8441" r="82408"/>
          <a:stretch>
            <a:fillRect/>
          </a:stretch>
        </p:blipFill>
        <p:spPr bwMode="auto">
          <a:xfrm>
            <a:off x="304800" y="4953000"/>
            <a:ext cx="1447800" cy="1828800"/>
          </a:xfrm>
          <a:prstGeom prst="rect">
            <a:avLst/>
          </a:prstGeom>
          <a:noFill/>
          <a:ln w="9525">
            <a:noFill/>
            <a:miter lim="800000"/>
            <a:headEnd/>
            <a:tailEnd/>
          </a:ln>
        </p:spPr>
      </p:pic>
      <p:pic>
        <p:nvPicPr>
          <p:cNvPr id="52235" name="Picture 11" descr="May mua(2)"/>
          <p:cNvPicPr>
            <a:picLocks noChangeAspect="1" noChangeArrowheads="1"/>
          </p:cNvPicPr>
          <p:nvPr/>
        </p:nvPicPr>
        <p:blipFill>
          <a:blip r:embed="rId4"/>
          <a:srcRect l="75000" t="2814"/>
          <a:stretch>
            <a:fillRect/>
          </a:stretch>
        </p:blipFill>
        <p:spPr bwMode="auto">
          <a:xfrm>
            <a:off x="6477000" y="5105400"/>
            <a:ext cx="2057400" cy="1676400"/>
          </a:xfrm>
          <a:prstGeom prst="rect">
            <a:avLst/>
          </a:prstGeom>
          <a:noFill/>
          <a:ln w="9525">
            <a:noFill/>
            <a:miter lim="800000"/>
            <a:headEnd/>
            <a:tailEnd/>
          </a:ln>
        </p:spPr>
      </p:pic>
      <p:sp>
        <p:nvSpPr>
          <p:cNvPr id="52236" name="Line 12"/>
          <p:cNvSpPr>
            <a:spLocks noChangeShapeType="1"/>
          </p:cNvSpPr>
          <p:nvPr/>
        </p:nvSpPr>
        <p:spPr bwMode="auto">
          <a:xfrm flipV="1">
            <a:off x="1600200" y="4572000"/>
            <a:ext cx="1752600" cy="0"/>
          </a:xfrm>
          <a:prstGeom prst="line">
            <a:avLst/>
          </a:prstGeom>
          <a:noFill/>
          <a:ln w="9525">
            <a:solidFill>
              <a:schemeClr val="folHlink"/>
            </a:solidFill>
            <a:round/>
            <a:headEnd/>
            <a:tailEnd type="triangle" w="med" len="med"/>
          </a:ln>
        </p:spPr>
        <p:txBody>
          <a:bodyPr/>
          <a:lstStyle/>
          <a:p>
            <a:endParaRPr lang="en-US"/>
          </a:p>
        </p:txBody>
      </p:sp>
      <p:sp>
        <p:nvSpPr>
          <p:cNvPr id="52237" name="Line 13"/>
          <p:cNvSpPr>
            <a:spLocks noChangeShapeType="1"/>
          </p:cNvSpPr>
          <p:nvPr/>
        </p:nvSpPr>
        <p:spPr bwMode="auto">
          <a:xfrm>
            <a:off x="5029200" y="4648200"/>
            <a:ext cx="1524000" cy="0"/>
          </a:xfrm>
          <a:prstGeom prst="line">
            <a:avLst/>
          </a:prstGeom>
          <a:noFill/>
          <a:ln w="9525">
            <a:solidFill>
              <a:schemeClr val="folHlink"/>
            </a:solidFill>
            <a:round/>
            <a:headEnd/>
            <a:tailEnd type="triangle" w="med" len="med"/>
          </a:ln>
        </p:spPr>
        <p:txBody>
          <a:bodyPr/>
          <a:lstStyle/>
          <a:p>
            <a:endParaRPr lang="en-US"/>
          </a:p>
        </p:txBody>
      </p:sp>
      <p:sp>
        <p:nvSpPr>
          <p:cNvPr id="52238" name="Line 14"/>
          <p:cNvSpPr>
            <a:spLocks noChangeShapeType="1"/>
          </p:cNvSpPr>
          <p:nvPr/>
        </p:nvSpPr>
        <p:spPr bwMode="auto">
          <a:xfrm flipH="1" flipV="1">
            <a:off x="5334000" y="2819400"/>
            <a:ext cx="1981200" cy="1295400"/>
          </a:xfrm>
          <a:prstGeom prst="line">
            <a:avLst/>
          </a:prstGeom>
          <a:noFill/>
          <a:ln w="9525">
            <a:solidFill>
              <a:schemeClr val="folHlink"/>
            </a:solidFill>
            <a:round/>
            <a:headEnd/>
            <a:tailEnd type="triangle" w="med" len="med"/>
          </a:ln>
        </p:spPr>
        <p:txBody>
          <a:bodyPr/>
          <a:lstStyle/>
          <a:p>
            <a:endParaRPr lang="en-US"/>
          </a:p>
        </p:txBody>
      </p:sp>
      <p:sp>
        <p:nvSpPr>
          <p:cNvPr id="16399" name="Text Box 16"/>
          <p:cNvSpPr txBox="1">
            <a:spLocks noChangeArrowheads="1"/>
          </p:cNvSpPr>
          <p:nvPr/>
        </p:nvSpPr>
        <p:spPr bwMode="auto">
          <a:xfrm>
            <a:off x="0" y="1681163"/>
            <a:ext cx="3327400" cy="461962"/>
          </a:xfrm>
          <a:prstGeom prst="rect">
            <a:avLst/>
          </a:prstGeom>
          <a:noFill/>
          <a:ln w="9525">
            <a:noFill/>
            <a:miter lim="800000"/>
            <a:headEnd/>
            <a:tailEnd/>
          </a:ln>
        </p:spPr>
        <p:txBody>
          <a:bodyPr wrap="none">
            <a:spAutoFit/>
          </a:bodyPr>
          <a:lstStyle/>
          <a:p>
            <a:r>
              <a:rPr lang="en-US" sz="2400" b="1">
                <a:solidFill>
                  <a:srgbClr val="0000FF"/>
                </a:solidFill>
              </a:rPr>
              <a:t>1) Sự hình thành mây</a:t>
            </a:r>
          </a:p>
        </p:txBody>
      </p:sp>
      <p:sp>
        <p:nvSpPr>
          <p:cNvPr id="16400" name="Rectangle 17"/>
          <p:cNvSpPr>
            <a:spLocks noGrp="1" noChangeArrowheads="1"/>
          </p:cNvSpPr>
          <p:nvPr>
            <p:ph type="title"/>
          </p:nvPr>
        </p:nvSpPr>
        <p:spPr/>
        <p:txBody>
          <a:bodyPr/>
          <a:lstStyle/>
          <a:p>
            <a:pPr eaLnBrk="1" hangingPunct="1"/>
            <a:r>
              <a:rPr lang="en-US" smtClean="0">
                <a:solidFill>
                  <a:schemeClr val="bg1"/>
                </a:solidFill>
              </a:rPr>
              <a:t>H4,5</a:t>
            </a:r>
          </a:p>
        </p:txBody>
      </p:sp>
      <p:sp>
        <p:nvSpPr>
          <p:cNvPr id="16401" name="Rectangle 18"/>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6402" name="Text Box 19"/>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6403" name="AutoShape 20"/>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2234"/>
                                        </p:tgtEl>
                                        <p:attrNameLst>
                                          <p:attrName>style.visibility</p:attrName>
                                        </p:attrNameLst>
                                      </p:cBhvr>
                                      <p:to>
                                        <p:strVal val="visible"/>
                                      </p:to>
                                    </p:set>
                                    <p:animEffect transition="in" filter="wedge">
                                      <p:cBhvr>
                                        <p:cTn id="7" dur="2000"/>
                                        <p:tgtEl>
                                          <p:spTgt spid="52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wedge">
                                      <p:cBhvr>
                                        <p:cTn id="12" dur="2000"/>
                                        <p:tgtEl>
                                          <p:spTgt spid="52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2236"/>
                                        </p:tgtEl>
                                        <p:attrNameLst>
                                          <p:attrName>style.visibility</p:attrName>
                                        </p:attrNameLst>
                                      </p:cBhvr>
                                      <p:to>
                                        <p:strVal val="visible"/>
                                      </p:to>
                                    </p:set>
                                    <p:animEffect transition="in" filter="box(in)">
                                      <p:cBhvr>
                                        <p:cTn id="17" dur="500"/>
                                        <p:tgtEl>
                                          <p:spTgt spid="522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52226"/>
                                        </p:tgtEl>
                                        <p:attrNameLst>
                                          <p:attrName>style.visibility</p:attrName>
                                        </p:attrNameLst>
                                      </p:cBhvr>
                                      <p:to>
                                        <p:strVal val="visible"/>
                                      </p:to>
                                    </p:set>
                                    <p:animEffect transition="in" filter="wedge">
                                      <p:cBhvr>
                                        <p:cTn id="22" dur="2000"/>
                                        <p:tgtEl>
                                          <p:spTgt spid="522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animEffect transition="in" filter="wedge">
                                      <p:cBhvr>
                                        <p:cTn id="27" dur="2000"/>
                                        <p:tgtEl>
                                          <p:spTgt spid="52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52237"/>
                                        </p:tgtEl>
                                        <p:attrNameLst>
                                          <p:attrName>style.visibility</p:attrName>
                                        </p:attrNameLst>
                                      </p:cBhvr>
                                      <p:to>
                                        <p:strVal val="visible"/>
                                      </p:to>
                                    </p:set>
                                    <p:animEffect transition="in" filter="wedge">
                                      <p:cBhvr>
                                        <p:cTn id="32" dur="2000"/>
                                        <p:tgtEl>
                                          <p:spTgt spid="522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52235"/>
                                        </p:tgtEl>
                                        <p:attrNameLst>
                                          <p:attrName>style.visibility</p:attrName>
                                        </p:attrNameLst>
                                      </p:cBhvr>
                                      <p:to>
                                        <p:strVal val="visible"/>
                                      </p:to>
                                    </p:set>
                                    <p:animEffect transition="in" filter="wedge">
                                      <p:cBhvr>
                                        <p:cTn id="37" dur="2000"/>
                                        <p:tgtEl>
                                          <p:spTgt spid="52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52231"/>
                                        </p:tgtEl>
                                        <p:attrNameLst>
                                          <p:attrName>style.visibility</p:attrName>
                                        </p:attrNameLst>
                                      </p:cBhvr>
                                      <p:to>
                                        <p:strVal val="visible"/>
                                      </p:to>
                                    </p:set>
                                    <p:animEffect transition="in" filter="wedge">
                                      <p:cBhvr>
                                        <p:cTn id="42" dur="2000"/>
                                        <p:tgtEl>
                                          <p:spTgt spid="522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52228"/>
                                        </p:tgtEl>
                                        <p:attrNameLst>
                                          <p:attrName>style.visibility</p:attrName>
                                        </p:attrNameLst>
                                      </p:cBhvr>
                                      <p:to>
                                        <p:strVal val="visible"/>
                                      </p:to>
                                    </p:set>
                                    <p:animEffect transition="in" filter="wedge">
                                      <p:cBhvr>
                                        <p:cTn id="47" dur="2000"/>
                                        <p:tgtEl>
                                          <p:spTgt spid="522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52238"/>
                                        </p:tgtEl>
                                        <p:attrNameLst>
                                          <p:attrName>style.visibility</p:attrName>
                                        </p:attrNameLst>
                                      </p:cBhvr>
                                      <p:to>
                                        <p:strVal val="visible"/>
                                      </p:to>
                                    </p:set>
                                    <p:animEffect transition="in" filter="box(in)">
                                      <p:cBhvr>
                                        <p:cTn id="52" dur="500"/>
                                        <p:tgtEl>
                                          <p:spTgt spid="522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0" presetClass="entr" presetSubtype="0" fill="hold" nodeType="clickEffect">
                                  <p:stCondLst>
                                    <p:cond delay="0"/>
                                  </p:stCondLst>
                                  <p:childTnLst>
                                    <p:set>
                                      <p:cBhvr>
                                        <p:cTn id="56" dur="1" fill="hold">
                                          <p:stCondLst>
                                            <p:cond delay="0"/>
                                          </p:stCondLst>
                                        </p:cTn>
                                        <p:tgtEl>
                                          <p:spTgt spid="52227"/>
                                        </p:tgtEl>
                                        <p:attrNameLst>
                                          <p:attrName>style.visibility</p:attrName>
                                        </p:attrNameLst>
                                      </p:cBhvr>
                                      <p:to>
                                        <p:strVal val="visible"/>
                                      </p:to>
                                    </p:set>
                                    <p:animEffect transition="in" filter="wedge">
                                      <p:cBhvr>
                                        <p:cTn id="57" dur="2000"/>
                                        <p:tgtEl>
                                          <p:spTgt spid="5222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0" presetClass="entr" presetSubtype="0" fill="hold" grpId="0" nodeType="clickEffect">
                                  <p:stCondLst>
                                    <p:cond delay="0"/>
                                  </p:stCondLst>
                                  <p:childTnLst>
                                    <p:set>
                                      <p:cBhvr>
                                        <p:cTn id="61" dur="1" fill="hold">
                                          <p:stCondLst>
                                            <p:cond delay="0"/>
                                          </p:stCondLst>
                                        </p:cTn>
                                        <p:tgtEl>
                                          <p:spTgt spid="52233"/>
                                        </p:tgtEl>
                                        <p:attrNameLst>
                                          <p:attrName>style.visibility</p:attrName>
                                        </p:attrNameLst>
                                      </p:cBhvr>
                                      <p:to>
                                        <p:strVal val="visible"/>
                                      </p:to>
                                    </p:set>
                                    <p:animEffect transition="in" filter="wedge">
                                      <p:cBhvr>
                                        <p:cTn id="62" dur="20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P spid="52230" grpId="0" animBg="1"/>
      <p:bldP spid="52231" grpId="0" animBg="1"/>
      <p:bldP spid="52232" grpId="0" animBg="1"/>
      <p:bldP spid="52233" grpId="0" animBg="1"/>
      <p:bldP spid="52236" grpId="0" animBg="1"/>
      <p:bldP spid="52237" grpId="0" animBg="1"/>
      <p:bldP spid="522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10033PHOTO" val=""/>
  <p:tag name="MMPROD_10033LOGO" val=""/>
  <p:tag name="MMPROD_10034PHOTO" val=""/>
  <p:tag name="MMPROD_10034LOGO" val=""/>
  <p:tag name="MMPROD_12455PHOTO" val=""/>
  <p:tag name="MMPROD_12455LOGO" val=""/>
  <p:tag name="MMPROD_13136PHOTO" val=""/>
  <p:tag name="MMPROD_13136LOGO" val=""/>
  <p:tag name="VIDEO_FILES_RECORD" val="&lt;Videos&gt;&lt;Video Name=&quot;Mưa bóng mây - Yến Trang (hồi bé) - Clip.vn_310_1_45068.flv&quot; Position=&quot;1&quot; SlideID=&quot;310&quot;/&gt;&lt;/Videos&gt;&#10;"/>
  <p:tag name="MMPROD_16821PHOTO" val="/9j/4AAQSkZJRgABAQAAAQABAAD/2wBDAAMCAgMCAgMDAwMEAwMEBQgFBQQEBQoHBwYIDAoMDAsKCwsNDhIQDQ4RDgsLEBYQERMUFRUVDA8XGBYUGBIUFRT/2wBDAQMEBAUEBQkFBQkUDQsNFBQUFBQUFBQUFBQUFBQUFBQUFBQUFBQUFBQUFBQUFBQUFBQUFBQUFBQUFBQUFBQUFBT/wAARCAHg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x9jbKa9S72+dF+eovufergOCQjnjpULj5aJZ81C8m6tIxHGIlIysKbk0u6tjYV9yVHUh+f8AiqOZ/wCGguI3aXb7tOf7v3ai3U9EaZttWWN3D+7Qy7TTnVUb2o3K33qAIaB1qbyVZflaom61RQ47ce9dX8MYnk8faBt6x3kUv/fLg1ygGa7f4OwmTxvA/m+S0EMsqt9E/wDr1MvhJkvdMfxnetN4p1uVePMv52/8fNZLSQyRKoi2y/391Ovp3muZ5W++zMzf99VSHFEdiYrQm+zln2o26mtEV70iyEVO9yzrtaj3h+8VMGjBqchGPB20PbsrYX5vpRcdxjIU602pCzfdams2aoYn4UvFB6Cm0AKyMi0yn76E27vmoGMp6UMi/wB6mUAWY3aFlZWqz9sSc/vk3N/eqknz0olZBtqOUzlEvzQR/wDLGTfVZ4WT7w21EjO7Yq0l7Ky+XJ+9T+7U2sRyyiU6elaJhtLzf5TfZG/hif5t3/AqqPatF8zJ8tFyuYRKXfvb5qYq5p1BA+ja1N5X2pyv8u2oJCh/v0b6NlAg2UU/fso+XbQBCFarKbmXbUat81Xkh/d/M3z1EmRKRBFeSW6+X96L0anO8Vzu8tfJaia2ZERnVtjfx1CnyUy/hOxdIvEFnZfbmkh+y2y2/m/f2Iv+zW54TtJ/E3jDQ/D/AIV1W5midVivruGLytsG/wCd9rf3Erz6x1y702482CT5/wDb+auog+L3i6OwutNg1v7Jp90vlTpFbRfc/wB7bvqIxkVH+8e8a6un6jrcupahLKnhDwlbf2VbPcK7effxN/rdv3v7vzV4f441mDxx4oimsdryuq26ukWxZ33/AH9v8P369d8P+PtN8X2tl4Y09ftmkaRoayyib909/dIm3Z/u1X0j4L6fYx+H/wCz9s3iW8/4msryt+5s7Vv4fv7W2tXNH3ZS5jSXLI8Bv9NudKuJba7jaGWJtjI/8NMhmZGRq6X4iwRad4quI4NZTXTKWnkuIYPKRZWb7q1S1Wwgh0myVfkdlWVn/j+auiJzco3StWu9Nv0vLG5ltrpfuulfQHwv/ai1DR2itNeja5h3fNe//Y180w/uWrWtvN2JLuq5VP5jjqU/tH6BW2q+GvijpqXNtPG7t/qrhP4KqXOj614MVLnb/aWnr/BXw7oPiG+8M6j9u028azu9330/ir6T+Gn7VDQqln4jiVP4PtCfOjf8A/hpSoxn8IvaSh8R9C+GPiFY6w8SrPLbXC/J5NekaDqs8N47xXjI8v3ndErxG803w545WK+0+X7HcS/P5qfcqC28SeIfAc/2bUF/tLT1fYr/AN3/AG68evgv5T1aWL933vePp/R9Sih8RxXM6/6OsGz/AHn316N4V1iK/wBb2xN53m7n3/3a+efBPxCs9bZJbO8Z/wC/C6/cr2bw3qsDt9ps5fJvUiZK4Peo/ZPSjKNX4T0i5vJ01lIvIV0Zfv7vnWtC2e6ef5oNkW37/wDfrzTw9cz3+vO19KyJB867/wCKX+/XouiXM9z5rStvTd9+uzCSjOqRUjyFt4Z3uEZZdiL99NtWKKK+hjT5PhOYYjq/3Wp9RImxqlp05Sl8QBVXTbZbO3lVf4pXf/x+rVFVy+9zAFFFFWAUUUUAMeq9zDv/AL1W6Nlc0qQGeln9z/4mrCfJ8u6paK45RNuYrui7H/2qoIm+62ttdK0n+5VLydlwn+9XHUibU5H85n3KgmdnWnu235d1MP3fmr1jwolfZ/epNrU/ZQ8e2rudHMROju/zUn8FRsrCpU3bfmqzQjRf3lOeI/ep3nf7NM+/TAi20+KTyn3YzTWOWzSbqosc/wA9RU/5qZVFBRT0p3ypQBEetd18KYo21TVTKypt0ycrvbb83y1wo61fsGb/AEja+z9y3/AqUlzR5SZFN0ZH2tTKfv8Al20ymUP2U3dTtny0ygBd1O3slMooAfvZ/vNQ9MooAdTaKKADNGadUnk8/NQK4zGKF60u75s07Ct/FUiBdpP92neTuqLbT13JQAmzZS7PmoRNx5p2+gCWpLS8uLCXzYm2PTHhaHZvXZuXctM3VBiayXlnfb1u4vJl/huIl/8AZahh0S5uYpZ4F86KL7z7qqJUkTtG25GZWX+5Uf4RcxDs+anInz1tw6x9pRIr6L7ZEn8H3X/76p76RaXMXmWlz+9/ht3X/wAd3VHMP3jG2b/mp/nfJUtzptzZ71niZKr7KCB+xZl/26j+ztmpNlCPtphErodldJ4chgmgv7m9iV7W2i343bd7/wACVjIkc3+w1adtA3/CP3EO7funRlqJSQcvMSXPik3uly6fNaRvb7laD+9FWL5Kv91/+AVp2fhy4ktZbmXdDEkTS7/71Zn2OeG3W52/6OzbN9XHlK5ZA9m8Ks392okSta58Sajf6fDY3MyvZwf6uLy0+X/gVZjIu6gJe6OR2Vdu5vm+Wu+8HfGXUvC0dxaz2yajp9xYtZPE8u1vK/u7688+YrR95aCYy5TZ0640+88QPPcr9htGZnW3T5lX+6ldJf6b/bEtxPPL9jt4pfKim27939xK4DO08V2PhvxQs13a2uqRfbbfcqxbpfKWJt3yvupSj714l838xiujW1xLA3z7G2M9bH2y2msooooPJZfvfNTPFUNjba9cLp939sR23s+zZtb+5XU/Df4Y3fj+DUGtryO2ltYpZVR1+9t/9B+/WMpcouWUpHIvDLDL826rttc7PvfcrT1LRNQ8MX6aZqsGyWWJJVT76bKlh8H3l5p13qcC77e3+9833KjniR7KX2je8DeM9T8MT7tMvmtonb97E/zo9fQ/gn4zWOt7INVVba427NnzOjV8mwwy20vzV1elXm/ZFu+V/krX3TGMf+fZ9gTeFbbUvs99pVz9guPvq8P8FdL4e+KOoeFbpLbxCrPF/DfJ8j/+OpXy54S8Yar4YlT+zLltm797by/Pur2bw98VNK8VKljqcTWF2/yeVK29G/4HWMqcavw+8OMpx/un1v4P8Z6f4hiS8gvlvItq/vk+/XsHgzW11K1l2t9yX+7sr4d0fwrqemu+p+Grxra4Rv8Aj3/v1638N/2hJ9Kuk0/xRB/Zt7u/1v8Ae/4BXnfVJUqntYnqRxcZx5ah9ZI+6isLwr4kXxDb+evlvb/fimibfuq7Z69Z3movYxS75U/2a9qlXj7vMHLI0KKKK7CAooooAKKKKACiiigAooooAHplP/gpj1x1PdLGTfcrKmufJl+VW31YubxU+X+CuS1vVZfK3RV51SR00uX7R/PX8vvuo3/7VJtFP2K/+xXqnkjKa3Wnb6UKrL8zUAQ9qNzelP8AlpnarKB/uVF8232qU7ttQNnNWXEjoooqjUfu3jbQ9MooAKKelDpigBg61NF92T/dqEdasrAxt5JgflRgtAmVj1ooPWigYUUUUAFO/gptFABRRRQAUUUUAFP3slMp+/5dtAD9wodV/hpi9aF+8KkkfzR941LvVV21EW3UiA+WhEzTvJprv81BRK7vNs3NvqVNv92q6Pinp9+pJNtPDFzNarc2224TbufZKvy1nvbPbttb7/8AdqxYTNCyMrbHX7r1tw+JN6+XqtpHqsX8Kf6rb/wJa53KQvdOeR9tS+c1XtShsZpUax3Jv+9E/wDyyqreabc2f+tWknFkRkIl4yJt/g/u0/8A0SVf+eNUXf56a9HKRyliZNn3fnSmf8BqITMn3WqVbndH833q0NARKfDcywt+6bY9MT56Y6baRB0Nn4niSK4iubbf5q7PNRvu1sf2VY695Ultfectra+V5W3Z92uGR/kqSN2RkZW2Mv3WqWV8Jr6lojWXlLKqws0Svs3bqx3RkfbWtF4hke4ikvovt+xdi/w/LRcomsXnmxT7JZ5fmh2/6par4feD4jD2tWjeaVLZW9u86bPPi82L/aWpdS01rbVJrOKVZtkvlb9uytnXreXUp7SLd+6s7VLf/vmolIv7Jy3k00Lsatd9NldnWJd+xd7VFc2aoqbfv/xURqEyj7pXtulel/DH4i33gbzYrOKLZdTo88rru3xfxpXmltu31sWfyVnUIjHmPqjwl4kg8f3/APxL/nllvkfUfNX/AJc1+/En+5V3VfhFp6XHiBtP1D7NFf2ct79kSDekVr9z7/8AerzfRPGemeDPh9cf2e0f9p6lZvZSxJ9/eyfPLvqr4P8Ai7rXhvSLixlZdSt5bVrfe/yOv/A/4q5pU4/F9o6IylGX8xz954Vl8JWFvc6jZtNb3S/6L/cZP7/y1UsIVmut1srJ/Gqffr6b0TVdP1v4S3GtagrWaWunS2So6/8ALdk++leP/Drw9F9n1C+a5WaVomtfJ2/I275t9Rze6EqcfsjtKsJdqXLKux1312em6PBqVqiywedabvmp95YQWH2SzX5NsSJL/sNXRaP4Y1PSm09p7Zkt7/Ylr/flrh9rKEfeOmMIz+E0/D3/AAkPhW4SXQ7xtStEZX+w3Hyf98P96vSLD4qaZ4tWXTNcsfJ1BG2Mkyt8v+4/8VHh7wwyXEsTL5Nwv3t6/wDjldrbfDrT/ENqkGtWa3KO3y1Ucw+zIx+rfaiZ/hK81r4dXn27wnqDeU7fvbGb50f/AL6r3jwH8Y/D3jy/ittVgbw94lib5Edm2S/7aP8Adrxqb4OeKvDdv5/hpm1u1Vv+PGVki2L/ALL1n2E2leJ7i40y8X7BqsX7qW0uImR1b/fb71dsZU6vwkRjVpH26m7am779FfOngbxz4j8ANFbXMra9o6LsWF/keL/cevdvDfirTPFth9q0+dX/AL0P8at/t169KpGQzVoopjzLDs3Nsq5SjD4ih9FM85f4Pnp9OMoz+EAoooqgCiiigAqpNMyNt+X7tW6zJX/euv8AHXJWLiZupPv+WuJ1ib5t399q628+7uZq4rWEZP4f4tlctQy+0fgX2pyVNcwy20vlsux6h2tXac4x/v0rOp+9SfxU1uvzVZRE2M/LT/K+X5qN67vu07ez1RY+ztlml8vdRc23ls6t95aSORrd1fd8y0+e8+0Hc336kj3uYoMu00bflzTnf5qN9anQMp7ptplPKN/FQAyiiigAHWtWJf8AiRSNnrPj/wAdrKHWtpbLb4Y+17vvXflbf+AZqWTIxT1ooPWiqKCiiigAooooAKKKKACiiigAp/y0ynpQArrtbilSm7qlSpJGtLmkR/mpX+d6dQA6pIXCN8yq60zbT0TNQYhtV2+X5al+xyxJu2/LURTbQlwYX3K33akCVHqwj1ZTWoLli17aLcv/AM9UbZtqf7HYzRI1td/O3/LJ127f+BVjJ/zClEqf7S1Ml5PC27cv/A13VDMjWzbWZai85W/irOwRLu+C53+ZHslb7z1Sms9i7o231K6fuvlqJN1XEZDs+SjZsq9C6/dZal+zWzr8zMj0cwuXm+EzNlTf7y1Yms5ETdt3rVd/ko5uYiURjpTPuUpZqTfVjiN309H2fdbY1M++9S7KCx6XLIyN/GlXYdSleWJZ5W+z+ajtVGlR6BROwvHg8rdbbUi2/wCt3ffrnE/0l9v96q6O7rtq9o7rDqNo0rbEWddz/wB356xjGKL/ALpu/wBg738qKBUeJUT/AH5aludHn0e6S2voPJldd+xG3bf++a2LZ0v9e0/7Hte1iuUupZf42rQ/tKJ/FCahpS/Y/Nfypd67/N3P89cc5F8pz8Omsnzb96VoaPN9m1G0nlVvKilR2T+8tWL+536pdtEux/Nfdsqwl4tzs+0xLNL9xXpRj/MRzch2fjz4ixeJ9G0zSrHd9kin+2yu/wB/zfnVE/75qj4e1WWHyl2/ullV9n9+ufSwX+GtjTYZbOVG8reifwVlL3i4SPU9EhTxDdWSyr+6lnWJt/8ACu+vpDR7ZknfVYrbfaaRa/2fY2838bbE+evnfwxNbJpaeQ3z3Ev8f8Neq+ANe1PTZUiWXzrR2/1L/wB9q82pGP2js+H4T234Y2EuvRS32srseVf3CJ8u/wD269o8N+D9iozRfJ9+ud+GKfb4LeJt3m7VRvl+6v8Acr2i2hWFdq1eGwn1iRcqnIQ2GmwWEW2Jdm771ZXjD4e+HvHlrFBr2mR36RNvi3syOjf76/NXQUV9ZChGEeU5+aR41c/CLV/Csss+i3P9vWTy7F0y4VIngi/66s/zbP8AbrQ0Tw9Z3Nxu0ydrPXbX5J4vuPE/+/8Ax16rVe/0221KJIrmLeitvX5tlZSw/wDILmOUsPG0+m3X2HXIGR/+ftF+T/viuwR4ryBJY2V4m+dXSqT6ar2vlTr9sRG+Xf8AwLVeGwls283T5f3P/Pu9ZxlL4avvAaqQxI+5V+en1FDc+d95WR/7j1LXZHl5fdICiiirAKKKKAB/uVzk0zQzvtX+Kt6abyUrmbyZvtDsv96uCrL3iyK/mV/l/wC+Xrktbdvsvy7fvVu6rN+6Rl/v1zV+nk+ay/f21zSMftn4HwvLD/FU32tcbdtQOhSm16d+Yx+IlMit96o3Vf4aa52/eqF3ZGojEcYiujI3zLTvNoS4kR9ymnPNvX5qosic7qjpV608I38NMsaFZqCrLTmdv71OR1C0AQ1Ij4pz/PTfun5aQiGn/cplFWWP+9Vg3Uv2byPMbyN2/Zn+L+9VQdatp8sfzVLJkVqKk3Cjerfw1Q7kNFSunPy1FQMKKfvpKAG0UU/Yz0AN3UlSum2oqAHU7mnJ8nzUzdQSKq5qTZsoT56a75qQDvxTv96mvLlahyaLByl5HVPvUx7v+7VTJoyaOVByoe8zPTM0UVRQu6ntcSMu0uxqOigB6OyUJMyfdplFAFn7dN/z0NXbS4816yjTkcqQQeamUYsiUbnRbPl+Wmvu/iqtb6yrqqTLtx/GlXN8csW6NleuFqUCPhGfaZUSofOV/vL89Ez1X300iSZ0X+Fqh2bKf5ypT/tPyba0IK6U5/4Kmd4y/wDcpmzf91d9HMA9P9qrGxZlquj/AN6pU+Ss5FkyW2ypYelMSatCHynX7uyoAsWF5LbSo0TbHSuj/ttbl0l8rZ/sJXMpD/dq9bbkrGXLIrmkdBbbZl+789bXhuzb+17eddv+j/vf++a5e2udldR4e17+zZXZrVblJV8pkdqx/wAJfuzNZLPzpZfm2Ovz/wC/WhpW77R5TRb3q7o82lX9u/lTx2dwq/LburfN/wADrT0qZbOW4aKDfdsvlLNu/wBVXHKUi6dOJu+G9KgvJU8uXY6svyOv3q9j8N2c9hPbyyr/ABK6/LXjnhW8nm1T7Dc7vNT597r95K9w8PXk8KRM376L5P3Tt9yuCpzHTH4T6o+A9+ty9xub52X5U/74r2X7lfK/w91tbC9SexbyX2/6qve9K8bb4k+0rsfbXpYHF08PHlkRKMpHW0VSttYtrldyvVpJon+6yvX0EcTSn8MieWQ+ij79Fb8xmFMeFX+b+P8AvpT6KPiApXk32OJ2uYmmiRd7PCv3f+AUQ3izWSXNnKtzF9/ZV2uU174dW1/cPfaVO2iaqzb2u7dd+/8A30+7XNKMofCBsQ+IbPekU7/ZpX/getOvF9e8Z6r4Ml+zeMdKWayf5F1OL50l/wB9F+7T9N8W3NnYJeeHtQjmsn/e/ZJfnRv+B/wVFOvzAey0VwnhX4waRrzfZr7/AIlWp7tnlS/cf/cau7/2l+et/aRlH3QKmpIzxfLXCpf77h4t373c1dxc3Pybd2x64TUkifV/Nb5Pm2K9ebL4vdLItV3IqN9x1asfUtz/AC7vvK1a+pIyJ5TMr7lrAvJtlx5S/O+2qOf7Z+Cu/nbQ+3+GpZnimfcsfkp/cpn3/u13EET1XbrVp6rSfeNaRLgIv3hStnvQo3d8VI+2mWQ1Io3Lih9tAZmFADNp9KXb82KGbNIW3VQA3WjtR3p7MpWpAZ9408ptpqtil30AMqRmyirTd2evNaWqWn2VLR1OFlgSX/gVAGTRT/uUlUUNp1LspKACpCm2mA4NG6gTHpt3U7Z/dqL7xo3H1qREr7aZTQd1WEoF8JF91aUKz0tPR6RI0/ItQv8Afp8rDd8tQnrTRcQoooqigooooAKKKKACiiigAooooAKKKKACpIZnhfcrbWqOigC+t8zjbIf+BVN9+svpV23bctYyiYyjykvk0bKf81R1mZCMuKnh3Q/deovv1YSlIssb96fMtS+Srp8tV97IlG5qx5TOJb8lkpyPRbXjIm3bvT+KraeRN8y/JWfvRNyW2f5K1rZ1/iWslPk+7V62esZR90PtGrbW2/7rVoJ+5rKtn+StCF/O+9WMYmppQzLuSur0TXp7CDbEy/8AA1rl7a2V0StCFJU/h+SolLmLPRfCusQXN5unXY7q6b69j8H6l51km1t+xvmr510qbyZU+bZXf+HtV+xzxTqyvKrf3vv1wTp/ym3wH0x4b1X9+/zN93+CvQ9N8VfZokZm+T/br5v03xtA90/m/ufl2L8++u1s/Ei3KRKs/wAiLu+7XHKMoG0ffPe7DxmyMjL8m9f71dLDrb3ib1n2P9/ZXzpD4hntn3bt6L/BW9o/jlZv9RKu/wDiSso+8Se2p4w1DTbpF3N975v466Cz+JCo225i3/7aV5PonjmK5i8pm2Pt2K71dv8Ad8k8X8f8ddlPE16H2jCXvHtHh7W01tLhlb5Ub5f9ytb5n+bds2V4D/wm0tg0SqrWz/caX7++uz0r4qRvF5V82+KVdjXH93/xyvVoYyM/dkYy9w719bitrryJ/wBzL/D/ALdE2pbPmilV0ry/xD4k/ti6efT915p8ESpvT777f9iuPufGEtnexSwTsj/c+7VSxcuY4JV5Hs2seJ7OawlguYFeJl2Mj18/+JPBlnZ39xfeGr5tKdl/49/vo/8A31W1rfjOC5tZVuW8ll+9cV5b4w8STo7ywT+dFt+XZ/HWXvTlzEe3Lt54w/sq4t7HxVYrD/dlRt6N/wB812Gg+Kte8K2/m+GtT+36ZK3/AB6S/P8A+hV4FqXjad0e2uds0X9x65fSvGF54VupZdIvFs03b/s83zo/+x/sV6lDll8QSnL7J9daV8b2ml+zanus7jd9z+Nf/HKsQ/EVXut1587rLvWXbs+WvAvDHxs8OeNkTT/ENstne7/v7v8A4murmsL7TYHl0yVdY09Pup/GtOWG+1SL+t/zH0Bba9Y69Futp97/APfdY95C32p23fPXjWm+MG2boG+zXS/J5Tts+euq0Hxhc3MCNq67JV+66fcesZS5PiLpy5j8VXoR6b5vzfdp3ystekbgWpj/AD/xU9/u/LTHT5fu0IIjdyr/ALVJvpqUlWXyjuad8yLRvZ2pz7tlAENFOVc05m2n5aoCOlbrSU/+CpAake6m4Iqf+Cm7T6UXDmI61Rq95axwok8iKq/wNWWPvVbuZvOKNt+5EqUMmRBNKZnLt95qj70lFUUTrAT92mvGwb5qT7q0bm21BIzdUqbWpiUu7b/DTKB/kf5ac6fJUW6nqzOaAExS85/2ad9yjc1Im4f71Nd9n3aR3qLFNDSCiiiqLCiiigAooooAKKKKACiiigAooooAKKKKACiiigAp8LbZFNMooA2VKutO8nfVK0m3/LXS+HrCK/uHWX7irvrhn7hycvKY8lvt/hoT79buq2aw/drK+WojO8SpCb/9ilShE3U7ZUhyj4UqX7lNRNlTonzfNWRoPR/nq3DcslRJZ7/mWpUhqOYg0IbmtCGb+7WPD0q7C9Saxkb1nftC+ytiHUtmyuXhudlWobms+UOY7azvIpvvMtdLpUyp/qpfnrzS2m+f5K6Czv2TZtZqy9nE25uWPKep22pMn+tX51+86Vu2GqypFui3f79eZab4hlh+VlV/+BVsJf214u5fkdP4Hrm9n9kObkPQ7bx/c2z7ZVW5T++nyVof8JtZvKtzBL5Nwv8AB/e/8cryx3nT5laov7VlRvmi/wDHqz9hH7Icx77pXj/7TLu+WF2/g+/Xa+GPiiulReVL88W77jr97/xyvlW2v/m3ff8A9utK21Vtv7qXe6/wVHsecxlUPsCz8VaZr2/5tm/59n92otY0G8s7VJ7Zd8Uv8e5fkr5Uh8W3MLJ5UrQuv9yut8N/GDxH4ebdBfLMj/fR4lq40JHNKpzfEe12HiHU/Dd09yrNbI/yb9u+rGq+M7HW3SXULZYZV/5fov4v+AVwum/Gax1id1vootHR13tcbWlRm/3NlM17W55rJ54FW/tPvLcQt/7Jsrpj70uWRxyj/LI2tYtrlInlgl+02jLvWVK8y8Q6xc2bebFuR/ubHqxbeLf3u5J5IZf92srxJ4hgv3230X/bxD/f/wByumMuX4TkjT5pHKal4h+0q7SL5Mu77+771cvf3Kv833/9+r2twsm9omWaJ/mR9uyuPub/AGK/zV2U/wCaJtyy+0S6lqrfZ3i3Ls/3a6DwH8b9e8DXUXkXLXOnq3zWk2z5/wDgdef3l5vTaq/P/frKeZoflr0qcpRiZ1KftT7V8N/GPwh8UYkgudulart/jaujmh1fw9EjLtv9P/hmSvgmG82SxS/xq2+vU/Af7SGveDL23glX+0tM+59ndvuL/v7K2lGNWJEOf7R8c/8AAaXfTN/zUVznvivKpameZTW2rSK/y/NVl8qHhN1R05sZ4ptUNC/dNPR8VHRQJj3pDjtmm1IiqakBN9PR3T5lqNm3Gl/goAfv3vualZt3yrTFXNH3TSIHRrh6fMm1qZa/6xamvHV5fl+5S+0H2iH79FG+nolICGlSnGLb92jBqguN2fNTWx2qTdQ6rQO5FtpyPto+5QlMY8y7qPO5+aonfNNLE0uUOUGbcaSiirLCiiigAooooAKKKKACiiigAopdtDdaAEoooxQAUUUqruNACYoq5DaH+JaSa25+VajmR0ewly8xUopcFTSVZzkiOyOGWuk8P6j5Cuy/xfJXL9KmhleF1ZWqJR5iJR5jp7+5+0tu3VS3rVdLnev3qdXHymRbhdaem7dVT+CnpuqeUz5i2j1Kj/PUVs+x/wB6m9P7m6rv+hzfN81s/wDcqOUfMWId3lblp6XLfxVY02zaZ3VWV02/3qrzJsZ12VnKPvFcwx5l3feqxbJL95az5oWT5qsWd40Lfeo5ec0NVJmhqaG8/wBmoUuUmWpktldN/m7HrKX8oRj7poJNWlbXkqLWFDuTZWnZv/eqOX3fdFKRtW1+1adnf1z6bf71W7aZk/ioGdrD4ha2g2qq/P8Ax1Ys7+K8n/etsRq4xLne33qvQ3jQp8tRGMQOyuU8mLcrLWPN88uxqxU1XZL5taqeKormVPt0DTP/AAzIyJt/4BSjT5PhM+Y1bC8aGVNy+cv9yumSGzvPmglazf8A55P89cpZvZ3jP9hvlmdPvI/yPUv9sNZu6su96v4jjOmRGhT5p1qW21KfSmeWzumhleuXTxVB/Evz/wByrE3iTT7z5Wga2f8A57J89HLI5pfFzHVf29Z6lbu2rxN9o2/8fEPyf+OVm39hsTz7Odby327t6ff/AO+KxZnb7OksXzxN910rOmv2hfcsrJLV+z5S/wDETX80U3zfxrXH6k67nrdm1VXV/Pi3v/frn79Ipv8AVffrppR5Q5vdMe5dqz7l9lW5tyNVeZ13/vWrviY+9Aqecuz/AG6PObfvp9yip92mfwUfCXGR478u2pU27KPuLUSy+XVns/EEv3qjqRW3GmN1potaDKdTaeiZqigbrSrt/ipXpOMe9SSOf/doRl/ipn3jUjRgLnNAC+Tv+7TET5qX5kWkT79IRYRKRlw1Iq/NTtm+pMgpdm9qsaVY/wBpalb227Z5sqpv/u1LeWf2C8uIPv8AlSsm/wDvVJUo8pUMSrTKt7N61F5VTzEkNMPSptrU10xVgQolD09Up/lr/s0yuYh+V6a42056jCs1WaEdFK33jSVRQUUUUAFFFFABRRQKAFwaMe9W7bTp7v8A1cZerdtoE80h2q21f4qmVSETaNCpLZGTin5FalzoUkKbqr2+j3F237qMketR7SMtS/YVIlAj3pQhNddovgK51Ib5N0MXrt3VvTeALaGNY/3m+ueeLpw6nRHA1H8R5usLMOKVYHY4Ar0J/A/nPtjVYlrQ/wCEftNMtWTy/n/if+9XM8fS+ydkcucviPOBpbKu58rWvpPhZp4/Pk+Vf4a3rPRf7ZvN23ZArV1KaWsKqu35F+7XPXx0ox5UdtLBU/i5Tkn0dYYH+RUqvp2iLNcfMu9N1dLrCK0flrVvR7P54lZfkWuL6zLk5jvjShCR514q0Q6fdMwXajfdVa5sDnFe3eL/AA8t9YuqL86LvrxWdGilZTwwNexgMT9Yp6ngZnQ9nP2kdpEJ60UU/wC/XpnimhCmypdlV4n3qlW0rkkc0uYYtS0ypqyIjEsQ7kNTKNxqvG+8/LVpfu1n9o0LFnN5N1Eyt91q1byZpn3bfv1z6ffrYd99uny1nU5uYB+xZl/uPVea2VPu0eclG+tIkEsLslXoZmqilz89XkdfK/uVnyyKjIu2z1ppcxP96JU/20rn4Ztj/K1XUuagOY3YfKf/AFTb0/26a/mp977lZKXKp/FV62vGmXb/AAUcoSkaVncxJv3UJqvz7W+dKr2cK3LSqrfdXfTXs2T5qOaP2iTQhvIn/wBimTXK7vvVXhSmbPnoiZF6Hb96tiG/ndE8350rHtnXem5tifxPW1si2/6Ncrcon3v4KDImRFuWTa2zd/fqW80TU7CDz57Zkt3/AI0+dKzEmX7tW9K8T3miS/6NLsi/iSiMTKVOMSJN1s3mq3/fFSzax9p/16rv/vpWnNrGmawsrT6e1tcN/wAvFu27e/8AuVzN5bNC39+t+Uj3Sxczb/8AVMr1j3Ltu/26bM7J8y1U+2b/AL1a0/hFIe8395d9Ubna7/K1XtkVzE7LKqP/AHH/AI6zJoZUer5vshKPuldHp6Ov3aZ81M/jq/ej8JHN7x5M7bjmnImaNnzUM201ue+MdNtDLhaHdnplUUOqQptqOnM5frQJgSGajHtQrYpN1SINp9KdtamqNxpyPtoAVl+WnImaazZanI9Igeq5p/zJ/FUdKv3hUkGromqy2F7FP5Uc2xt2x1pupTNc3txO0expZWbbVrw3prarfpbRMqSsrP8APUVyknnusu37zVjKQpFVW3U77lS+T833aimT5azDl/mEprIr1X+ZKczYrTlJY3Z89Q1Nvpj1oixr0x6lemfwVRZA9Mqab7oqGtTUKKKKAF70uMnpWrp2l/aR8y1qJ4cz91VNc8q0YHfDCTmuY52GzkuH2ouTW7pfhxvvTD5v7lbVtpENv83lruq3C/O2uCri5S+A9Klgox1YW1g23yIl+/XQab4eXytu6naVZqmxv466C2TYteb78z0Y8iMIeELa5n/eL5y/3K200G2+ypAsSw26r9xKuw7d9WHeokpxN4qHxFSG2SGJF/gX5Fp80Kv95aldGeq7o1cx1fZK8yL/AAVhXdhLcy7V+fdXRpC33moSH56Uo/yB7pSs9KWGJFValubP5f7laSbEom2vXPyzNfdOSfTWmuq3bOwVNjfcq2kMSP8AdqwiVnKUh8seUimtlmi214d490o6XrcmF2o53AV7zsrhfivovn6Qlyq/NE3z16OXVZUq9medjaPtaMkeLU9HxTCOaK+xPhzQs/3kf3fu1bV6oWTYDLV35VNcs/iOap8XvEoO6nInPzVFvpyPtrPlGWE2pT99VN++rCOyfw1nykSLELpv+atD7SvlbazUqxs3puqeX3hfASo61L9+qvy7ack2yq5R8xb+VGq75y/ZUWsrzv8AZp6XPy7aJRI5i6jqn3qsJNWejrvqVH+b5KOXnLNDc1XrN/l+9WSky1Yhm+f71HszDmOm8PP/AKbd/P8A8ur0QzfuttV/D02zVIvl3+arJsqu9zAl1KsTM7o2z51olH7ISkaX2lU+9UX2n56z3ud7VLC9RyyiXGRoedsp6TfPVXf/AA1LCi/eq4xMahd87Yn3qY9yuz5Kid1qlc7k+Zfu0+WJj9k6CzuW2fK3/j1Q3Mzeb8zVhW2pNC/3q27PUrF223kCv/013fdrXlIjLlK8029vmX5Ko3KRb/lrQv0tkb/Rrnzk/h/dbHrFuXb71EYl/CMdPJfcrUJcs6baqPM26n1cacglUj8JK+x6g+zfxbqnms5du5fn/wByqu9krb3TH4jycPtpu6nOnzUyrPoR1H8dNooAVutJRRQAU/acbqZRQA9HxQ+6mUUAP2fLTKKKALEW5zUgzuqGN9o+9ipUlqJGUjqPBVzHZ6s106/JFAz/APstUZnVJXqz4Qu4421Pem//AEF/4qyZrmLd8m5E/hR231g4yAt/aVSmecr/AHqquFZPlpyQskVZ8oc0ZDJv9moPMo8tt2al2fL8y1sR7pX+8aSn7KZVgLsodKYv36dQWRu1QnrVh9tVz1q4lx2FWpIk3yqKZ0FWbFN06ALv56US0RtTjzSR2ulW0SRfLWr5Oxaq6bDsgRqNVmaGB9v3ttfNy9+Z9Wpe4VNS1WG0+8y7/wC5WKnifZJu21Qlsp7uR2RGenxeFr+Ztvk7D/tmvThRoxj7zPNqV6/N7psp48a2l+VWdf8AerTX4rOI1Q2u5f8AerCTwFeum7cq1nzeGbmF2XI4rWPsDhqSr/FI9C0r4l2krJ5vyP8AxferpbbXludkqt8jfdevDf7KuU/5Z1paRDPb3CP8ybaJ0qUjpoYmrE97tpvOpz/frj/DesSunlfNXXI+9N1eNUpxie9Tq88SV0Xyv9us95tjVFqt41sjtu2JXH6l4q8mKXa2+Xb8tFKlzkSqSgdg+pLCj/NWTc+Lba2bd5m9P9hq8j1TW728f97IxrKBZzXfHAQ+0ebLMZw92B7O/wARNNdf3TVasPHmny/fn2V4tFp9w/3Y2q1FpV32jaspZdQ/mLjjcTL7J9G2FzFfxebA29P9imeILFbzRNQiZfvQN/6BXkHhDVtU0W8Xym/cfxLXtmm3Mesabu/56rsb/gVedKh9WnozvjX9qfLd5H5NzIvocVXHat7xlYtp/iO/iYYxMx/WsHvX1cHzxUj5OtHkqSiXbRFaPd/Huq0lULSZk+X+GrAb+KspxOKoXNjbKipqTb/lqVHrP3omQ6HpVjc1RJtp/wAqf7dZkSJU+5UqPVX/AFzVYh6U5fCVzEtOqLfR51PlkHMW/J+ShIar/aWqwlz8tVyhzDHRkerEL0fK/wB2nomysveiT7sCxvXZUtnCzv8ALVepkf5K194wlI6DRN0OpWTbv+Wq1U1KFodWvdv/AD3b/wBDqKzuZUlTbVi5+eV5Zfvs29qx5eUcZe7ylb+OrKTbKr7Fpj1ceYUpcsS683z/AHqmhuayt+xadDNsrQx5jb87/aqGaZ3+Xd8lZ/nfPUyPvpcoSkMdNjVYRG/vVX2M9CO0L7l3VcZfZDmjE0PmT71V5rnf8tWIb/en71d9VLlF/hpkSlKY1Eim+82yh4WRt27fVfZ8ybKPOZKKcglElS5nhf5W2U97n7Sjsyrv/v1U87fQjsn3a1lLmOb7R5a/PzURjcMUzdR900z6UH+R6ZRRVFDv+A0vy0B9tMoAKKKKACiiigAp70yn76ABfu0MNtMpd1AFu3uXg3srY3LtpN61XVyoo3VHKRykvmD1o3tu3VDT/wDgVAcpZSaTFH2jf/DVfzTtxTQ2KnlJ5TQEsOz5k+aovlZutVmbdQHK0cpHKWNtNZWZc7flqES7acsuP4qOUvlArtNRP9+pHnZhioSNzVaLig9a2vDEDTX4Veu01kOrxsVbhlrqPBFv5l1Kx6BKxxMuWlI7sJHmqI7G2tvlSi501Zq0LaFfKp80OxK+Y5j6GXKZqWEEK/6pUrMudYtoW2xfPt+98tM8Q37Q2r/e2VyNm82rXSweZ5Ubetd9DD865pHHVqRhLlO+s9VZ1/hRKr3+qrNv+69ec31s9neSwP8AejbbUcW9pFVCQTxXf9Ticf1v3vhO1SaJ/wC7VhPKmb5dtckUmt32s26trR5m31jKlyHZSlznV6P+5lrvbDd5HzVw+juruleh6bD+6T/YrzKsuQ9KhS5jnPElszxV51f2H7169V8QosMTs1eVXl5uun2/3qeEqSmbYmlyFWPRYJX/AHirXS6XpelW8W11WuRv9YeFtq/eqmvim9hDJEwiHtXq+zq1YngSqQoyPVLZ9Kh2fN/33E1bGm2FjfvtVVf/AGHrxm18XaoDt8xW+qrXYeGPFFjqU6WmqL/Zd1/yxvh2auGWCqxOn67TlE9Zs/Ayo8TeQv8A31XQWfhiK2b73yOvzVD4J8Qy3+ly218q/a7L5POT7kqL/Gtb0N4sy1lKmTSqSmfM/wAc9G/svxVG6psSeDzB/wB9tXmvYV79+0fpqGw0y+G3crfZzj/gbV4IibzXtYSV6ETzMbHkqk8SrVjbiiGHKU9htrXmPGkG0VL8tRL/AHqlR1qDIdvoqxbWH2lPlZd/9zdVmbR7mziSWWL5G+66NurMciom37zU5JmpqfP8tWEtmq5RI5hiIz/eqxsXZTNmyptnyUxDNlCP/DT9myhPv1XKP3iwifJTk3U9H+SrEMNXE5qkh8KVY8mrdnbK61dSwanIObljzFGztm81KsXibJXX+OtOHTWhlRttS6rpTJfy/d+9urGUeYPa88Tn0h30/wCzNV1LBvNRa1k0SV/lo5f5SOY5n7Hvb71Ne2ZK6hNHfYm6LZQ+g7/uVrynPzcxzKQt8lTfN/DWxc6UyLuVao/Zv71HKa8xVR2+61O2VZe22fw0mz+9V8pHMV/J2fNuqKZ22VoPbfuty1Sf5/lqPiL+H4ipv2fNR5yu3zRb6HRUf5aYiLW3u8plL3/dHonyfJ9+mPbMi/M1Tb6Y829qnliKJ5PRRS7qo+nBmzSUUUAFFLupKACiiigAooooAKKKKACiiigCZdpHzUKu8/LUOTRk0rE2JdlIw9qFkZasQ6pcQJsjkKLSD3iuqF+lO3qv8NPeff8A3f8AvmjzY9mPL+agCPzv9mjetSbIfWkdF/vUB7pB940g60/ZQ1UUN9a2/DMMQnlnk/5Zr8n+9WNnk11PhnTVuNMnl/j8zbWFafLTOzCQ56sUYF8rGZpP7zbq6zwUu21Zv70lU/EOleTZLKq/xKv6Vo+DfksSrfe3VxVqnPQuejGl7LEnb2210qaZN61DbPvWr1tZ+dXgSketGPOYlzpUFwrq0W+uVvPC32eVmj+5Xpn9j+9P/sFXbc3zpWlOrOHwilS/mPHbjQjfS7pZWRvu7ttPtPD8VnPu8xpW/h+WvXX8PWu7d5S1UudNiRNqotel9ZnKJyfVafNzHniaIsz/ADVt22jwW0W2KPZuroIdHZ/mqVLBUeuCrXl8J2UMMZWm2bW0qMtd7pXzxVzv2ZUf5a6DSkauOrLnierSgV/FVt52kTLXmVtpSo0u5tkrqy71/hr1/UrbzoJV/vLXJv4f2dt7/wC7XPh8T7KPKbVqHPE83k8LNYy71mEvy/3awNR0OVLhmj+cN83TbXrdzo+z5WWqv/COWlyvzR73/v7q92ljpfEfN18DGUjzvw1ayadqInnjGVX5c119r4Zl8ZSyy3s+yCJdkWxf4q6Kz8B233lZq6Cw0dbBdq1FbMHL4DajgoRjysi8H6VPoOnfZln3p93/AH1rutM+5XLw/JXTaJNv+WvK9vKfxSO+WGjCPunJ/Hi0F34CRz1ivFb/AMcevBNM8PtNp0uobvkik2MlfSXxis2uPANxt/56o/8A449eI+D4vP0rWrTu1q8q/wDAVr3cLU5aJ41fDe11OXm2pVV0304v8q0V6UYnx7Ciinp89aGIQ7v71Wob+W2/1TbKio2fJQLmLCTec3mytvdq07N1rJhStOzTYr1UhSH7Fd9zU7yWdN1Rfx1LvZP4qkiUiLYz/LUqW3y09Hqwlyu+qjE5pc0SLyfuVbRNlS7Fepfs1XyyMZS/mLGmzbGrq9N2v/CtcYnyPW7pt+yfKzV0xjzGUj0PR7bTJk23iq6bf462NV0fT0liWVd6eUjq+7fsrgobn5fvVqprEs0SLK29EXYtbeyjKPvHN70ZEV/pS6bexTqqzW6fOrpTofEPk/wxQ7/vfLUz3K+Vt/gb+CsS/tl+dkqPZchr7so+8aF5rC3O/ay1XS8d65/ZLuqwlz5P3qOWJMY/yms94r/w1RvEV/mVVShHWb5l+/Vd5qOWJcfiInSoXhWiaampudvvVEqZRKnzptrPuU2PWrbbd3zNUUyb2rH/AAnUZT2DP8ytVSaFoX+5W6ieS++iaFblH3L8+2seWUfiM+X7Rzu+nJ89Pe22N93ZRvXZtq483MM8noooqz6MKKKKACiiigAooooAej7aZRRQAUUUUAFFFTxWkkz7VC5/3qAIM0Zq29hNEu5oyU/vL81VtnsaAuNooooAKKKKADNGaKKACiiigBc8Gu28FsraTdRbvm81X2+vy1xJFdJ4Jl2ahKh6NGQa5cUr0pHdgpcteJ02tWf2jS9v+1vqv4cXyflq3rczraoq/wAVQ6Unzo1eJzP2Vj6KpDllznYWafcrbtvkrHsPupWqj7a4YxOmEjYtkWZk3Vd+yJ/erHtrmtNJmer5TaX94Hs1f71Un0pXatD5qsbPl+atOUiXKYNzbfZoqzd+ytDW7nZ91fkrn/tnnS1hKJtTNKFPOet6zTZWZptsz/NWrDC26uapGR2U/cJrl1qojq9aF5pvk7P49y/3fuVlXn+jK7ba4YxOzm933SXYrq6/L89Z9zpX8S/cqvbX7TS7t1bcLs611xjKPwnNzQqleztmT5K2EtldKqJUv2lkqJc0iPZxjImSw+eug0e2VPu1g21z5z12fhi2W5f73z0RoSnIxr1OSJhfEuz87wbexfwIrP8A+OV4L4c3aVbandyL/wAucqbf9qvo34lJ9m8L6rFt+9A1fOHju4XSvDdlpi7vtd063Un+7sr18Kve9kcVWpClhJVDz6abf81Ij1FT0r6M/OiWnp9ymVLvoMR6Jvanb2/u1ElTfNVk/AS2z/NWn5y+VWZClS0uUy5iwk1WEqkj/P8A7dWE3bqYpRJX+ShHqJ3/ALtNi+9VRMfeNSz3O1abw/7VZ9m9XkeunmOSoCVYh6UbKlhTe+1aoZp6beL92Xd/v1qvN9xlrCSHY1aCOyJWnMc8v5i7DefPVj7/AM1Y+9kqxDf/AMNXL3yfsli5s9/3ayrnfD8u2tqGbfTbm2WasZRKjIxEdkSjfvqW5tmT+GqT/JRzBEe/zvTPm3/KtM3017zY9Z+8dMZFiGb5trU532NVVH+bdVh3V/mrSUi4jpnqKGb5qPm/hpn3PvVjyhy8pFeJ/FWfs/irTmfetUXdaP7pHL7x5FVhNuyq9FQfThRRRQAUq9aSigB7vuplFFABRRRQAU9KZRQAU8PtplFAE63cqReWJCE/u0xpS3U5qPFGKAsFFFFABRRRQAUUUUAFA60UDrQAo6Vq+HJWi1e229WbbWZjk1NaSGO7gZfvBlqZrmizSnLknGR6reaV/aUHlJtTZWZbQtZv5Un3l+9XRWD703f36yr9P9KZv7zV8nTlL4D7GobdhN+6StWF/lrC0qbem2t1H+SmTEtwv81bFs/7qsKL71aVtNsaiMS+bmNNPv0XNz8tMR6qalcqlu/9/bV8pcTndb1L7ZcfZoPnfd877v8AxynWGm7PmZKz4dkN07N/HTdb8ZwaKqI253/uJR7OU5cpt7WMInZabtR13fJXQXlzE8SeVEqbVrxvS/iHb6pL5as0Lf3Xra/4Sdofl3LWjoW9yZyRxPP70ZHevf8Az/NT7lItVt9v8e2vN7zxbHYL5s8vkq//AAOtHwz49tNQl2RzFtv3vkrjqYSXxxPRjjox9yRGnm6brb2k/wAn8UX+7XS2z/JUXxCS2hXQtQiX552SKWrFt/qk+WuiMf3XvEe1jzFhKfs31XebY+2rVs+9q86UTp5vdLFtDXofgC28lHlb+L5K4+ztt+yu7sE+x26KvyIy769HCRPnsbPm905T4ozL5XkMzb7qXyv/AEOvlj4g363niKWJfnWzX7Kr/wC61fS/xOvFSwu7xtv+hwNcRf7+x6+RLiV7qeWeTBeRt7f7zV24SHNOVU8vH1OWhGkRfx09H+f5qZUv369U+eHo9G/fR9yhKqJkSp8lWE+5VfZUyPs/hqJGci1DtqZ0X+FqqJ89W0Sr5TMclt/FuqxCm+q71YtpmRasyIpk+b5aERkqV5t7U379ESJe6XbaatCH56yoU+atKHpW0ffOWRe+5Vqz+/VfZ+6oh+SrINNKtw/OnzNVFH3p8tWEfyVraUQCZKr7NlTedQ/3KiMpRI+IlhuWTZWmlzvrn97I/wDsVYS5/u1fNzmRpXPz/wC5WVMnzVY+2Knyu9VLmbfUcpf+Eru+/wDhqvN89TO9MpHRGJEiN96p/wCCl2bFo31PKA59yL96qvnNv+ap6a+2oHKIx5vlqJ03qn8FPdFej7i0C977R45T99MoqD6oKKKKACiiigBd1JRRQAUUUUAFFFFABRRU6XDI6syq+3+FloAgoqaaZZW+WJU/3KhoAKKKKACiiigAopSu2koAKKKKAHHpVjT5EivLdpP9Usis1Vz0pooGtGe5w3ME1uksTLsZd6olYl5cxXN06q3yJ96vL0u5oUZVkZUbrzW14Smb7U0Y6ferxpYL2UXPmPoI4/28ow5T0Gz+StiGase1/wBVWhbfJXkcx3mrC7bKu20y/wDA6z4fuVMnyPW0ZGpsJN8tQ3KedTYX30O+ytIyA5/XrNoYN0X31rz3UdOlvp13K3y16vMnnferHvLOL7u2toTsOX8PlODi8KAsnkxks1XJrC+s32tG3y12FtZrD82ypYU856JVzmjS/kPI76yuLudpZiXZ/wCOtDw+Bpk6Sg5f+Ku8ufBKXjuyz7P99asab4As96NP8+3/AIBuo+txnHlOmngvf5yJ7mXWFt2ZW8pPupXYWE3+hRL/AHV2VF/Ztsn+qi2JUuzYm2uCnU/mO+VKMCKaZd9aGlP81Yn8daum/fqjGUuQ7bR/ndF2V1H2n91t/wBmuX0d9n3q6CF/Orpj7vwnhYn3pBf+HvCvirwT4ltNXvpbbVktpZYESJ33KsT/APs9fCsitCzRN9+NtrV7H43+MN9o3iXxBp+nR7D+9smn3dV+avHGdpHeR23u7bmau7B0Z0oy5jzcwr06vLGH2RPuU9KZT0Rq9DmPEHo9Sp0qFKmTpR7xjIej8VOm2qyPzU6PRExkWESrsKVno7VLuatpcpjKJYfdv+ehHaot4/vUb99QQP8Av1KnyVEiU5NtXEXKXkmrQtnrJhStOHpWvvHHUiW3mp0M2z5aqu9Sw9KrmL+yaFtc7PvVY87fWYn36sJ9ymYltJv71WN/yVSSrG/ZFT5SA+V6E+Rah85KH/3qPgCIOn8VRO9O370+aonq4yNh/wDBRv2N8y76EemOm9ax5jamXke2uflZmtv+A7qfNYRO+2Cfzk/v7azkT+7S/NRH3jfl5YjrmFkpiJupu/Yv3qPO+5UfaMJe8Du6fw0b/l207ev8VP8AJidfvUfaIjE8Xoop1QfVDaKKKACiiigAooooAKKKKACiiigAooooAKKVkKmkxQAUUUUAFFFFAE8jf6LEvozVBRRQAUUUUAFFFFADwvNX9Bn8q/j/ANo7azaejlG3LUyjzR5TSEuSXMewWG3yq0E+T7tc14fu/NtYm3fKy10qJvRK+VnHknyn1i5Zw5i7C9WE+eqkKfNVtH20i4xLcL7Plpk01CbX/wB+optsP362jIJe6M85qr7Gmequpa9bacu6SRUdvu765DV/GdxO/lWxVIf++t1b8kpfCKKPSYUXyv8AbqW2s9leSab4lvNNldoHA3f7Nb7/ABJuvs6KqKkv8T1jKhI7YxhynoT7fu/x0JNsryKHxbPbXDyK2zc26uy0fxZbap8u797WMsNOBft4HapcrtqJ/nrK875vvVoWz71rm5S414kLotbGiW3nPuVvutWfNbb629Btvsyv/c3VtGJwV5e6dHbfeRa1b+5XTdIu7lmVPKgeX/vlKytN/wBfub565r40eJF0fwNdL/y1uv8AR/8AvpHrvpRkeDVlynzJrd//AGrrOoXf/Pe5ll/76aqq1HT06V7B89MKem6mfxfep6fPVfCSTRttp336jxTlRqImJJD0qxsqBN2771SVpyxiYyJkiqVKiSpaoxkFP2UUVBBKlTIlQom6rKJsraMSByVdhdUqqlWESr5jCUeUsb6cj1F81PSjmIJU+/VhH31XhRnq6kOxauUiB6fJTPm3/wB+inom6o5gkCbqKdtan+S1XGRHKMqJ6sPD8tN8n5KzNiv9yhJvnqV0qJ0bfTlLlLjzF221KSzfcrL92mTarBN/rbP/AHtjfeqls30bP9ujmD94PmeB2/dKyJ/cdt9M2fJTNny7qN7fw1fMZcpb8nYvzUz7lNTdTqzKPGqeiZplFZH1ordaSiigAooooAKKKKACiiigAooooAKVetJRQBp3VjBbTeWb1Xb7rfu2G2opLWJPu3Ub/wDAao5NGTQKw94itMoooGFFFFAClWWkqaWZnVV/uVDQAUUUUAFFFFABRRRQB1/gvU9p+yM2Pm3LXoNs/wAleO2Fy1hcRTr/AAtXqWlXi3MSMrb0b7teFjaXvc572Crc0eQ3UfbVlH31nb99PSbZXBynqxNB32J8tcV4ks9VvLx2jb5EWuqS5+erG9ZlraEuQvl5zyX+w7+4l/fRyf7xrU03wwJk+Ykf7TLXojp533vuVX8mJP4aqWIqS+AulCnCXvHJL4NJ+7Ln/gNQf8IW+zc8rJ/wGuumvPJqu9/K7bNtT7Wqd/7iZx134NkjXdFMz/8AAdtZDabeWLbirD3r1BEWb71TJo8U38NEcXUj8Zy1cNR5vcPPNL8ZXEE0Ub7nT7teq6DeLeQblrKm8JQQsjRVd02FrNtv8NXUqUqvwnncsofEdXZp51asO1F21j6a9atZ+7Axl75rWD7K8N+PviNdS1u002Jt8UESvL/113Oteu6rrC6Dol7fStsSCJnX/f2V8q6pqUuq6pdX0rfvbqV5W/4FXp4ZfaPHxdT3eUrJRRvoSuw8UKmTpUNWEqiJBT0O2mU9KOUzJU+erCJsquj1Ls+StomMibfUqfOtVR1qeHpRIykTbPkoRac6U9Pnq4mMh6f7tT0sMO+pfJ2URiYcxEiM71aRG30Qw1bSGr5jKXMRJTvJ+erdtbVYSz3/AMNHMZyIrOGtJLZtnzVNYab81bsOj1lKpGJjzGFZ2CzSyq392mfY/wCJa6O2ttibl/jq7baPE/zN/wCg0uaMg5jl4dNZ03VYTR2/u12Cab81Xf7NXZ8q1jKXJIcZ8vunn76U1NfTZUXdXazWGz+Gs+az+X5VraNTnFKqcf8AYNjvuqvNbf3a27y22S7aozQts2rVm9ORi+T89QvV7Yyb6rvXTHl5To5hn36Z9x3p+5qi++9RykyLCVY2fJVSHpVh3o5jPmPF6KKK5j7AKKKKACiiigAooooAKKKKACil2H0NJQAUUUUAP3/L91aZRRQAUUUUAFFFFABRRRQAU99u75aZUk23zW2/doAjpVG5qSlX7woATBpQDTsc10Ph/wAC674ldV03TpLrf907lQf+PGgVyHwr4avfFus22m2KZeVlVn/uqW+9XsHjXwpbeAtTsNMhfzJBYxPKf9v7v/stet/B34cwfDvw1vn+e6WL7bct6NtX5K8T8earPrHjDULydvndm8r/AGE3vsSuDF/CengoyjMbDNVj/XLWTbXPy7avQzV4nKfQ/FEsfcWnI+2m/fpmzZU8wfCWPO30bPkpkKVbhhZ/4a1jIvmM97Zn+ai2s/n+augTTd6fMtRPZ+T8u2jmLiZ6Q7K0IX2VX+zb6tW1tWJuTb2/ipk1tvT5at7N9XbOzZ/4a25eQ8+rLmH6amyKtWFGd6rpbbPvVd02/wBPttb0eDUG/wBEuryK3l/3Wejm+1IyPG/jP4va6uF0O2b/AEeLa9x/11Xd8teUg7jXsH7SPwhn+FfxAuNhabRtTZruzl/2Gf7u6vIh8pr3KLjye6fLYjm9pLmEp+ymYp/8NbHECdKmC1F81SrS5SJEqrmnJTV+8KdVmLH1YH3aiTbVgJuq+UxkCfPVj7lRQp81Tom6jl5jCUh6fPVtE3VDClW0SgxlIu2aLvRae9t89Mtt3yVe8mricxXS2+eruz+Gon+SrFnD533qoJVPdJdNs5bl/lWugh01U+8tP02HYiL9xK0EfY1P4jjqVJFeGz2P8q1sQpsi+5UNtud60ETYu6sZUyOYq7KtQpTYYd8vzVLNNslRaIx+yTL+6W4dyVdT51qlbbn2VpW0O+r9hzGEpGfcw/NWfNDXV3OlM8SNtbY/8e2se5sGSr9lKBcZHGalD89Y7pXTarbNurn7n5HqJRkdtKRmXMO9/uVmOmxvmrYm+es2ZGq6cf5jr9pzFf8Aj+SmOnyU9N26nPVyjEiQy2+5SzP833KEfbR99vmq+WIRlyHjlFFPSuM+wGUUUUAFFFFABRRRQAUUUUAFFFFABUkMfnSqm771R1ZtA/noY13svzbaAK1FFFABRRRQAUDrRQOtAGjqmnHTza5bf58CT/8AfVZx61u+KJI2vLVYvuR2kSf+O1hHrQJbC7aXgV3HgP4Y6h44DXCf6JpkTfvLvbvx/wAB3V6fp3wd8MWzxLEraxcL8/zM0W//AMfqeY1jTlI+fIoZJ5EjRS7s21Vr1Lwp8A9X1J1k1mVdEtPv722ysy/8BavffCvglbOVJdMsYPDyIvzbP3rvXZ/8I3p9tb7vuP8AfluHb71dHJLl5jP7XLI8/wDDPwv8K+E7NJ7G233G35r6Z2fd/wAA/hru/Dej75ZbyWWV4ltt8SP/AMAqjbaPpGqyt9ji3pu2M/ms9d39mWw2QL9yKBItlRKI6co/ZOf1h/segyr/AM/EvlN/ubN9fGmpX73vi/Wfn6Xcqr/uq9faHiqHZpd35n3Fs5bhf++K+GLtJLLxXch+k0rSL/wJq5q8eamehh58kjpU3Vds5v71Z9s+9asfMlfPyPfhymxDMrtVj5axIbn/AGqvJNvf71Vyxn8JEqseY1bZN9aCJWJDcsjfeqw+pbKuMS4yjynQJc/LVV5v3tY6axsaq9zrG/5VarlSCNU6WHynatC2h/2a4+w1L5/maut0q/WZfvLXByyibVJR5eY0IbDevypWikKwxUyzmXa9VNS1KJF27q35eU4+bnkPebe+1a8u07U7nWvH+rwSkvGvm2sC/wB1lf5K66/1hbayuJd38L7f96uW+HmnNdOdS9dS81n/ANitqUoyUi+U+v8AXPBFr8efglptpdrGNTitVSCYf8srpU/+Kr88Ne0O+8N61e6VqUTW1/ZytBPDt+6y1+jPwNma2sL3T/N/1Uv22L/xyqX7Q/7NujfFBk8RxO2m6l5W2W4hXf8A99pU0K/sZWn8J5uLoe3+H4j85UU0Z969r8VfsoeMNFc/2Q0WuxKvzbGWJv8AvnfXkWr6LqGgXj2mpWc1jcL8rJKuyvXhWhV+GR4VTD1aXxRKa+tPVcvSJT1+/XR8RxDx1p69aSl2VcTElSphu21DClWERqDKQ+KrsPz1DbJVhEWr5jmmWIUqbYP7tMhT5asbFo5pHOaFntd0+WtVLb5t1UtNRdyVqp9+tTnK72e/ZWtYWC0J861dttqJTjH+YmUeaJYSH+7VhE+emI67fmoS5rP7RhylhPkq39p2JVLzqqPcyvOirVk8p0Fs7P8ANTN/nXH3abDuhi+b79S2afNurSP94zl/MaCbUWtOz+6lY25q1rab5ErpiYyjE6WF1mt9rL86f3KpX6Ltf5fnohv1Rfu1FfzNN8v+z86V2SUfiMox5ZHD63Mv8P8AerkdSdf7tdRrb79+7+H/AMcrlbybf/DXmyPXpx5YlH79UpoXdquvVd0rHlOmMeUrzQ7F+9VX7j1am3PVf7n3q2jy/aIGU10b+Gnfx09N33mqOYs8aooorjPrQooooAKKKKACiiigAoopeKAEop+F/vGmUAA61cs5TCzt6xsv/fQ2/wBapjrW5oGkrqC6kzzeT9ms3uPu/e5UY/8AHqCWYZ60UrfeNW7K3huOJJ/Jf+FfK3bqCing0V6b4e+AniXWkSeaJLC0b7kzsjlv+A7q6e2/ZocKvnavJuP/ADytc/8As1TKpGJpGnKR4WRiun8IeBdX8Y3G3T7YSQK6rJMzqqp+LV7Vo/7NNlazxXF3PcX9v/Fbunlbv++WrvNV2+DNLis7GxX7JF8kVv5v8NZyqfylxp/zHm0vwH0kXLSXN5NHF/dQbl/PdWrpnwQ8KQT+fPFJc28XzO8pkT/2atzR7mDVZ0Zm+zO7fc/uV3aQtZ2CNAvnP9xpX/h/4BUU41TWpGlA5r7Ytz5VnpVzH9nVfKWLyqteIbmTQW0/SrOJZriVUlliRk+em22mxaVdPqE99vlTc/zwbNtcppV5Prfip5baz8m3eX5rh2+9/wAArpp0/ZS5pESlzHqelaVqFzF5TTxJE33okX/2erD+GLO/1G3tpYvtl2399mT5adbW1z9i8qWf7HFt+ZEXfurT8JaJY6Jo2oaraxbLhomiid2Z939yvQOfm933TT0qzW2S08pFREvPs6oi/wAK1dmRniu51/5+niqxYWapPplt9zyIPtUv+81M2Nc2qsv/AC1nluP+AVyy974hcxn+IbD7Za6hFt+f+zNv/fVfEnxe8LyaBr8Fwg/0aX92D/tbnr72S2WZNQlb/nxX/wBnr5k+PHhL+0fDX25FZ9k7OiJ/uPUVI+6bUanvcp4rpdyrxp89av365LRLzZ8tdRbXPy18zVp8sz6GEvdGTbofmSiG/ZPvVYdN9Z9zbbKqMg9maCak2zdVea/Z6x3eWGmfbGrpiR7xsJeNsoS8bfWP9pan/afnoMzoIbzZW7puq7GRlb564qG5q3DqTQ/dqJGnLKR6A+vLbROzNsrEm8Qtcy/e+RK5p7+W5+81So+yLdXJUlc76FPlJvEetSyWMqbv3W3/AMer074W6OqfDYyfL80b3Gz+98teJ3j/AG7UbOyVv9bMqN/31X078ItBV/BGoWa7t8Ustv8A7vyVvGPJTMK0vfPUPgtcsmrWjS/Il1Z/Z/8AgbbGr3tP32jPBOvnbla3ZH/ir58+Ff7mLRG+5tuoom/4DXvvnMllcfN8/mu9c8o+6ckpc0jzXVdNl0e482CXzrfd8qP99P8AYql4k0HRvG2mPbarp8d58u1klX59tdRqumwal5tpOnyXH+lRP/deuPSa50d3iuVa5t1+TzU+/FXJGPId8ff3Pnvxx+zFokz3B8Nai2nXabttjcruRm/32+7Xzv4i8Nan4Z1SXT9WtGs7uL+B/wCL/gVffmtvLc7JYFiv4mX5X3bHrnPFvw30r4l6S9trmntbSou+C+i+d4q9jDV6kdzxcXgqclzQ+I+F0/u0/b81fQ0/7GOvF9+na7BfWn/PVoFV1/4BvqG7/Yx8bWyK0F9ZXKP919+xH/8AHq9f2kT56WHqfyng8MNSonz16RrH7N/xG0Gd4rnw4z7V3s8N1E/y/wDfdefzWE9ncPBcxS21wjbGimXY61cZHHUpVI/ECQtuqxs2VEiNUqJVyOLlkW4YW2VYhtm/u1Cm77P96rEMzf3quMZEcspGhbQy/wB2tNNyfeXY9Zttczp91qtJNK7fNVEcpoeZL/tVYR5f9qqkM0v8TfJV5Hl/hanH+8Y8vMS75dv3mqJ7mVJasI7PTvszVcjHlHpNviplhu+1I277rbqimRk+WpbDd96r5glH3TYubz5atw3OxPl+5WO6NNsVvubqu79kX+7V8vMTKlzRL32z+L5a0ra/V0+6tc1C++tBN0P3a2j7sTOUYnR/bPl+ZqrPrG9H3bvk/uNWb5zbapTXLfN81XzTDliV9Yud/wDDs3tXOXL/AN1a0NS3bUrMuUZ3/uVzSjyxNoxl9oqU3Z826nzfI1Mf7lYx5jpjL+Yi2b97VSm+81X5tyRVnvV8pcveGpTko+5R/BRKJjGR41RRRXAfYBRRRQAUUUUAFFFFABRRRQACl571JHE00ixqNzMdq1654P8A2ctd1y2S81TdpFk43K4VZXZfXaHFTKUYlxi5HkBX1rtPAXgXxH4qN1/ZFozq8Lx72dVVv9n5q+gfCv7P3g3RL63mubm6v51bdGkqunzf8Br2yHyLOJIm/c2/y/JS5h+zl9o+ZPC37JGp3NvFc+INSTSk+89vFEsz/wC7uV69z8D/AAX8O+BXil03T4odQddv2hpWZpf++n+SvSoUihg89f8ARrdv+Xh/46Psdzcq8sDfZov4rh037v8Ac/u1EuaXumsYxMW5s4LbYt5O0Mv9z7+6mfYIrZEnn/0P/bf591adgltbb4tMXfK33rh2+5/31TraHzmlaC2+33Cf624dtiK3+5WUo8hsqkvgPPfGc2kJZPPcs03y/wCteJ9leQ/Y11W8lbT52h/g/v8A/jle7eP/AO17zRrhVggfZ8+z+Na8c8PWen3mr7byJvN3blh3fx1WG94upzRj7p3Hh7Tby2iT7ZfR7E+95UFM8Z63qr28UViq2dp/Ddv+983/AIBXTeG9NVInvJ4mhsrX+D/bWvP/AIka9P4kuolitmttP3fLdu3+tT5/uLXpSj9qRwR+I4zVZledIJblrm4f7tejeCYW8MadcX15Ys9wiu6w7v8Ax/fXPeCbm2sNURYLb7Tep92FG/8AZ67a8SW5iuIF+eWdfK/3HatuWPKR7SUpBc2154nltPPnbZdbfKRF2bN1ehPZ5fTNFg2/Z7VUlZ3/ANn5az9Ks1tpfP2b7ewtfKX/AK6rWgm62sH+XfcajL/3wjVzESl7vKW/tPnQa1qDbU2K1rEn/oFWvJaFkiZf9RpiOyf7VRfZmefTNIg+/EyXE7/31+erHnfaV1i8X7/zWS1tH3w5vdIr/wDc6Jrcq/8AQH3r/wB8PXmnirw203wv3bWmdbP7Rs/2tm+vTdbtv+JRrsS/f/sfb/449Vdb0r/ijfIVG3vp3lf+Qq25eb3TFSlD3j88fFtguh+KJFUbY51WdB7NWjptz5ypXafHnw60ejaHq6xMjKn2dv8Ad+avM9FvPkRK8HE0z6ChUOtSh/nqK2m+WtDYr15vsjt5pGPc21Z/2b566N7belZ1zZslSETHe2pvk1peT/eqLZVcxfMV4UqWn7Kf8u6okdMfeCOoby88mL71PmmWFKwL643u1VTp88jb2nJE6H4c2Ka14ztUl+dYz53/AALctfXPwos2trLWIm3I/wBsf5P+AJXhvwN8K/Yr+Ca4Te88C3UXy/wtsr6P8E6a1n4j1u2dvklVJVrrnGMjyZSlyyN3wlpTWdvcfL80E/2hU/4Glex71Te3+1v/APHK808H/wCmWGusv/LLzU/75r0Pf+4+X53byk+f/crilH+Uyj7xg3jslvcbfneynaX/AIBXL+KvPSfT9QtmVLef5GR/nTdXXTIqX9pO3z2t1F9lb/fql/Y/2yzvdDuV3v8AN5H+7/A9ZRpSOyMuQ85v7BZm82+0qWH/AG4pf/ia6DwxZ2b/AC6ZqbQyp8/2eZWff/31T7aw1XSrW4l837Slru82KaL+7W7/AGlZ6ro0U95afY3dd9tLE291fZXr0qceU46lX7ITXi2f+mLF9muIp0inRP4koR99/d6e3+qvF+0RP/c3VXhh86f7Zct/ot5arF5v+3V75ns0tpIPt8UX+qlil2OtXE5uUSHz7mL7NLL5N7B88X/TWsLxn4M8PeP4NuvaVA92v/PZW+f/AL5rYmfzl/fy70T+CVfu0bGmf/Rl+T+4jfJUyLjyHy74/wD2VLy2W41Hwm32mJPnbTHl+dV/2Grwmazls724s54mhuIG2Swuux0av0bs3+xuvmS/Zn3/ACpKv3v+B1j/ABC+D/hz4qWW7ULNbPU9uyLUIV+f/wCypRrVInm18BGr/C+I+B4bZfs+6n+Tsr1X4i/s8eKPh6stzFF/belL832u3X51/wCAV5ls+5uWvSo1I1fhkfP16NWj7soksPSrG/56ih6Vb2D+7XTH4jl96ZLD89aUKfLWfD/u1p2yfun+Wr+0Y1PhDzmR/u1dtpvOSq/yvV6wT96n+9Vx94j7JX1JNjOv8dOs93lbasalc/bN67V+RqihRko5uUx+IsQp8+6i8f8AdVYT7lD23nfLTL5jPtnbYjNWmk29arvZtCtSpC22qiRIsJ88VVLn5Pu1btvu7ar3KfNRKXIRLmMy5mXZ81Z/29k2Ku3/AL5q9cpvrMuYW3/Muyg6Y/3hk1z5z/dWq7u6fw1bSH+7T3tt6VJfumZM/wAn3apb12fc+etC5T59tV3tqzkRKRX+/ULum75atvDsT5aqP9+iJHKeNUUUVwH2YUUUUAFFFFABRRRQAUVNbXMts+6KRkb/AGa7/wCDvgy9+I/ja2tjJi1s2W6unl/55K6/LQB6/wDs4/Cf7JpP/CS30DfbbhG+zI38MXyNvr0m5RbnWfNbzf3XyK6V1Fzpv2mytLFdqaPbxLFKif8ALX+DZ/s1oa266xpf9lafbK6QRK7O7fc/h2VyVacviOyn/LEzbbz5rPzYHWzt0+8+ze8tS2268ieeBlht0Xe1x9+sSwvIrmWWC+bfcRfJFYp8nzL/AB766CGw/tKwSe53JbxMqfZ9333rWnLmj7pEvdl7xp+GLyJLpGs9MlvHb5Fu3n2J/v7GroL+G2tv3ur6h9pl/ht0if8A9lrC/tKfWLqLT9InWHyFR5btF3on+x/vV0HgxLa8srieC22Xfnvbzzf3mWuyPvGMubm5iGGzbUlT7Sv2DT9u9rf77un+/UV/rdzf6Ndtp7fY9Pggfyn+88u2iwuW1Lwvd7mb7X5s9vv2/wB2sLw3fy6r4QuLb/lrEstqyf7vyUW5zLm5PhOH1Lz4bOKWW+nSWfbWJ4b03UIdZeL7TAm771xt/h/3a7PxtpX2bQ9EnibZ/qt1c/oOgtf+ILufZ86RItclHlhM7qn72PNE6VLnT9VtUs7GXzrS1bfK6b03y14V4z1ttVvJba5lZ/s87p/uIruletW0y6DpHiBpfk8qeWX7v+xXza9495caheO3+tnllX/gT16Mpe6YxjyHpXwZdoYNQlb/AFSTyov/AI5XqHw6s9+nS6gy74nnl8jf/e315/4Dtm03wLKzN/pEsTXH+7uRK9j8H2y2HhTTN/8AywtV1Bv97ZRzS5TmUfekaEMPnXUViq/JFsuJ3/2v7laGlOtzdXeqzrst7VWiVNv93+Oq81s1toKRL/rdUl/75Vkq1eI6NZaLbN95Uef/AK5fdemYy/uhYTTw6dqGqy/8fEu5LX/ai++lW0s/Ji0ez3f6RLdLdTp/6HUVyizappmlRf8AHva7Lhn/ANhfk2VKmpedf6nq6r/o9nA9uv8AtsvzVrGPLEIli5dbyLWp/wCBoPs6/wDAa0Lyz32CRLu/1Gz/AMcrC1J/sGk6I08qwpf6iry/Ns+Rk310Wm63pWt6pLbWN9Fcy2/ySon8FbRiZVZSjy8p81+MtE/4Sf4c67beUr3dq88S7/4NtfIEBexumjf+FtrV96PprWFh4wib+O+vPnr5U+OfgpfD+s2Wp2sWyyv4FLbf+euOa8ivGJ7WG+E5qwv62ra8TZXIWMu/+KtqHdtrxJqzse9HlmdAl4tDzROtYm9kpqTNuo5Yl+wLsyVUdNjVYT51psyf3az5Q9nGBXeod+z5qe/36rzbttSWUryaotHsG1fXNPslXe1xcRwlf95qL1WRa9D+BfhVr/U49bZW2RXi26/7L/K1ehS+HQ4qsvsnu/hjR10HxVpkEW7YumLEv/fdekeErBv+Fl3cTN97SYpf/ItYVnpUr/EHTG2708jYv/fdeoaDoMsPxSiaVVRJdH/j/wCutb+w5jzpV/5iHwBZ/Y7XxhE27/j6nf8A4AyJXap/x8W6/wAH+j7v++KzZtK+weI/EEEX3J9M+0N/vb62IbPfPcQL9yfTllX/AH645fym0JfaIU0r7TFqGnt8l2kr3Vr/AOyU253alpyahEuzULD5JU/vbfvpWhczN9istVi+d4P3V1/ur9+mX7xaVqNvqcHz2l5tilT+5/t10xj7pHNzmJqqQTfZ9QXc8V4q286f3d38dcRcwz6JpstncqzzQTy+Un95fn2V6f8AYILC8u7OVv8AQr9fk/2WasjW9Eiv7Pcy77iw/dN/tKtTzchcYxMGw8Q/2V4fhuVj860lXzZYn/hpqXnhW5X7TLLJptw3zq+5v++/7tc/4buf7V8NahbbfutcWtFg7ar4Iu1+/wCVayxf8CWvRjynBKXKdbZ206OkttrS3P8AH5LwfI3/AAOi/wDs1zsa+0ORJf4pYZf/AImuf+Wb4fStEzb007ev++qVFqV/K/gtJ1b96tqlx/45Vypx5jGMpHT2D2037jT9Q2S/88rj5/8A0Krc26wb9/usLhv+W23fE9cr4hvIv+Ee0y88r5/3TtsX59uytqbxa2j2tpBfKupWlxKtuu/Yjrurm9jzl+15Dbs7yeFX8+BXif8A5bQ/cdf9yvJ/i7+zNY+MIH1zwxFBYaq/ztbp8kVx/wDE13s02n6VF9sglbSndtu9P3qP/wAArqH1Jv7Jigl/c3Dy7POT/wAceolhpQlzB7SNWPLL3j88tY8Pah4Y1d9M1WzazvU+9C9RIlfeHirwHo/xU0u40PXIFTVYl3wXyff/AOuqV8eeOfh7qvw38Qy6RqsXzp/qrhF+SdP79bUK3vcsjwcThOX3oHPwpsrQs0/hZfkeooU/2a0IYV+SvTPL5SX7BFt+7VeZGtq0HqvcvvirOQpFKF2+0fN9ytCFFesyF98tbFt8mz5a25ecxlEeiNVhE2feqVNuzctMeFno5SOUmRN1Q+Tvf72+rcMP+1UqJEifLV8oyls/hVaqXnyb/wC/Wsjqm/8Av1n3+13+9USF7MwZnZN7VmvMzvWreJ8r1npDvajmNIx5RiPtomffE/3qt+Su37tV3RUSiXvF8sTK2Nu/v0Onyf7dWvm3/wCxT3h+b5qiXumfLL7RlPuT71Q7N/zVpvCu+q80K1EviCMZcx4PRRRXAfZhRRRQAUUUUAFFFFAEqI0zqqrudvlVVr7R+Afg2Dwb4JgWVd+oXu27k3/wblX5P/HK+fP2e/BC+MPHkU9yD9j0hVv5f9ra6bVr7FhhWznRVVYU8h7jZ/dT+CtIqMiJ83L7pq3nlW3he9WXakrSskX/AF1/grmtB3Q3SaRcy/Y5fK826R2/1q10cKed/ZkDf8/8Uv8AwGuZ+OumtbT2mp6VEz6xFFvli+b/AFC1FSPL8R00X7vLEz0trG28QywaVKqRSrsaabe+3/Y+augv7C51LS0sVn8nT4v3sr7f+Pj/AGKr+GNel+JGl6feWdnGjxRI7b2T52q94k1iVLV9K0+JrnU2/wBfMnyJb/w/8Cb/AGKwl7vul83NIu22pQaPo1ppmmKv9oT/ACLCn8P+3Xa/C62l0ewu7OVvOuPtT3Er7f422V5/4VtrPwfoNxc3MivcStvnl+f53/uV33w9eXe99eO2+4+eKH+6ld9P3onNWl7wzw8ipFrsDffXU5Zdn+y1cJ4M2WF14gs9zb01GV9n+yz16HYJEnjzXbGJv3U9qlwv+9vrz+ZP7K+IOpxL8iS2qSsn+3v/APsK2j9kjm5vdDx/tm03StPT/W+atx/uL89V/h7C3n6rLt3/AOlbP/QK24dH/tjzdTl+/E32df8AZRf/ANusTw9qUGj2Guz+ayIt9Lt3/wCzXDLl9pzHbDm9meafHXxJ/Y/h7xHbKy+bPO8X3v7yPXi+j2DPZxK3z71StP4i6lc+KvEF3JLu2NeN5SP/AL9dh/YMWj+H7K2l+SW4nRK1jHnlyxFL+8dxYWy/2NZW23YnkRRbP9nZXqtnZ+da2lnF8+6VLdk/6ZLXnWiQ+TLpu77m5Kt/EX4qf8INeRQaVtm1CW1/j/hb5/nrrkcdP+6eoWCLeazcXK/Pb2C/Z/8AcZfvvWPYeJLGFdQ1fU7mNJYmlii3/wDPJfuV8z6k/iXxPo2oahc30lzuVpW2fIlczqXw6ubDQZZ5Ym3ywb9m7/YqfeHGnTPpab4u+E9K8P6ncrq6zaneK3lIkT/I7fcT7lcj4h/aBih8KW9jpmkfPLs8248/Z839/YyV4/aeGFs9B+0tF86wLLv/AOAV1eq+D7mbw4k8UHyIsUu9Gq+WU4le7CXunD/Fr4keKPGapBqWoN/Z8Wx0t0VERX/v16H+yd4n/wCEb8fLYz7YbfVLVIld/wDnrvTZXnnjnQfs0T7l2P5G9a6XwTYWNs1pqeoKz/Y0S4gRPk/er9yrp8sZe6Fbl5ec+qLnR2m1HxVbbd6PK9wyf7yV478UPAa+LfhvFAn/AB9xT/Lv/hbY9eq/C7xnL4turu8ubNrZJYkiZ92/dtrC1uzl+1artXfbxXn2j/gNcGJjI2wlSM/hPhOO1eyvp7aXiWORom/3lrbtvuV3Xx+8Cf2D4pXV7GJvsV+vmybPuJLXF2H76BK8OerPoIfCSpCr1MlmtWEtt9WobauU3jIqww06a2XZV5Lb56sJpu96XMRzHPvptV7mw2L92u4h0pf4lpj6DLf3CW1tB50srbFRKmHNOfum0p8kTzC+tJZnigX/AFsr+Uqf7TV9f/Cv4Xf8I38LdNndWhl3xXrp/fdkSsrwZ8HIvDem3t5qGnrDqH2F5WmeXe/+5/dr3KaHZ4N8NQK3+v8Astuv/Akr6nDYXlj758xicXzy9wsJpX2PxD4avPK+d5/K/wDHK7C/haHxzosu5v3sTW++sfXrNrbVPC7fvX/4maxN/wB8PXUeJIdniXwuv8X2p0auyouSJw05c4+/s1fxA6r8nn6c9urv/v0zf9mi0y8ib/j3lW1n/wByvMvEP7SHhNPFv9itO1te6RrTWs/nK/3Vd0d/uV6FZ+KtF1XWZbGz1CC5sr+DzVdP7/8AHXiSpS5uY9SnUjymn+603VHglb/iWX6/c/g81qisEZJ7vQ7lf3W3fE//AEyplsj3MF3oty2+9i+eB3/jX+Coryb+1dJi1CJf+JnpbM8sX95lT50oiMZbQy3Ol3enyy772wl3wO//AI5VhJorlre++/8AaF+yzp/dei5v1SXT9cib5J1WKVP7q025Tyb/AFCzX/VTxfaotn9+sanN8RVL4zyfw3YNoniHxHpku5HXU5biL/biarHg/wD489Vgb7iX1xFsq14zeW28R6ZqqM2yWCK3uv8Avuqugutt4j1izX5/NZbpf+BV34b97ExxEeSUpFbwfN9p0HVdNZtnlT3FrU2lf6f4LuFZd+yCWL/vlKZ4bT7NqOt2zfI/257j/gLVe8GQq+iaxB/dvLqJq7Je8cf2hl//AKT4Bi/vrar/AOO0zxbCr6TpUv8AcuoH/wCAU+2dU8B3rff8qCdP++aZrbs/giWVVbfFZpL/AOOVjSpyiXKUS3rcLPo3m/ciglSV/wDgNdBoM0HiGW7iZmh3Rf6LLurPeH7Z4Gu5f42sd/8A45WfbQyTXHhy2g+R1aK6ldP4Fq6n8TlkFOP7vmOtsJpXlSC5VodQtW+X/pqn9+pfH/hLSviL4XuLPV4lR1V2iuE+/Ey1NqrreXsVtFKv9qpElxF/BvqK515by13RKybFX7V5X34Jf9yuOpTLp6+8z4Z8W6bP4J1x9MvFbf8A8sLj+Cdf79Z769bWyb5Zdn/Aa+qPjB8LrPxtozqrLM7L9qiuLddjxP8A30r4m8a+AbmN5s6o0nkN5UqeV/Gv/AqI43kjy1Tgq5Zzy56fwmnYfFVZtXlsvsRe3UuFn83n/wBArtIbyLUrdJYm+R68asvCbRoRFJu2r8zN8ld/Du0fS4lW+ihfyPNXf/uVEcXGcvdOmplNP2ceX3ZHQPshf5Vqwl+1cr4b8Q/2xsWedZrhn++n92uoh8hP9uvYpRPm6+HlSqcsjShm3/x1bR2qkl/BZwJu+TdTv7Yj/vL83+1VnNy/aND5ttCTVmvqsXlbvNXZTIdVtn2bZd7v/Ai0S90mUDVd1qlco1WIbDVb/wD489PuZv8AcWtOH4b+M7+JGg8PTvu+7vlRP/Qno9pEOTlicfc7nqFLb+KvUNN+APjrUv8AW+HmTd93/Sov/i62If2UfiDNsaXTI7Pf/fnR9n/j9RKpyyKjTkeOunyVXeFa+gLb9jbxjN8099BZ/wDbJH/9nq7D+xnqCP8A6d4vgR/4k+w//Z0e0ibexlzHzU9t89Quj7vu73r6utv2TvDVsn/Ew8VfP/sQN/8AF1q237Pfw0s02y3n2l0/j/ep/wCz1FSpzx90PYyPjp7Zt6Myt/3zTNm+VFX/AMfWvtX/AIUz8LUfc2mS3Mqt/wA97hN3/j9a1n4P8Faa27TvC+//AG/Pajm905vq8j8jKKKK4D7AKKKKACiiigAoorrvhf4Wfxd420yxC7oFmSW4/wCuSsu/9KAPqn9m7wXH4d+H9vPeLtlvv+Jk0v8AeiZE+T/x2vVr+z36W95Kv+kX+63iRP7rfcqLR9NT7Pp+mRL+6i2y7P7kC/JsrbsIV1XXnn2t9itf9HX/AGZV+/RGXKRU5TJeFba/SBl/0i1tYn/75fZWxZwwar4yeVl3o2k7Nj/xfvaz3hl1W613U2+Tyle1X/gNaHh6ZX8Q28v30bTok/8AH66eXniR8HvHi/jCG5+GPj/7Dpkv2bT7+VJZXRd6Ksr/ADpXrGqvpHhjwlbrbMqRTr+4/jeVmT/2eh/Ddp42g8Vrcrv/ANKa1V/7u3+OuV+FEP2BtY0zWpfO1jTmZIpvuf6P/BXNH+U6n8PNEu+DNElvNU/tXWl2P/ywt/8Anl/v7a7jwxqs+seIXli+TTIP3S/L/rZVf/0GuKsJpfFuoyxQMsOiqzrO+3e86/3K7ea/s/DcVku1vJ81LeBK6qPwmFbm5ia8/wBG+KCTqvyXGmKn/AvNrhPiLbS2fxItNnzpf23lLs/vb91d34qRbbxV4dvtrJ5rfZ2/4FWTrelS638S9CaJfktV81pv9161l7wc3JKJb8Tzf8I94VRV/cypB5Sv/wBNdleFfEjWG0Hw5ZWKs32i8lTzf+Bb69g+JF4tzq1vYs3+j2v+mu/+38614P483arqVlcqzOn26L5P7i764K0o/Celh+bl94l03wNBfy6Jc3K79+oxJvf+D+OtD4i6PLpuraOu1kt/tiP/AOh13z6atsvhqJV/5iMD/wDjlM+LWlLcto/mt/y9Jt/74etqf7oidT2sonNPNPDqOnxWy+dLErPsdv8AYrhH02XxP488iWJXeKx3sn/A69A0G2abx+kTfOkWk7/+Bb61bbwxBZ+LdTvI1+7pn/s9dkvfOCnLklyljWNKi03wRaW2zZFKsUXyf7lTeLdEtrnwlLAu3e6pb76tfEK2lh8G6e235EWKX/xym62m/wAP26/xvPE9dvuzicjlyyMfxP4Vg03w1Ki7dnlJFs/4BR4qs4LPwW8EEWz9xFEv/fFdF45RptLslX/lreRK1Z/jy2VNEi/2p0VarliEZR908a+JGj/K/wAvyfZa63wxYS+G/DVpr1jKvmwWPm7HX5G2pVf4kWa/6Oq/P5qtF/449beg7b/4duvzfLZyoyf7qbaKfLzFV/4cTT1vxPqv9mp4h82P7Xa2f2iKKJURPub/ALldL4P1iDXrp57xVh/tS1X5H/j3fM9cpDbfafBCKi/8w7Y3/fFVbDTfO8M6JP8AxWvlSts/u7KurSjViZUJ+y+El8W+HpdV0243Wa39vFdS6fKn+wv8dfOut+DLnwfqksXlM+n7v3D/APxde/634k1PwMqQbVudMv52/wCAbqEh0rxbpG2Xa/8AAyP/AANXy1fCcnwn1OGxfPHlkfP8MO/5qtpDWr4t8Kz+DNWeCfd9nl+eCb+DbVW2+d68mUT0uYLaz3tWgln8lS20OxKld9i1kbe6RInzoi/f/hT+9X0X8Ivhp/ZWkRanPEySyxb5ZX/gXYjV5/8ABzwM2q6vFq7ae2q+Q/7q0RtiK3993r2jxJqV46JZz3O9vufZIV2bf+B19BgsJ7KPtJHg42r7X91AqX7wXiXcUDb0dfsq/wC1urs/ENtaWGieGovKZNuo2qLs+/8AKlcteWF5Zr4claVYU+3QJ9kSJd+z+/vrs/HkKwp4XZV+d9ag++3+w9eweP7Pl5eUZ4qTydW8Ky7vkl1hU/8AHHrZ8f366VL4f1OTaiQX29nf/cd6z/iL5Vmvhq8uZVhSLWoJX3t/BsevIf2n/ivpmseFbjQ9Gn+0yqzSy3Cb02LsdaxqyNqNKXuyPmfx5MvifxH411NV/dXuo3lxF/us77KbZ6beaVoL3lnK1tdxWe9XRvu/JV3TdNZ/Bu7/AKcXf5/9yvVfD2mx3PwsuGeLf/xLH/8ARVVh6fOFSpyR97+Y4XR/HPizQfs+pwarL9oliiTfMqv8ldLYftFeM/Dct7crLHcyzt5recq/N/45VjxPo8Ft4X0pvI+fyovnT/c/+wrnH8E3mpeD9TvIrZtnkO6y7v8AYrKpQlPYuNeP2ju9E/ai1XR7W4ivtFjvLS9ZnZ4Z1TZu/wCAV6X4b+Peg6xZ6Yt832C7tW/j3v8AJ9yvnybwBfTeEPt3kMiLZrKrp/ubqi8T+D7m20aynaJvKbyn/wCAbK5qlDl+KJ0xqwl8B9ReOYVmsriW2l3pt+0K6fxJXOaVcr/wlFpL/wA99JRP+Bb64rwfrdzYWTxXO6ZGi+z7Hro7a5WG40KeLb8941r/AOh1jho8lQutL2sTYsHZPHV3F99JbFZf/H60PBn+jNrVn5vz/bGuNn+w1Z8MLp48+7/rbHZ97/prV2wTZ4+uF2/un05H/wCBebXfL4Tj+KPKV7NFfwr4gXb92W6TZT0+fwC38f8AxLvn/wC+KPDG68i11d3yNfXCLUvhWH7T4Vu7NvufvbfZTpR5Y+8RUOg0qHf8Pt0q/P8A2Z/7SqL4SwtrbPqrf8u8X9n/AD/x7X3UyGZv+FX6h5TfPb6dcRKifwsqbK2PB9tB4e+GlpPB8lx9h+0N/tSsm7/0OlKMfaGSl7siW2hbVfE2q6vHF89nB/Z8SO33pVfdWLZvbalfus8Euia6u50+b7/+3T3vNMh0i002+n2XF0321pv7krVLc2Cp5Vtqf+mWTfJFd/ceJ6xlH+Y3Idb1K50TxBp7Nbecnkb7pIv9/wC/sr4z+PcVlpXxq1O1jk2W2pR/bIl/g3tK6/8AstfWusXl94e8c6f56/abSCzVGdPvom9/nr44/bI02O0+MaShtlrdacs0bj7rbpZfu151alGceU7Kc5QPPr+81DTZXil+5/DUumu3iGV7aW23/uvK87d86Vgad41lsEWC5/4mNqnyoj/w12vhzUdMvruK5sWVHR1d0b5XWuRQlD4YjlVjL3mZHw30pYPiroGjam4gtb+8isJZf7qu+zdX6J2H7H/wys0/0zXl/wDI7/8As9fJfw8+AfjL4ofETSvEXhDwxc61Y2csTzPC8SRRyq/zfNK6V+jWlfAfVXs7f7Zos/2hlXzf38XyP/H/AB161OVTl948HF1KdWR5J/wzl8EbOLbLffbHX/r6/wDi6u23w6+DGgxP5Gi73b+PdcV7dbfA2d9iy6HHCn8Ty3n3P++asXnw00XRIna81XS9N2f31eX/ANnp/vP5jm5Yxj/DPJ7C88E2Gz7D4TV0X/pq9bH/AAmFs+z7D4VWF/4XSdXrQ1jxn8NPDD+VqHxP02z/ANhNJd//AIusyH9oH4FIn734gz6qi/8APppk6bv++Yqr2b/mL97+Ut2firxCivFBpUdt/vslMmufGdzLuW5gh/7ZI9c/rf7SfwYhV2ttI1TXv9t5bqKsL/hq7wTYP5umfCaW82fde41hk/8AQker5f5jGPMdlc3mvQ7/ALd4ogtv9yCKqsMMU3yyeIZ7/f8Ad2RVxWvft26/pWm27aR8N9P0rzW2b/tyy7f/ACFXH6l+2x8ZNSuoorS+sdH3N9xLGK4/9CSr5S5SPb4fh7c6380VjfX/APtpuSrcPwT1z7yeE7t/+u11F/8AF14Ff/tA/GDW/lvPGbJv+Rkt9OgRE/8AHK85+JGseL9S8Jarc3niW9vJol3/ACfJ8mz/AGav92ZRjzfaPshPhpfaVbv9ssYLD/rrOj7a52/h8Oabva+8VabpvlL8yeQ8tfE/w98Hr4h0hLy5lne4Zvmd2Z99Mh+FGh2092rQSW0sTMn+tlR3ojKPN8IvZxPshPHPw+h/f/8ACewXkX9yLTpUqrefFTwTDBLLAt3qSJ/zy3Rbv/HK8Z8E+A/sdhablbYm1Ff+Nl/gr0Oz8MWz2sUUqq/96jmjzfCc8vckflPRRRXAfTBRRRQAUUUUAFfUn7JXgpYrC98UTx7XaRrRN/8AFF+6d2r5n06yk1O+tbSHmWeRYV/3mbAr9CvA/hn/AIRzwTouiQx/vngigl2/9ck3v/45WkfiIlsdFYP9m0jUNTZv3rb4rV/7yfwVYvPK8PeEnZd0NxOuxf8AbuGSrdzbLc6zp+lRKqRWqpcM/wDu/Lsov7Ztb8S2VizfurXZet/vq+yq5f5jn+0VLlP7H8F29m3ySzokTf33lZKfCi2GuafB/H9hRP8AvmrWtv8A2r4l0+xXakVq321n/wBpX2bP/H6JrZn8aOq7f3Vj5v8Au/PW0TT7JY8Ew/ZtN1CVvuPqNxL8/wDwCuCm8Er4ktdV1XbsuF1O42ojbEngV/uV2qXjWHgjxFLuXfEt1t/74qppupf2b4St5W+/FY+a2/8AvbKipT5om9KpyykUL/WLHR9Iivt2yJNkUSf7X8CVLpWmyzM+r6quyV13xRf8+8X303/3mrEh8N/8IrcWWuT7pkvVR2/uW7N8++repa83i1nsdPl36UvyXV3t/wBa38cX977tY06n8wSpxn8MjY8f3/nad4Sngl379WgRX/4A9dFolzEj3uoTrs+yxMjf7SL89cl4zSLTfDXhRl2+Vb30G35t/wB1K2L+8l/snT7OBm82/n/e/L/yy/jeuyPN8UjL2fPyxPNfiK86aNeyt8kupXTy7N33Ymf7lZM2g+do1vKy/cni3f7tafxCtmuflWXekU6ps/4HXV63pTW3hdN395Jd9eVy89XmPRlL3eWJL4ktmh/sJl+RPt0Xyf8AAKZ4wT7fqmm23yvLbq9w1bGvQ7NL09l+d0ngZv8AZqJ7ZbnxRdMyrsi0xEZP9pnrvqe9E5qMY8xynhjRPtPiPVb5dz/Klvs/21rYsLb7Tb+KJ9vzpFLF/wB8pWn8NIVf+2N3/P5KlWPBlh51vrC/89by6iranL92RUjH2numf4th/tL4XxSsv+qsVf8A8crkrm83+HtK3ffeW3TfXdQoupfDm9ib/llFPasn+7vWvOrlGTS9CgX/AJ/oErppHNVjLmOr8VeakWj7tyf8TGKqnjz5LLQov45dWgT/ANDrQ8Wv9ptdEb+/qMVHjO28668NQfLv/taJ/wDxx67zjjzR5ThPiLYbH09f+m+z/wAcejwBtm0G9gX+9LFW38SId7aP8vztqKJ/449YnhKFrDUdQs/41l835P7jPWMfiN+X937xt+FU+0+Eki+XZ+9iqv4eh+3+F5YF+/8Avbf/ANkqXwG7TWGoQbfkXU7hP/H6m8B/8eupxM3+q1adPu/7ddMTll9ozLm2XxJ8PruKf/j4tYpXif8A2lrkn0288PQafqsC+cn7p5/7jJ/HXceEk/4lOqo33ItRuom/3N9S22jy6x4N1Czi271aWJf/AGSsalLnkdNKryFLxD4Si8SaMlnqC79MnX91cfx27tXhN54eufB+uXGkXzb3ib91L/z1i/v19Z6Oi6x4S0yf5Ue3iWKdP9tU215f8YPB7Xmk295Btme3TfFL/Hs/jRq+Vx+ElSlzH0+CxftfcPKkf5f9iu6+EXw6/wCE21R77U90Ph+zbfK//PVldPkrhfDFnc+KtUtNM0+Bpri4ZU2J/B/t19YaD4Sg8H6NZWNy63N2i/uLRFZE3/7dThMNzfvZG2PxPso+yOgTUoraw+w6RF9j0+Jdn2v/AGP9hK5l086XyLb/AEa0X/SGlf8A9G1sTQsjxLOrXOoM2+K03bEWvJfj14//AOEe0bWNDs51m1C6tZftT7f9VEyOvlV9BzfzHz0Y+9yxNjWPj34Q8MX+zT7P+3ri3/198jMibl+/95K5nxb+0nqvi3Sbeex09dNSzn+1QTPLvfeqP/sV4lommrD4Udtuz9w0rv8A8AroLPStnhLdt/5cWl/8crmlT5o/EbR5YHQal4n8Q/ELwld3PiHUmuX8pmVEiRET5PkrHh8JSv4Kefzfnax37P8AgFdbDo/2P4cpuVt/9mb2/wC/VbcPhu8/4VzLPFF8iaT/AO0q5IxkdMpwhExNH8KwJ4B+bc7/ANmf98fuq9Y0fQbaw+FSK0W930f+P/rlT7bwq2lfC29lZleX+xX2pt/6ZVsX6f8AFEafbKy75bOK3/8AHK7oxlSOaUo1TgtY0f7YumWcf3IrWJ9n+3sra8JaV53w8u4PK+fyJ4tn9+ug8N6as3iC73LviitUi/4FW78OtKg/4RnUIPKXet5cRV00avLE5sRROFttN+0/DR4olVPK05olT/dTZWfqVs03w7RpYlfZYo//AAJUr1DwZYLc+FLu2/6bz29Y+xbnwHqHy/P5E6VcqvORSp8hx+q2f/FPWk8W2Hf5Tyui/wALJUuq+Hv7E0bTNsvneVqcVxvrbv0874ZSy7Vd00zf/wCOb6drG6bwM86/f+xpcf8AfKVzSpc0uY25+X3Rt+jWHiHQp93+tn+z/wDfXz1oPD5PjfzV/wCfFE2f8Dqlr0PnaNol9/zwvLe4b/vitX7/AIvfb/BYrt3/AO+9Y1Ilx/mMrwMmz+3Vb/oLT/8AslX/AIdI3laxHL/Bq10lHhK2WHxBrtmzfO919o/76q94Jh+x6zrts3z7rp7j/vqumMeWJzv7QzQdr+FfEUH8cF1dRbP9itDWLxf7G8P6ZB892ixXTJ/s7Nnz1UsIfJl8V2O5kdpWuF/3GrKmfU9b+26np8sfnWqvZLFMv31iqI/EdfLpzmnpupQardS2Oq232bzYvlR/nSVf9ipba2bTbr+w76VptPn+W1uP40/6ZP8A/F1FpV5Z+M/D720reTcW77GT/lray1Y0q5a/vX0jUFi/tC1X7RBcJ/Ev8D0VI8pzxlHmOaS/874oRaZffcitVt1m/vsrvWlqXxL8PfDfS9QudX8Cx+ML2C88qDfefZ9sX/fFVPDCL4h1bxLczxf6XBPKkT7vuMr/ACVlPZ/8JP4Z11dyzSq0r79n32WvN5vdOv2dORw/jP43+HviRqkU8vwSskli+68up/8A2r5qq+JPipfax4Xl0G20PTdH0+4Xymht137V/wC+KwZrCXZt+46fJTUsGR0Vv4qmNT3eU8uXvSOg8GfFf4lfDfw4mi+GvF/9j6V5vmtbxWMTvu/32p2sfEvx74huPN1DxjqEyN96FFVN/wD3ylVbbTYtiK3z0z+wftLuyyrbP/t/PVe0kZ8vOMfTV1JHluZ7m5ll+fe87Vhal4b0796vkffXZ9967iw0ryUSKWVZv+A1Ym0GB23LF89EpF/D7p41eaCsMsSxqu/7ld7oOm/ZtLt4orZqNY8E3mpX6Msuz5ty13fhvSpYbNIJ137G376uMfdMftHL3OmzvBtiX733t/8AEtWtN0Fni/uPXZvpS/Z5fNVnf+HfTNNsFhuni/2aIx+yP7PMcvquiRf2Run3bE+euX0Tbc69aQQS70Zk3f7u+vaJrDzrV1VV/wC+apW3h62tv36wKkrt/AtXGJmZ9toMU1w8Xkb3Vd/3tlPvNH+2WF3B5HySqyN81drZ6Dcp8yqvzL83zVK/h6VHTc3yfxfLW3KRGPOcP4e0RbOzSDyvni+Rt6VsQ+GIr9v3/wA+xt6oi102laIu6WKWXftbf8lb9npVtCu1l+d6IxjzBL3fdOfTw8qKjbfn3ff3Vt2ej7Hf5fk/uVupYReRuVfuNvrThR4XTbtrY45R55H4kGF6jZdhr6cT9myO5lZpbpkb+48X3v8Avl63rH9l/Rni8uXTZnf/AJ6pO3/xVfNfXYR3PpYc0tz5EOacke6vsZP2XNCa3MX9kvNPv/jutjKv/fdaUP7LHhq2i/eaUry/xb53b/2eq+twNZR5Zcp8X/YyTxnFTNZxp8v8Vfc7/s/eGktXibT7Tytv8e5//Z6sQ/DHw5ZptaW2hSL5W/dPvX/x+sVi4yJdGX8x80fs7+Al8R+PLS7l+dLDbdbHX+JXXZX25o6RQ/bdTZf+PeLylT/drndE0Gz0S3lazbejr5qzbdldRDZreXVlpW350iW6levapxlynNzcvusTQZl03Tr3V7xGSWd2lVH+d/K/gSorZ20HSLvVZ1/0u8ZpYkf7/wDsRVbmh/tXxfFZtu+yadAl0z/3pd+zZTPEj/2r4q0fTF3b7dk1B/8Ac+dK25ZFRjHmH6VZ/wBiaXd6rfMz3E6/aG+T7nybtlS+FbP7Np2oavcr89wr3DO/8EX3kSm+M0a8l0fT1b5J7xdyf3oqn8Ybv7ItNMibZ9vnWyf/AGImStuXlI55S905q/3J4NdWX59Uuti/7rVV1iFn1nR9I3b7eWeLzUT/AJ5LXReKrPyX8L2MX8F9FuR/7ipWV4kf+zfFumNt+R28pf8AP/AK56nxHTT5TT+IX77QYtIiXf8Ab51tV/2UavOdSv5/BLf2Ht869+5ap/e/23ruLP8A4qHxp9sXd9i06Lyk/wCu++s34hWEut6yi2cS+bZWL3DO6/3f4KzrQ5Ze1iFPl/hyMfxVbXKeHPB/2m886VtYt92xdifMj12sMy20Wp6nLteKztmtVR/42VK8nfxP/beneFILn/RpbXXVdk/2V316Vfoz+ALuXds82WW6bf8A3WSuuUvd90fLGHKYV5pUtz4auL5l2fvUl/8AH91dN4z2v4NuGVv9VB5q/wDoVO15F/4VvcMv/QO81f8Avis/xPeb/AqRKrfv7VIl/wCBJXJTpxiVKRp37/b/AAzE38e2J/n/AOAVY0RFubXU7n7jS3Txf8AWoprP7H4ct2b+6u7/AHFSrT7dH8FS3Kr8/lNe/J/tJvrpl7pjEzPh78i63OzfIl5O9bHgazZIt27/AF7Pcf8AfT1m6PbfYPBeoSxN88trLL/wJkrpfDafZpbKLbvdLGJ2op+9EK3vHNeG0aGw8S23/UTuv/Hq8/1JFh/4Rxd3zvqMHz16B80OqeK4F+TbK1xXD6xC00vhT+D/AImMX/oD1EPj5S5S0Oj8SfJF4fVfn3anEn/odWvE6b9W8Or83yair/8Ajj1X8SI1zeeHItvyf2tE/wD449XvEKb9b0RV3f8AH18yf8Ar2Jcp5a+yY/jOzW51Tw+q/wAF55rf98PXLw2y2fjW4RpW2Naq/wD4/Xa6qjTeLdPiRfkWB3rC1WzVPG9pu++1n9z/AIHWPLyyNoy548pD4Vh+zXmqwbv+Xp5f++qseFYVtr3W7b7j/bmuF/4FVfSrZYfGV7AvyebYpL/4/V6zT7H411C22r81nFcf+PvW0ZRMZR+Ir+FYYnl8R20q/evpX2f71WPDz/Y7h2Zfl817f/vmodKd4fGmqwN/FaxXC/8AfdTIm+912xi++kX2iL/erbmM1H3pG14Yf7Brep6Z9+J/9NX/AHWes2w8jRPEGq6Zc7ZrS6la4VH+5sl/grQ8Maqth4g0q+uYt8V1F/Z8r1sa94Gi1Lxelys6w2SxbJURd+9N9c1f977sjvoS5Phkc58Lvhvp/gDUdYl0Hdc6nqM7vvl/5dYm/g/4A9d79mXR5ZYoP9M1uf8A1sv8G/8Av/7v+xUV/rGmaDolx9jlWw0e3id7rUH/AIFX7/yN81eH/EL4qNrHh/ULbw4zW2meRKnnJ9+X/b/vVw+7SjyxNPeqy9+Rd+MHxXl8K6XqujaDOs2sSxSveX23/VPsfeibk/vV4PNYS3PhzUJWbfLLZtKz/wB99lWLmwl/4Rx2bd80Hzf3/mrtofDcr+FPNlVki+yqm/8A4BVQpyqyOiUowj7pn22iSJ4Ku/3SoyaZ83zf7Fei2fhWCH4cys0Su/8AZPzf9+q07zQYNN8A3cW3e/8AZmxv++K6K8tlh+HksW35207Z/wCOV2ezjA872nNLmG3mlQJ8PriVl/5g/wD7Sramtl/4Vo67diPpKo2z/rlU2sQqnw+u1/gfTNmz/tlV3W4dngGJV+TdaxJ/45RyQCUv5h2q2yp8Obv/ALBmz/yFVe/tv+JH4dgZf+WsCN/3xWt4nTyfBt2rfceBIqqa2jJYaEsX/P1B/wCgVx1zroSH+G7PZr2pr/tI9Wvhcn/Et1pf7mtXSN/33U3h5P8AipdV+X/llFR8N0/deI4v+o1df+h0UY+6RU+0S/Dr/kF6wsu19msXSf8Aj9c5o8LTeHPEEH39t1exKldB4A+54giX7661dJ/4/Wb4YTfFrcX/AFFrr/x6mWpR96Jn6Un2/wCHzxf9OcsWz/gG2qKOs3w5uF/55aY0W/8A21TbWx4JTztBuF/uXk9v/wCP1S8JWa3/AIa1Wz+b/j6urWujl5jml7siWZFvPh5uVv8AmHK//AlSotKmabxLbs335dKR/wDx+rGjzfafh9NA3z+RFLat/wAB+WmaPttvEelKy/f0pU/4Hvrm5f3nKdMZR9nKQ2wfyfiRqcCfxaZFcbP+BvWho7tD8Q9Ti+55umRXH/j7pUTps+JaTr/y10nyv/ItWnhWHx/bzt/y107yl/77roOPm973jM8QzS2et+KIot29tA81X/2t71Vs7a58H6XZX0DS3OnzwK99b/fdG2fPL/8AYVb8Vee/iW7igZfNuNJaJXf+BmerXhjWP7Vs5bO5iVLiD/R5Yf71TTp+9zG0q3JHl+yZviqG2hsLTWrFtl2zIjOn/LWL+49S+LfI0fw5Za5Ay+bB+9abd99WR/krCTyLDxlcaHLP51k8X2iKJ/4JWfZsq18QkgvP7M8J223+CVk/6ZfOtFWXLEI8vtIxH+DbCXTZf7ejZf8ASmfz4f7275t9M+G/7nWfEFjOv+vupbpf9pGeq8OsS6PoL6U0W/ymaJpv+AVN4ehaz0vT9aiZv3TbLp/+mVeT9o7Je9TMHxV4bWz1m4XylRGZ3V/7/wA9ZH9gxTbGZm+X/gFer+KtE/tWK0vIGXZt/wDsqx/+EbifZu+//FWXw+6edUicL/Y6p8/mt/uVKlgu5GX/AL4rtX8NrNdOv3LTb/wNmqxZ6DbQy+V5SuiL9+r90zlGRytnpX/LX5v7lWodNldm8pd9dmlnAibYolRKlS2VN+1dm/71RGUv5TT2cTh7nRJYfK3L87fwV0eiaJ/or7lVH3fNvq1qqbFTd9xam0128ryv73z1fvRFyksOiLt+9v8A+A0z+xIIbjbt+f8Av1rQzeTap/fqu/7643f7X8dDL5Sx9jgRf3S7PlqH91/qvl/3Ktv++3rt+R6z5rbYztu+7/BW0jH3TVR1ff8Ax0TOr/7lRWHlTWqMu6rCW2/5fm2f3KuIe7Ai03/j4lX5f79av3JUrPtk8nUtu1vnX79aCI2771Mj3TQs3bY+7/8AZrYTa9vsVf4ayrPaifK3z1pW/wDqqz974jmlKJ8UTfFHVZk/dzrv/ueVWZbeNvFUM8rNqckyS/IqbU+Wrtt4buUV90sflO1Pm8PJDs3X0Sf7618fKMfhPpObkiY9z4k1y5b97Oz/AO3v2bq3vCtnqHiq/eC5vvscSLvVHbfvesmzs7Ga/wDKn1BUiRfmm2/x/wByujT/AIRPTV3S65F8/wDciar5eWJEeWUjH1uwazv5YG3J5TMn3t+6obPSv7YeKzaVnldvmm/uJW2mt/DtJfm1Bpn/ALiRXFdL4PufD2t3vm6VZt8n7qWW43b9n+41dtCjGUvhCtOP2joLCzWGLSrGL53SWJ/u/eiWtvTZlR9Y1Wdfnt98W9P4VX56h02aKa61LV/K/wBQrWUSJ/dWoLmbZ4Idfl83VP3WxP4nlr6XmijzZS/mLvg+28nTbi8kXe9/dS3G/wDuq3zpVTwr/wATjxHqur7W/dM9hEn91VfdWnrc39g+CPKXakv2P7Kr/wC1s2UzR7aLw34aSXbs2QfaJ3/29m96oPac0eYrpuv/AIhp917ezsd6v/0131Xm/wBJ+JsUbfPFa6Z5qp/tebVvwNCr2dxeNF895O1x/wBsmpnhj/ica5ruqqqo8U76bF/tIr1rEmp8JUvLn7Z8RooG/wBVa6Z9oVP9vzdlYHxIm/4ndosW3zYLV7r/ANDSun0SH7Z4v1i+/giiTT/+BK/z1zuq2f8AavjrVZ929INOW3/4H5u6scTH3Tooe7UJfAcy6V4SlllbZLue9n/74+etvwlbSvpeoXbN+9v5Wl+f+BG+5Xmn9pT/ANqWmhwbUe9b97/sRfdr0i/1KLQdElli+TavlQJ/tbPkSinyzpEV4yU/d+0fP/jaFrD4kW9zaxf6P9qdWf8AuT73r3PWEWH4cvuVXeWz+X/eZK88+JeiNpXgqLzX/wBLa6W6lf8A6at9+u28QzNN4c8JW38c95axN838PlUU/hNqn2Sx4nvPsHg2KzZf3s8EVrs/3kqj4hs50s/D9n99HvoLdv8AcqbxnDvn0SLf8/8AacX/AHytat+jPq3hzavyPqKO1XTpx5veNjY8Tw7LP7N/fXZs/v8A8NQ+Nofsfg1LP+OWJLJf9rcm2resW3nazpW3c++8XdVLx/C15f8Ah+2Vl3/bkuGRP7vz0VPdMaPvDry2W28PafZr8n2horVdlbcP+jeKngX+HTl3f8BeqWpWbPeeGrZW+f7ctw3+7sq79/4h3cXy7V0xX/8AItFPlIqc0jh/E9z5PiDXVX+OzT5/++6wrm2W81Hw4235IpfNb/vitXxm6v4g1WVW+7Zqn/odGjwrNr1vB/B9hSWuePL7U6fe9kPv/wB94t0K2Zt/lL9q/wDZK0NSRpvGWmRff8qDzW/77rMs4W/4Wht3b/K0ff8A+Ra0N/nfEPbt+ddJ3/8AkWvah754k+Yq3O5/HyQbvu6Z5uz/ALa1k6qm/wCINurfcTTt/wD4/XQQwtN8Tbhtq/Jo67f+/tUptNab4oS7vnSLR1f/AIH5r1EpRLjzf+SmPbI3/Cwdu3/mGfLs/i/e1dSwVPiQ7Tr97R/uf9tavQw7PiN9354tJ3/+Rf8A7CobmZpviHL8u910xPk/7avWPMb+z5ve/ukXkwP8Rrjaux/7JT/0a9MsIf8AivL1vm2f2cqN/wB90/TUa58b6nKq/ds4rf8A8fq7pr7NS8R6hKv+og8rf/u1cZSFy+7zGfpVn9v0G9g2/vVvpfI/2HWug17W7bwfo0U+uMs1x5W+KxT77t/v1hPrzeEvDUs8G19QliluIt//ACyZkd99eWXlnqet6NqGtXM7XOoeU0rS7f8AY31FSp73LE0oR90i+KnjbU/HPh/U/N3WdotrL/ony/Kmz/ZqlYaI3/CAJt3O72a/+PIld6/wunvPhs980X/H1ao7f7rJ89d7f+DLbR/h9a+V8+xbdP8AgNRGkdcpe6eRTeBvs3hVJZ1Xeyxbd9dr4qh8nwk6xLsTykTZ/wAArW8f2Hk6X5US/J5qotHie2Z9E2qvyb03V3+7H3YnmxlzSJdbhX/hDZVVV/49dm+tPWLZYfBDsy/uvsa7f++Kl8Q6b5PhJ4mX5m2pWh4qs9nhJLZl/wBbtiqOUIyDW0aHwa6/37NU/wDHKseJ0X/hGNKg/jeeCL/xzZR4th2aNp8Dbf3s8Vvv/wBnZUvjaFYdO0JVb7+p2qUwlKMyXxnD/wASO3X/AJ63USVFr3z3WhRL/wA/SP8A+OPT/HKN9i0pV/i1OJP/AEOnX779e0SL++zv/wCOV5laPNI6sNLlj7xe0Hd/wkep/wB9YoqZ4DhRJ/ES/wDUVlf/ANApmjo0PjLUImb79nE+z/gdTeGEa28UeIIP4Hl+0f8AfVbUokVvtDPB6LbXviCL7j/2nLL/AN9Vn+G/kvNdib+HU5Zf+AtWnoifZvFWuxfx/Lcf99PWfYbofGWsW275GiiuFT/gdX7onKU4yKXgBPJXXYJfvJrE7/J/tfPSeBk8mXW4tv8AzFp3X/gT1Y0HdbeLdbtl27H2XWz/AHqXQUWz8Za3Z/8APWJL1U/3n/8AsK2iZT5veMHTX+waH4igX/oI3W1P+B1bv9th4h8NS/wSt9l2f8AqlrG62utQVW+R7lZW/wBvc/z1d8VbUuvC8u/Yn9rRf+gPXNT+PmOut8HKW/EL/YPFXh+f7nmy/ZWqfxDMtnrPhq5ZfvX32f8A76R6i8fp5Nx4anVvu61B/wCPb6l8bIqNoTbt+3Von/8AQ66ZfynNT97lMrxzc/Y9eedW2bLX/wBnql4hSWGC08UaZ/x9xQJu2fcuIv7lM8Z38X/CVWUDSr+98qJU/vfO9PsLCewvdP02X57R7xWg+b7q/wByrpy90iXNzRMyHw99jstK16+TydQv9YSVndv9VA3zbKi2XKeIL3xi376KJn09Yf8AZ370eug+J0M95Bb6fB/rZ22Kn+2yOqVzmpa9EmiaL4aX9zqEU6/bE/2FTY715tT4j0o/w+YmvIUmitIG3ebdS/amT/al+5XYeBrCD+y9Q0i5+/5r7v8AaRq5T7N9p160uW/497WWKLfu/u13Wq/8Sq/tNXWVvKXZFdIi/wDLJqxhH3pSIqS/dxiRabDKlle6fcszy2c+9d6/8svupQ/3vlrTufnluJ1Zf3sCJv8A+B7qoulc1SPvEfFEip6Q7Pm+5TPJ+eiZ96bf46xiHxD9+9qPmR96tTPuJRvbZvq4jK9/umXb/A9P0qFnl/8AHKhvNyJuqxYbn+b7lT7SUgNbZ/Ey/do2b5/7ny1KiN5XzVFCn73ylrX4TP4ywj/3fvUy5Tez/wC781CIr3SM7Mn+wlPuX/eu0u1N9bRic3uhCmyL/cq1D9zctRWe14n3U+28pN67vmekX8YxJlh1Lymb59u+rsMy/wALfJWLfzKmsxbV+7Fs/wDH6LPdeI8W5kidvmpylykcvMbr3myJ/K++1dBDN51r8rfw7K5ywh2Purbttv8AD/FVxlznNKMT89bnUvCs0ST315O7tsdk2v8AJ/sfLUP/AAkPgm2+RrPztv8A01lr531Od9c1CLyxl3VUZtv8VUNR0250q4aC5iaJ/Rq8T6lT5T3I1JSj7x9FP8TvBNmrtFpESMn/AE1d/wD2SvVfhLDY+OdNfVfsMcNl5vlROjfedf46+GIkadtqqWb2r79/Zw00TfD/AEKKGD92kCyyfN/FsTfW1DBU4y5iKtRqPKz1/wAH6bBDLqGoLBGi2+63X/gNW9ERrbwlqF9t/et9ouFeotEfyfA2sXKt+9f7VL92rVy/2PwRpkG5t9/FFb/99JXq+z5Dyub+YLOwttN8Fy3LxKn+jNdM/wDf+TdVXTdBs5vC9pfXjbNqrqC/3F+TfWh4n/0Pw5aaZE2z7Y0Wn/8AAWTbTPGe7TfCX9mwf626gXT4k/22TbRLl+0VHm5uYxLywvvGem6ZPtj+zxXy3Gz+N0X/APbql4w1KK/057Gz+/LP9il/6Zbq7WZP+Ee8Gy7V33FnY/Lv+T51SqXhLR4P+EfiadV33X+lM7/3m+eolL3Tpic1rF5/wj3hWWKJv3sVr5UX+0+yrHhLyPD3hWKdm2IsX2qd/wDbZN71Rh8PXfjO1u5WuVhSy1aVIE2796rWb4qv9mlvpUHz3c7fYmT+7uojWLqRlP3To/BkOzRri8/5/LqW6V/9lvnSszwTYfabPWryX791qM7q7/3P4K0NSeLSvBdwscux4LHyon3fxbNqUzR3XRPA0U7K2+3s/tEv+9sraXvmUKnIeOw7k8aahqH+p8qVrdPm/wBuu9huf7b8S2Vn/wAu9rEt7/vtv2VwWt/8S3Q5dTb7k7S3ux/7rfNWl8NNSaz8OXesXjfvZWe4bf8Af8rYjIlY4eX2TrxEZfxTQ+MztqWmy6ZB/rbeL7bL/uLvrV0G5XW5fC+750g0mLUPn/hbZtqCGwnufDWq6nffPcXkEsq/7EH8CVU+ET/bLW6b5tlnF9iX/gL10x9wiUpeyNu83XnjS0g3ed5UX2r/AMf210Tp/wAVRpi/8+sDXX/slYWjp9v+Id1L/wAsrezWL5P9+uouZl/4S92iXfF9jS3/APH91XTj9o5qkvh94tWab/GXlN9yKz+1Kn+2z1S1JPtPxIigVfkt9M37/wDa82qn/CQrYeP7uJl+9p0W1/8AZ3vvrY8Huuq6trF823es/lK+7+GipD3eaQ6VSMSZH87x9aQfxwad9o/76fbRfusPjy9/vvoqOyf9tXq1pVss3j7VblV/1WnRWn/A9++uf165aH4jXf8AH/xJ1Rtn/XV6x9p7pryy5jitYuft9xrEv/Tfylre0RN/i9FWL7unKn3v9uucf/ZX/W6m3/fO+uo8MJv8R3c/8CqkW+uOn78jvl7sS7o9tFqXjnU5dv3bNbfen+/up9nYL/wsO9nVf+PfTorfZ/wOpfAb/ab/AMQSsvzpqMsS/wDAaseFdtzr2uzt87rP9n/75r2KfuRPKqSj7xXs4Vm8b6lPt/1VnFF/4/VK2Tf4+1Vv4Vs1i/4FvrS8Mb7zVNdlb7v2x7fZ/u1m+G087Xtdud29/tjxf980GMJcvMZSbf8AhPr11/h05Yv/ACK9VLaH7T431OVW+SK1it//AB+rGmvE/irW503b/N8r/vl6i8MOs2o63Pubf9ueL/vmo5feNlUJ/AyfbLrW52Zv+P6WL/vmn6JD9vsPEtszf628uLfe9Hw6hZLXWGX/AKC0/wD6HVjwZCt5a67u/wCWt9ef+h10x9z3iKk/e5TFvNEufEOm63LFF/omm6dLb7/9tUrt9H0Szs/g3d+VAvz6S7tv/v8A2erfhtIIfhpqcCr8j2s+75v9iqVheb/hbdq0rbP7MlRf+/Vc8Yx+Ivml8MixZzb/AISuu5fl0n5f9j91T7n/AImXwvRt33bWKVf+AolV9ESJPhpLu/6BPzf9+ql0r998Kt6/fTTt/wA//XKtan90inU5ZHOeM0abS4vu7HZHq94khifRLT7v72WJN/8AvUeIUV/h9LL/AM8rVbhf++Kr+JH3+F7e5/g+W4/8crakRU9/lNrxnth0vR4m/wCWuoxW7U/xm+yw0SL7m7U7eKsnxVc77Dw427/mJwPWn4z+eXwv8zf8hqD/ANAetpGMZfDEsePIfk8Pqv8AHrECf+h1N42+RPD/AP2GIPv0zxy/+keFFb+PXYv/AEB6seP9s3/COLu2f8TqD/2esJfCEfiiM8f/ACLon3f+QtB/7PRf2yp4t0pdrJtVqf8AEL5LfQt27/kMQf8As9S6qip4o0Rt3yO0qf8AjledU+I9Cn8Iyzdk+Jd1F/e0lH/8ivU1m6w/EjUIv+eumRS7P+BulORP+LoO27Zu0dP/AEbTXRYfibu+55uj7P8AvmX/AOzrppCqyId7p8Tb2JfuPo8Uv/kV6r72h+Jd3Enyb9HifZ/f/evV6aHZ8TUb5f3ujon/AJFqpqW62+INlL/BLYvb/wDj+6r+I4/aSKSbofiayr/y8aOn3P8ArrTrmH7N8Tnudy7LjR/K/wCBLLvqbWNtn400S53bPPi+y/8Aob1F4q/c+JdHnX78u+3b/vh6JfCXTlLm5jnvEP8AzGJ/+eWz/wAdrQ8Zp/xIdNuV+/FdRXGz/gFZVy/neF/Ecsv8H2rd/wABrd1tGufh5cTsu/Zp3m/8DWLfWOGNq8ublH+PEZ9Bt51+5bzxXH/fNHir99o1pOvz7J4rhdlS68jTfDS9lX7/APZnmr/36rF8Yal9m+HNpc7tjvZxOn+02yumtIyjy+6cZcp/wlXxVt2in+SwZHVNv8Su+/8A9Dr0u/eL/hJdCi+55Ss9cT8N9N/s3W4p5WZ7i/s/7Qb/AGfNdK6vxU7abr2n3P33W1ban99vnqObkpc0jWX72pyxKX2lb/4oRLO3+iW9rvi3/c89X/8AiK4+zs/+En+N2qzxRfuorPytn+35v367PW7O2/4QaK+8xUu5b77RE/8AHub+CofCWjronii31C8+T+0rHYv/AF13768r45csjvj8Pumt4V8PRX+g63bT/I7T3EX+7Wro7/2roN3p86/6RFvtW/8AQUeq9/cr4e8UWTbVSy1RvK/7b1FNMtn48iZvk+32vlf8DV67+X3Th5uf3TQ0FGufDiIzfvbXfbts/vLUL/6rdTfmsLC4T7m/U9/yf3GqeZNm+vKr83MXy+77pX/gqKh33ttp+ysRcwU7ZT4Yfn+anzbU2LW3uiKN/tRU+Wrdgn7pGqveQ74t27fsplg8u77zbH+So+IfN/KbCTbv4ai37Lj939/bVtE2Jt3fJULoqS7v9miQRLMKNMm7b/vVR1WbZdIu77y0JcypcJtZvvfPVfVdv2r5m3vW0Tm5feNDTX2ROrbflqw7r8jLt31Ss3X7K6/x/wANOher5jTlK9/891Ey/f8AufcrQ022Z2fb/wACqrNc7J4l2t87VsWaRQ/e+/urH+6KUuSJoQwqi7vl2LUtm6v9oX/e276qQ3P+lOsu6bd/AlaCWcUNu+1fvL8vzVtH3vhODm55H5e6D4Sgs9JlVYt7uuzf/ebZ9+tPTfD0V/A8V8vnP9yJ5fnqwl5siiZG+Rl3rWhYfPb+asvz/wByvF9896pHk96R5/qXhuWHUpbPyG2RN8z7d+6vtr9mzR57D4aRS3MWy42bFT/Z2Jsrx34ReBm8Z+PLJ51/0ey23rP/AH9rp8lfTXgl/sEWt2b/ACeVfS7f93+CvUw0ZHl168eUr6Pcq/w5u/m2bmli2f73y1p3lt9suNCs1+RIGilbf/sptrHs7bydB0+BV2Jdanv2f7LPuroLZP8AisnbbvdNOV//AB+vQM4yIdSddV8b2NnK3+j2sH23/gW/ZVfVUbWPGVlbf8u9mq3rf7T760PD032m81XUJX2bZ3t2/wBxag8JW3nW+oanL873V5K8T/8ATL+CuWUfeNvacn7wzPG1y1/daZpCys7yzpLOm378Xzq9aHiq5i0fw+8EXyPLF9lg/wB5k2JVLw2/9t+JdV1dl/1G7TYv+Avv3/8Aj9M1jzdY8X6fpjfJb2apqX/A1fbUf3pGkXGfKXbCFfDHhxGlZv3EHmy/7+z56qeA9HV9Nu765iXff3ktwu/+FW+5Vfxtcyvb2WlWzL5t/dLbyv8A9Mm37627+5/sHwzL5TfPFB5UH8fzbPko5uc6eaUI/wCI4/UtEufFU93BBtTSbC8Xc6L/AK1l++lUvG2pfZtDl0hW/e3qraN/sI3y769C8K6b/Y/hm3aXakrxfap3d/8Alqyb3rnfD2mr4hXWNVuYt/2id7eD/rkuzZXPGUqXwilKPMeRfFHSlhsNP0/5Zol8q3bZ/so//wARWJYaqqPb6VFtfz2RGi/6Zfx10fjxGudblXa32Sw3xM/+3Xmnhi5b/hMJdTlb5PN+zr/sxK9KhU/enZVjH2XNI9w8SXkUOkWmlQf8fF5EtvsT+GLZ9+q/wis1s9D1uJf4dTl3f+OVS8DI2sate65K33N9lAn+wr/fq/4Gv4La68VxM3+qee4/3lWvVlH95zHl+3l7P2UTZ+FELO3iXU3+4uozpv8A76Lsq14kvP7Hv9HvG+SK6uvKb/Z3J8lMsHXw38NLieJNjzrLcf8AfXz1i/Ei/wDtPhf9w2+W1VLqLZ/fVK2+zzHLKp73wlfxg+zVNK1WB/8AVXSJP/1y/jrvfBKLbavexLuSKVUl2f5/4DXn9g6+JPCVxPu3u1m//f3ZXd+GH+x6W+pS/ctbH5n/ANtUq5SHKRd8E6l5114juWdv+QncW/8Auba497mW/vfEur/NvRpbdf8AgNbHhjbYeF7i+Zm/fyy6g2//AGvmrF3tbeErpm+/ftLcf99V5VQ7qUozlzGfYWyvdaPB/cX7RLXReD/nl1Cdv+fx4l/4DWLo6f8AFSorfPtsVT/x+trwk6ppepy7vkW+unqKfu/CaVJGh8MYf9D1uVvneXWLp/8Ab+/T/AafLrsv9/Wrr/0OrHgDdbeHPPl+fzZ5bj/d3PTvA0OzRrtl/wCWt9cXH/fT16VOR59aXNzcpV8Bw/utdZv49YukX/vuqPgZGmfXZ/8AqNTp/wB8vWt4D2/2NqEu372o3Ev/AI/VLwH8ml6gzffl1O6l2f8AA6vm5znUo+9EwfDyb7/XZfv7dTlT/wBAql4Gtv3WsN/f1Od9/wDwOtDwkn+h67Lub5tWuv8A0Oqng/8Ac6Dqdz/A8s8q1P2zrjKMP8Jb8E/6Nod383zy388u/wD4HUvgn5PC+qzsvyf6Vcb6z/DH/Isyz/3Vldq2LCFrb4b6q0X8OmTy/wDjlej9k4faRnV5i9olz9m+H1627/lxll3/AO8lVE3f8KovWX/oGS/P/wBsqsf2O1t8JbuX5t66S/8A6KpzwrD8KLtd3/MJf/0VXHzfynXGQuxrb4S3yxff/sd/n/7ZVLC8tt8KrhvK+RdJf/0VTrlGh+EuoN9x/wCx2/8ARVW3uYofhLqH+zpLJ/5CrbmlymMv5jC17cnw0vdzb3/sdnX/AL9U7Uvn+G9x/H/xKd/+63lVF4k3f8K8u5VbY/8AZm//AMhVYvIW/wCFc3u7/oDv/wCiqIE88YRDVbZn8K+H5dv+qltZf/HK0PGCMl54Ub/qNRf+gPTNbRofAemM38EVv/6BU3jD7vhpm/h1iB/975HrokYe097mLfj/AP4/fCW3/oOxf+ipal8eIrz+FP40bXYP/QHqv4zT/TfCjbvk/tqL/wBAepfHj/6b4U3f9B23T/xx655RHTq/ykvxCRf+Kf8A+wxB/wCz0/xDuttX8NMvyO155Tf98P8A/EUeP/ueHf8AsMQf+zVL4zdUn8NM38OsRfP/AMAeuOpE7qFf3R946p46spW+TzbZol/773/+yU/Vdtn430qf7/mxNFR4neK21vw1O38V99n/AN7cj0zxtM1trPhSVfk83U/s7f8AAketqUiJTjP4g8SbYfF/h+5/glZrX/xyqnjCZbPXvDk+7Z5t99n3p/uPVjx4/k3nheVf4dYiT/xx6r+P4d//AAj8/wB/ytYif/0NP/Z61OeVWMeUpeP38m48LyruTbqsSf8AfSPVfxPN/wATTSm++6Sv/wCgPV34kQ79O0yVf9ba6jBLv/3azde/0nxBp8Sr91fN/wCA1z1pfZOuhKRnpYNf+CvEu35Hl+1V0dnD/aXwy2/xy6Ts/wDIVVvCVs154a1CBvuP58W//wAdrT8Ep9p8JW8DKvy+bat/wGuml8JlWl/MUrN1m+HKKzfO+mPF/wCQtleSePNSlm0bwFpm7/W6jaxSo/8Ac2OtekaJef8AFJanFuX/AEWe6t/++a8l1K2l17xDabZf3WkwJdf9tVf/AOzqanxFUuXllI9StodnjK0/g/4lnlL/AMBervjB1s9R8NT/AH92orb/APfSPVK/32eqeGr5fkiup1tW/wCBJTfipqsGiaDaahu+SzuVuP8AvlHas63w8pFD+JzHI+NpmTxH/ZkEW+ysrxNXlfd8ifO6OlegeM7/AGeGrLUIl2fY2iul2f7lee+GLafXvCXiLXJ93+nwT+V/HtT7yV1sztefDKX7v/IM3/73yVjTjyx5jqqVPeiWvG1z9pstCufN+eLUYJdn/AHqbxIk8M/h+5/uajFuf/Y+eqWqw/2l4Gt59/8AqLaK6/75Sun8Q2a3/gvz1+/FAt6v/fG+tuXniZxqShIb4tTZo2pzxLsdYPN2J/eWiGZrzRrS5Xa6SxLu/wBj5Kdqtys3he3vNzbLqJd3/AkqroKeTo13bf8APKX7Qv8AubK8Sty83Kd8Zc1MhmfZV6z+e3Rv79VJvnWpbNJUZFXbWMTHmJvmT+Gq/wAzzp/HWk+3zfLbb8lZt5uS98pW+/sRXqyA1h1hsov+uuyiz+SW0i+/5q/+z1Dr1nLcwW+376t81ZWm388Or2kUv8S+Uuz+H56vm+zEiJ23yPLtVtlVrlN7bV3fJU0KKn+xTHRt9HKPmKm9kuol/wCB0+8Rf4l+T79Dwr9o+X+OjUk3wW6r/e+ajmKlIls4f3W1v8tTUSV5fmiZKdZ/PE//AI9UTzMkv+xRKRlzxLGxnZN38Nb1gnyJ/fesS2+f+Kti23Q7G2/xURkYVJDn/c3SNt+fds+79yth4ZXi2qvybdlZV/8AudjRM3y/366OzT7ZBbtuXey72SrOT4pH/9k="/>
  <p:tag name="MMPROD_16821LOGO" val="/9j/4AAQSkZJRgABAQAAAQABAAD/2wBDAAMCAgMCAgMDAwMEAwMEBQgFBQQEBQoHBwYIDAoMDAsKCwsNDhIQDQ4RDgsLEBYQERMUFRUVDA8XGBYUGBIUFRT/2wBDAQMEBAUEBQkFBQkUDQsNFBQUFBQUFBQUFBQUFBQUFBQUFBQUFBQUFBQUFBQUFBQUFBQUFBQUFBQUFBQUFBQUFBT/wAARCADUAO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0PE2v6oniTVgupXv/H5L/wAt3/vtWZ/wkmrf9BS9/wDAh/8AGn+Kf+Rk1j/r8l/9DasmgDT/AOEk1b/oKXv/AIEP/jR/wkmrf9BS9/8AAh/8azKKANP/AISTVv8AoKXv/gQ/+NH/AAkmrf8AQUvf/Ah/8azKKANP/hJNW/6Cl7/4EP8A40f8JJq3/QUvf/Ah/wDGsyjBoA0/+Ek1b/oKXv8A4EP/AI0f8JHq3/QUvP8Av+/+NZlKoJPSgDV/4SLVe2p3v/f9/wDGk/4SLVsf8hS9/wC/7f40WGhX+rTCKzs5bh/7sSM1dPY/B/xPdhf+Jf5Ibo07qg/WspV6VP45WPXw2UY/Hf7tQlP0i2cx/wAJHq3/AEE73/wIf/Gk/wCEj1b/AKCd5/3/AH/xr0CH4B61JIyteWUQVchmdiG+ny08fAHWC237fZY/vbnx/wCg1x/2jhP50e9HgzP5L/dJ/ceff8JHq3/QTvP/AAIf/GgeI9W/6CV7/wCBD/413U/wK12CSRUmtLgJ0ZX2hvpuUVi3/wAKvEtoWJ0uWZFO3MAD8/8AAa0p43DVPhmjixHDOdYSPNWws4/9us53/hJNW/6Cd5/3/f8AxpP+Ek1b/oJ3n/gQ/wDjUF1p9xZSFJoJImU8q6FTVXHNdid9j5uUJ03aSsaP/CSat/0FL3/wIf8Axo/4STVv+gpe/wDgQ/8AjWZRTMzT/wCEk1b/AKCl7/4EP/jR/wAJJq3/AEFL3/wIf/GsyigDT/4STVv+gpe/+BD/AONH/CSat/0FL3/wIf8AxrMooA0/+Ek1b/oKXv8A4EP/AI0f8JJq3/QUvf8AwIf/ABrMooA0/wDhJNW/6Cl7/wCBD/40f8JHqv8A0FLz/wACH/xrMooA+qf7Y1D/AJ/rv/v+9FU/+A0UAfPHin/kZtY/6/Jf/Q2rJrW8U/8AIzax/wBfkv8A6G1ZNABRRRQAUDrRSjrQBJjJOTT0RiwKqa3/AAn4J1HxhdiG0h2xqf3kz8Ig9WbtXvPhL4b6X4VVJVT7ZeqMtPIvC/7q/wANeZi8yoYNe8/eP0LhngrM+JZ81GPLT/me3/BPIvCvwh1bxAVnuUOnWTc+dMvLL/sr3r1XQfhH4f0VAXtzqUw/iuBhf++a9T8D+B9Z+I3iO20PQbT7ZfT8hd21FX+Jmb+Fa7/xj8DdK8PeHZZtL8e6V4o8R2z7bnRNLgeR02/fKuD91f721Vr5CtmGOxsZTh7sT+hsBwrwtwxWp4bF/va8u6v+C0ivN/eeQ2dtsVba2hRUZvlhhX+L/dWun0D4aeKfE2qXenaZoF7cX1nD9ontymx0j/vMrV9Lt8PvBPiP4G/DXx//AGzY+AxpMuy/u7exaYy3Ct/cj+82+Mt83rXrdxd6bB+094J8X6VOs+ieNPD8toJAuxHZE81d3/AamnlfP71Wfb8RYnjyGGjKlgMNyyip73spQe21tYpvR9j5c+BnwNPjLwnqHinU9DttU0lJ1tUa71n+z4oGX/WMzhWbd8y7f4a5WX4H6rqfxQTwd4eudN1G7ulaa2+z3wmjWL5m2tIvy7tq19O/CDS7S1+EXxQ8KS6do+szWHiSWKDTdcukiglCuhDM3P8AdL1znwZ0q28NftR6Zf6pB4W0K1/smcpa+HLpXt42X5cs2fvtvrqeAoOFONv8R41DizMvreNxEZbRbjH0inHTm8+i17nh3jL9mX4geBtFvNXvtLhutNs223E1hcpP5X+8obcteUr1r6R8VftMeH9G8N+O/D3g3wV/Y9x4mnlGo6hc6i1xuZt6s6rt/wBpv++q4L9mn4Z6f8Uvi7pOhaszf2WqyXVzGrbWlWNd23/gXy141fDUZ140sLL4j9FynOsyo5ZXx+fUuWMPej3krdrvr5nkt1YWupR+VeW0F0n924iV/wD0KuH8Q/BrRNV8yWx8zS5j83yDfF/3z1r9C4I9C+Imq69br8ILC4+Helzzaat/okSpqts8XHm7VZWZPYLn/er588O/BXUPGXhzxj4l0i6SHw5oDuEuNQXY069do/2tu3/vpa7uTF4OUfYVLnz31zh/iSnUjm2EjSkuX3tG/e+FXWqfkfDvij4b614YZ5J4Gnthx9og+dP/AK1cptZSQQQR14r7LsrG51G4jtrS2murh22xwQR+azf8Brz34gfBi31Ca5NtA2j6rHnfayReWpb+7t/havbwWd+093ER5fM/MuJfC6WF5q2UVee2vI/i+Xc+ceQRQcs3vWnreg3Wg3kltdwvDNGcMrjkGszBHevqYyU1eJ+A1qNShN06itJDKKKMGmYBRRRQAUUUUAfTu1v9n/xyiiigD548U/8AIzax/wBfkv8A6G1ZNa3in/kZtY/6/Jf/AENqyaACijBo/ioAlXtg812XgH4f3fjC7DFWjso2/eTnoPYe9V/A/guXxlq4tYn8uNBvkduir/jX0ppOj2+j2cOn2MDrCnyxp95v/wBqvAzTMlhI+yp/Gz9i4D4Kln9b65jPdw8f/Jn2/wAyLRtJtNAsUs7K2ENug/h+8zf3m/vNXvnhf9mXxrpmlaP4x1nwdc6x4YaRZbnTbSbbdtB/e8pfm/CuM+K/wq1P4UazaWl8s81teWsVxBdSW7Q79y7mX5v4lb5Wr2/4G/HRvFXgZ/AviHxXN4Z1jS42n8PeJGlx5e1f9TI38a/7LfeX/dWvksNTjPEyWM+L9T+gs8xuIwuT0qnDkYuj9qyd+XbS2qt16o6Hw9oug/s5fFzSPH1iz3Pwt8UWz2q3wRmbTnk+by5P4lCsn6t/drR8B674V/Z0v7+6PxA0DV/BFw888WkWFqtxqF0JF+SJmU/Kq+rHb9K82vvj38Sfj54dk+G+m6JpuoXVzKwvr/T4OLhN3+sbd8sXT/Wf+g1J4Z+EHg/wRrCaVLZXHxc8f9W0HRi32Czb/pvN/j+Ve1Gr73Lho+7+vbz9D8wr4JqLlnVV+2a5XGNpSlBfDJyatB625nb5M5XSPFHjHx/4a8SeBPAnhSW58J6rqTX6QmJpXtfnV1XzPuL91a3rn4JeMrDTdKsfHXxK0jwXYaYmLOyu9S3zWv8Auxp0/wC+6+ntC+AHxG8Z6VFF4z8WxeBdARcJ4d8JItuI1/utP/8ArrvvBP7MXwi8PDzNP0HTtWvIzue6vZvtk27/AGixaumnlVWt+8n/AJfgjxsXxrhsInRwsYx1v7q55Xta7nKyu1vaL9T4j8KeEfhF4V8U2+p3HxFvfFl9bvvaG38PS3EUrf7XB3fnSaz8O/g9qup3t+NX8aWYup2nbboG2BNzbtqr5XyrX6cafoenWEAitNPtrRF+6IolCj8qvLBEBhokI/vbRXbHK4qPK7fd/wAE+Xlx5X9v7ePPzbX5or8qdj8pG+EHwj1MtFp/xck0u6/5465o0sKf99Ntq74a+AHxA8Ka1B4o+HWt6N4sksTujuNFvondkPZkb+H/AGa/TbXPCOi6/b+Tqek2N7D/AHJ7dH/9Crxvxf8AsnfCfVbkPY2yeEtZ+9Hd6Ld/ZJVb2UfL/wCO1yvJk3zUo6/3br/M96l4lYirH2WJm3CWnLNRnH8FB/mfIl9+0lqHgaLxRaXnw2t/C3jTWrU21zqsRkgeRj/y08p15+9u+XNdPe2Fr8Uvhp4S+Ffwu1O3bRLaBb/xHrdyfIRGzx5iN833t77f9la9X8bfBb4n+F9LazdrH4y+Ek5bSdbiWPUI1/6Zz9Gb61836r8EdA8cG/k+G2oXeh+JI1dLzwRr8nkXKD+JYmb76/7LcVzVaVePuz978JfLo/zPdwGKynGRjUpS9lNSUuZXnDmtZOUXaUbdL+6n1Z7ronwe8GfCzRPFOlr4Zu7v+yNHbUZfGdw7xPNKUygtZV+6qjf91vT71fBmoatdaxdvd6jeT3l2/Ek1zI0krf7zNXtGifG7WPAfwc8Y/CzWrTUYdRvJFiiN47bbVNy+bFsb7q7d33f71em/EDxRof7Nml+H/A/gvwrY69r+o2cVzeajqVt5/wBq8w/KoXqxYh/Za4MTGni6cYx92Mf6sfUZPiMbw5iKssTH29WrL3Jc3uuMUm5Xd7J32R8T+LvCFh4u017a8RY51X9zcqvzx/8A2P8As184+LfCt74Q1BrO9iKn7ySr911/vL7V+i37Vfw0074e+LtGn0+0TSX1nTkvrrSEbctlNxvVf9nca+evFfhq18WaLLY3HyN96CX/AJ5yf3qeCx9XLq31av8ACdPEfC2D40yyOdZZDkrOP326Pz7P9D5P4PfmjnNa2uaLc+H7+WyvIykiMUIPUVknkAd6+7jLn95H8j1qM8PUlSqx5ZRIjRQetFUc4UUUUAfT2wf3aKjooA+e/FP/ACMmsf8AX5L/AOhtWTWt4p/5GTWP+vyX/wBDasmgCxGGzwQMjrViytJL65hghUtJIwUKO5qmuT0+levfBLwj9ruJNYuULxQHZCOeX/vf8BH8xXHisRHDUZVZH0nD+UVs9zGlgaS+J6+S6s9O8F+EYPB2jraRlXuH+ad0/ib/AOJr3X4G/BnS/jJbavYReJ4NI8WRqG0vTbldiXX975v/AIn5qxfgR8PLb4pfFbQvDt7O0FjcO73JD7GaNV3Mq/7TbdtfTeq/AHwnq3jDSm8QLH8Jbm6kNr4f0bSZVlvrqRW/4+JXTcOy/T+9XweGoVMdN4mp7x/WOe5tg+GMNDJMI3TnGKkpKKdvlu+azvbZa3RB8NJ/GGvWHiH4X/GTw9Pc6HpVjJcx63qERzZ+Wvystx91/VWB3V80/Cv4Q33xV1y5gtLhbLQrH97qGr3Pyx20Xq3+3/s16TqXiv4q/Ev4l/8ACsv+Epk8QxWV+1t500CeTKkDf6yfYvzL8vzbq+gNN0D/AIaQ8ZXPhrSYk074a6RcI2uX1inkf23fr99Bt/5Z/Lz/APs16HsYYtx3fLp6/wDDHxs80xXDlOrK8I+3ipS5b8sF/Mov7U+i7r1MH4T/AA6vviTYy+Gfh0J/B/wwibyr/wATbNt/rj/xGJ/4V9//ANmvrf4cfCnwz8JtBXTPDGlx2Fso/eMvzSSt/ekf7zNXR6PoVj4e0q203TreO0s7aNY4YIV2rGq/wrV5lHkMrdCPWvrMNhYUdev9bH8/ZtnVfMZySdodusvOT6v8F00PkPwB8PD+2Pqus+OfiBe3114Di1K5sPD3hS3vJYLR4IH8prqfaV8x3dH/AN2vRbj9h74Moh/s3wcugXP8N5ol9c2U6/8AA4nFeS/s6ftF+Gfg/wCAtQ+HV1b6rr/i7Qdd1OxTRfDthLf3U8X2t2il+T5VVlk+87L92vS7z4yfGnX7Oa80X4Vab4S06MM7X/jjXViKxj+J4IFfb/33X3mMjmVLEOnRn7OmtlflTXRpXV799bny0eTl94Jfhz8Yvg4RP4H8Yf8ACxdEj+ZvDnjNsXez+7Bfoud3/XVXrnLf9uiz8Zagvg7wX4P1TVfik7SxXPhq/lito9OaP77T3O7Yyrx/qt7e1cFoep/tC/ta6RrtjZ+KtB8F+AnZrSLxLounXAfUv732XzXV/K/h835d38NaGpfsIeM7vwfpuhWvj7w1pMGlSfaNNudK8JfZbuzl/wCeqTrceZub+L+9XfTwmAguXM6sPa+XNpp9rlVn6aPu+hF5fYPVIv2fvHvxNIu/in8Sb9IJOT4X8EyNpthH/stP/r5f++kq2f2GfgdPC63Hw/sbqZ/v3FzNPLcN/wBtWfd+teO3HxZ/aI+D/jrTfBnijU/Bep2d8qw6N4m1izurSDVJf+eEksTMsE/orL81etn45fFbwZGjeM/grf3dovMl/wCC9Ti1T/yA/lSj8N1eVWhj6TXsayUXtySUU15LS/59zVRi9ZROV8J6Vqf7MXx38KeC7fW9Q1X4aeNEng06x1S6e5l0i+gTzfKilb5vKdN/yt6V6t8YPgB4X+L0CS3sZ03W4P8Ajy1mxPlXVs38JV+/+70rwvxt8fPAnxY+OXwi+x60un2Xhu51HWdYGrxPZTWLLb+VFFKku3azPN/47Xt5/ao+FKvsHjfSAR3FyteJnLglSeJXLNr3r6dWrvztb13Pay7C5nCft8FCWnWMWfKfxR8DPqmox+Cfi0IbLxMy+T4e8fW8WyC9/uwXQ9f8/wC95xD8cviH+z9fL4S1/RNJ1LUtHQRafeapa7p7eP8Ah8mRfvR/3a+7Nc1r4XftH6JfeGP7c0jX47lMNDbXUTTxN/C64O5WWvlfx78MNQ1+ab4SeMZVm8VadA9x4P8AEs/y/wBo26f8u8rf3vX/ADu+FxWGmnz0Jf8Ab36P9GfsvD2dYavFYPNaV4LWUX9n+9Dsv5o9tV1R8w65rnir40+OmvLpbrXfEWonYkVvHub/AGVVV+6q1v8AxU+AHi34Q6No+oeILeGGHUNy/uJPN+zSdkf/AGttex/sz+LL3SPC3inwNoFhpegfFQSuLW+1CL57pVb95EWbpInO3+HpW1r/AIM8QfDH4BfEOb4tazFe6x4leNtO0+a7+1Olwn8a/wCCfwpXjfU41KTqT96T+10R+pVOKsRgcwhgsPCNOjGUYxh9qcZW96NtFFLX5W0Pz++LXg8eJNDa9t03X1kuRs+9JH/EP/Zv++q+c2QrnIwRX2Iv3hXzn8VfCH/CL+IZGhRlsrvdLAOy8/Mv/Af8K9fIsbzx+rzeqPgvFbhmNCcM6wsfdnpP16P5nAUUUV9afzgFFFFAH07/AMCooooA+ePFP/Iyax/1+S/+htWSOta3in/kZNY/6/Jf/Q2rJHWgCzEhkkRFB3McEV9dfDPwRfvYaV4e0uza71F1P7mJvmd/vN/n/Yr5u+GGmLq3jjSoWJULKJWJ9FG7/wBlr6t0H7W+sW0FpemwlvZFtGuBJ5YVZG2tub+7/er5HPa95U8P3P6Q8J8tlGli81hbmirRvt3f6Ek1rrPhDU4Lgrd6XdwS7oLlCyfMv8UTfxf7y16J4P8A2kPEPg+PVbtra31nxPejZF4g1RvOurVdu3am77v8X/fVey+IPiF8RfghotpoHj3wbo/jfwTDGsFvexwL5bQqu1fnVdqfL/eWvI72x8JfGz4x+F9M8DeGZfDdhqMiJeW+7dg7t8rL/dVYwa8b6vLCP9zV97+U/So5rQzulKpmeDjKnGLl7SMlJWjraW0l6WO/+G3hfVvCfw90y305jJ8RfidO1vbXB/11lYf8tZ/xG593uP7tfoH8MPh7pXwt8Fab4c0mDyrOziC7j9+R/wCKRv8AaZsmvBP2ddFt/H/xo8YeO/KA0nQ9vhzQl2/JEkS/vWX8T+tfVbYAwTivscBQjThf+v6Z/MfFuaVMXifZvfeXq9o/9uqy9bgwAGe+K+Vr3Utf/ax8ceIvD2kaxeeHPhV4dvG0zUr3T5PKvddvF/1tvFL/AMsoE5VmX5nr6qk+61fK/wCyzqsPwk8WeL/g54gxYa3BrF5rejyy/Kuq2Fw/m+bE38TIxdXWvq8ArUq1WCvONreS6v5ael79D89l8UUVX8IaN+yJ8ZdE1LQ9Pt9F+G3jOKLQ9QihHlxWGpx7/ss7N2WVWeJm/vbGqzqV3c/tfeOLzQ7eSW2+C2g3PkajcxHb/wAJLeRt81urf8+0TD52H32G2tb9rK6l+I0Wj/BLRlim1TxlmbULmSPzP7M0uJ1aW62/392xIv8Ab/3azvgP4+T4G2N58IfHAt9J1HwpZNdaXqSJ5dvrOlL832hP+mqcrKv975v4q9lzlPCLGTd69vnyrTn16rbySv5hTjKrV9lD+vI9p8c+L9B+DfgO41TUHh07SNNttkcEKqqkKuEjjX/x1Vryn9nD9oC68T/BG78W+Or21s1tbmdPtkhWIPEh/iH94fd/2tvvXw3+0b+0TrHx58UPLI0lp4ctJG+waaG4C/8APVv70jf+O15K+pXj2CWLXc72SvvW181vKVv722vx3E57y4j3Peif0/k3hPKvlkfrk+WrOUZPryx7LzfXofWepfEHWP2zviPqWg3urPoHwssEF1dQfIm+FW+VpGbpIzD/AIDisDxN+2L4z8F6Fe+BfDniSPXrOwuGt7Hxe0bfaJ7T+FSrfKXTO3zf4tlfNsd/cw21xbRTyxQT7fMiVtqy7fu7v71dL8MPhdrXxW8SDSdIVIVVfMub64+WG1T+87fw1zU86xVal9Upbyl/Vux9/V4FyfLan17HcvsKMfdjbTzcv5m3/wAMX/A3w78a/HnxVLDpsd3reoSkPdajeyu6xns0kjV9BfCb9ljw54S+PA+H3xOgbVL2/wBP/tLQbmzlaK0vVj/4+ImT73mp/vfcr1X9kb45fDrQvC/h/wABw2h0PxYZGtb+GKNp4JrpWZGl+0qNj+bs3K3+2q1tXeqJ8dv2vPC0vh5hc+HPhnBePqWrR/NFJqFynlLao38TIq7m+or7TJ8lpN1pYv3+WLvK90mtvJ3dl53Pwzi7jnNalX6pg4fV6P2bKza7+XyPe/Bvw08NeBYFj0LRLDS41GB9ltlRv++hzXD/ALSfwik+J/gwPpjm08T6RJ9v0q8Ay0c6fMF/3W+6frXsgwE9KCodcHke9aTpxcOQ/JaGMr0cTHE815I/Kf4/WP8AwnHhrQfi1psAsL+eX+zdft4V2tbajF/F/s52f+gV0OjaZ4A8E/DXwz47+J7at491zXI5ZNO02a4eSONI2xyzt/u//E17trGhy/Dn9ojxP4ZtbW1fSPHNi+radBdxq8CalB8x+X/a4b/gNfN3wu+OOprdDwjrHw90/wAeT/2hPcadp8y7WsriRi0qxqVf93u/h/hr5CrThRrXlvLyvr3+Z/RuDxWKzTLY0cPG8KVp3jJRl7Np+7zPblas3fZHA/FnxFN8SNRPiqx8FL4a0CKOOzi+yRN5I+9t3Nt27v8A4mvA/i/oA1bwhJOE3z2B85D/ALP3X/8AZW/4DX358e/D3x+8Y+Cbj+1tA03SfC8KefJo2jPG7oi/N838TbcfwV8Z3lrFqFnNbOC6TxNGy/7LLXlTlLB4yFXX7rH6Lgo0eI+GsRgPc0jaMYz5+XtzPvc+O2yT70i9Ku6lbm0vZYiMMrspFVD0r9Ii+ZXP4lqU3Sm4PoMooopmR9O0UUUAfPHin/kZNY/6/Jf/AENqya1vFP8AyMmsf9fkv/obVk0AesfASyM3iG9uM8RW7cZ+Y5Za+nPh3oOjeJ/F9pp3iDWo9A0Yqz3F+/8Ayz2r/D/vNXzr8AIEZ9YkfIkVI1Uf7Lbv/iVr3zw74Q1LxXZa3c6fH50OkWf226b+7HlR/U/981+fZtKTx9lHm5T+yvDynRocKc0q3svaSfvaaO9uuh9f+Afit8H/AIKaRcabD8QvEHjPT5o2hbR7ix86zT/cyi7f++q82+AupaXF8RPif8QNOsVsNJ0LSLy60+2C7BC8hxGu3/dWvm9PnOV/KvS/AvxU8KeA/gr8UtN1LWYLbW9aitLezsdrO8qpI5l+7935T/FXZllLG5vXjDDUb8t3om+nzMs8yLAcOZfXr/WpOVdxjJtpe65K+iSW19ex+kP7InhseFvgF4Ujddk93D9tm3/eZpm3n/0Ja9rbk9K+BPC//BSTTIPD+laN4F+FPi/xcLO2it1lhg2I+1VX5dnm1sQ/twfHHU0Mtj+zJ4ie3P3WkknVv/Sev1Slw3j4QSnGMPWUV+bP5EzDFxxOLq1b7yb/ABPuTnFee/Fr4LeF/jDokdn4hs3ae1fzrLUbSVoLyxl/56wSr8yN9K+YV/bv+LWkMja5+zP4qhib+O0aV2/9EVYs/wDgqN4Htn8jxb4M8X+EXb5d93YqyL/48r/+O1vTyLM6VRToxu1/LKL/ACbPPdWH2jA/Z+g+Lul6/wCMviTo9ja/FzT7vUJfD1vNq96thq0llYyvEjxPs8hlZ9+77m5l3Vc/af8AipoHxM+GN5pXi34deLPCfiywX7Tpk2q6NNLFFP8AxKl1BvTay70/u1p/sO/tPfDGz+EmneFr/wAYaZpetW1/fjydRnFuZ0e6llSVd3y/Mrqa+wBqOnX+nG6W6t59Pkj3CdJFaIp/e3Z27a6M6VSGKq0cRR5d4qSvF2tZeW3ZHbl2J+o4iniYe9yyUvu1PxAxk8c0m0mvrv8Aa9+EPwj8OmTxH4e8a6XpGrXjll0K2k+1Ley/9Mlj3Mjf+O/7vWvnbWvhF4s8P6C+r32mRQ2SwfaGdb6CV0X/AGlR2avxPEcL5tSalChKUZbPlep/d2SeIOR5vhlUlXjTkvijJ2a/zOOPXp+Fd/8ADb4bePviAlzB4S0HWNY0uSRI75LGdYIZNv3VZ3by/wDvrdXpH7O37NPh74nW9n4g8RePNBtfDztu+yWepR/aZP8AZfd/qv8A0Kv0S0D/AIQr4U+D7OG1vtK0Tw5BF+5la6SODb/e3s3zf71ehluQYqjXjPGUZe79lpq/l3Pz7jXxNwVOjLA5U1Un/NvFf5v8D4n8P/APxR4Z+MXhnwr4hvf+Fe+DvHNjLbz6N4S1BpJZpLNd6xT3Uqbt0qO+54tm/ZX3b4E8BaD8OPDlroPhnSrfSNJtV2Q2lrHsUdPm/wBo/wC1Xxt+0t+2H8K4vi38ILu18UWurWXhzVbrUtRuNMDXHlJ9leJEXb97cz/+O1fuP+CoXh7WLh4fCHw08Y+Kx/A8FqqK3/fO+v2fF5XmmLw9DlockXHbSK0bS3tra2+tj+S6+LniKsqtefNJ9d2fcvBFHGK+G0/br+MeqOx0n9mfxNNb/wDTxJOj/wDpPRN+3T8Z9HkVtW/Zn8SQ25/595J3f/0nry/9XMd3hf8A6+Q/+SMfaxPSf2yopNBt/AXje3KJNoOvQCR/WGX5XX9Fr5p0q60r4Tfti+KYr+6TSLTUI51tr1lylvNcIkqP/s/M5qT4/wD7fXh/4k/CfW/CWveBPFHg3WboRNbvqEC+UsqSq/3vlb+H+7XkX7R/xG8L/E/4hWeueGNXg1W2uNJtROyK6Ok6jDIyt/wGvjs7yPMsDH6w6D92zvuuvVfI/eeAa2FzGCy6rV5faRqQ87e64/i5He/C/wAZy/Dn9oHUH8c+Nr2+sdLhuGe5a7aWG9Yp8qkfxKd//faV886rcRXGqXdxBF5NtJKzRp/cXdVarl5pl3py2hureSAXUC3EO5f9ZH8y7l/75avzCvialb3WtD+nsuyTDZXWlWc/fnGMeij7t9kvU+W/ipB9l8daqAmxXl80L6bvm/rXIjgE+lehfG2CODxtL5bs4eKN2Lf3torz3oPrX6jhJc+Gpy8kfwjxHQ+rZxiqS6Tl+ZHRRRXUfOH07RR/wKigD548U/8AIzax/wBfkv8A6G1ZK9a1vFP/ACM2sf8AX5L/AOhtWTQB7b+z5PGp1eIBhO+x1P8Asru3fzWv0n/Z+/ao8N+AfANtpvjcxahe39w1sGtLGN3t7VV2q1w38fzbvl+Ztp6V+YnwEvZI/Ed5a4XZPasvK55DKf6V7FrXiK20a33N/pM7fJFbwt87NXz6y7MsXmfJgKXNKZ/TPD0MnzHg+NPNKvs40pPtzd9Pv+Zt/tCeJdV8T6nrF/JfQT+RcbVbT41hhaDdtXy1X+Gv0m/Z6/ZV+C+i+B/DXiXRPBlnqdxqNjb366jrP+mzfOiv/H8q/wDAVr8wf+FZa34h0S9vtbuGtnWBnttOg/hbb/FX6Xf8E4/HLeN/2WtBtpZd11oNzPpcv+yqtvT/AMcdK/SMdh55Xw1GlhMVzVIVGqvJf7Suk39q1j8c4szSlmeYwnh4yjS5VGN/Lrbpc+nrK1j0+3SC2jjt7dPuxRLsVamw39+iivxuVWpPeR8ryib3/vVX1CwtdVgaG+toby3b70NxEro3/fVWaKI16sPhkxWR4945/ZC+DfxCD/2v8PtG81v+XjT4Pscv/fcWyvB/FH/BNuy0XT9U/wCFX/EjxL4Q+02zxNpM119otJ9y/wCqf7nyt/tbq+2aK+mwHFObYCS5Kzcf5XqvudznlRhLeJ/PX4o+F3i3wTrN3o+s+GtSsNQtZGilhe1f/wAd/vL/ALVYv/CMavu/5BF9/wCAzV/QH8Q/ih4U+FWkW+p+L9fsfD+n3Ev2eK4vm2I0m3dt/wDHK4T/AIbL+CA/5qf4d/8AAiv6WwHi/m2Iw8PZZX7X+9G9vyZ5MsDCH/Lyx+IOm+BfEet6hBZWHh/VLy9nbZHbxWcrO7f981+nnwl/4JleFrrwroN58T9Y1/XdYW0i83Rvt2y0s32/6pdnzfL9371fWfw6+MXgn4tLfS+DfE+n+JEsWRLltOff5W77u7/vlq7QYFfnPF/ijm+auOGpUfq3L8Vt/wAlY6cPgoQ974jyrwV+y38Jfh6qjQ/h7oVtKv8Ay8XFqtxL/wB9y7mr1K1hjs4kigjWGJfupEu1VqSivxLEZjjMS+evWlJ+ep6UYQj8Im9/71LuaiiuP2kv5jXliVNU0201i1a21Cztr+BvvQ3cSyo3/AWr4y/bi/Zi+D/hn4K+KvHFr4WtvD3iKwiX7HcaO/2VJZ3dFTdEvyN97+7X2xXwz/wVR8WN/wAIB4F8CwSf6R4h1j7RKn8flQJ/8XKn/fNfdcIVcVWzijQjVlGDfva9Fq/wMJylT96J8ifBaS2i1/w9b6vo1v4mhvXjhlt7uVot25vvrIrfK1fWH7T/AIi+FNx8OrSXwdpOja9f6My6QZEuJB/Z0HzbcKrfvF3bl3fdr4l1/wAHa38P43vNPnk1fRok3yxM372BP/iaZp2rW2pWqTW06hWX5k3fPWGf5RiaPtcbgoqth6sn78fsvs1vF+p/U2TYnLuJa2FqSxEqVXDxXuSk/e873/L5ng3xyukn8bSKiMgjhjUhh/Ft3f1rzs8qPauu+KV0b/xxqsmd6rN5atlTwvy/w8dq5AdxWmFpypYeEZdkfzrxBXWJzbFVY9Zy/MjoooroPnT6doo3/wC7/wCO0UAfPHin/kZtY/6/Jf8A0Nqya1vFP/Izax/1+S/+htWTQB9Q/sbfDzwn8Xvip4V8IeJ7680zTdVeWAS6cyRzfaFTei7mRvlf7v8AvV9/ftM/8E//AIbfD/8AZx8V6v4M0m7HiTSoFv4r+5vJZ5XWJsyrt+79zf8Aw1+UHwl8YXvg7xTY6jp7bb6wuor62YtjbJE24V/RZ4W1jSPjJ8KLHUogk+keI9KV2Qf88p4vmX/x5q/UcVm2Kw+FwGOw03GC92UY6K8XfX1TOda80JM/KDwZrC+IfCumX27e8sCeb/v/AHHr2/8A4JeeJ/8AhHvH3xQ+H08mxGaLVbRP91tr/wDjrxV88fD3SrjwTrfi7wPebvtPh7VZ7Ub/AO5udf8A2X/x+ut+AXidPhr+2z4H1Bm8mx8QK2lT/N/FKmxP/HvKr5mlhI0cdm2Tx+GpD2kP+3feX/krZ9Dip+2wdGv/AF2/M/W6iiivxJqxxhRRRSAKKKKAPjf/AIKq6b9r/ZotLn/nz1+1f/vpJU/9nr8hf4a/aH/gpRpq6l+yV4lZl3/ZbyyuF/8AAhF/9nr8Xv4a/vnwMnCrw9UhJfDN/kj5TMv4p+oP/BIbThD8P/iFqH/PXU4Lf/vmJm/9nr9Aa+J/+CT2npafs869dkfPdeIpf++Vgi/+yr7Yr+TvEWp7XijG8v8AN+Wh7mD/AIEQooor83O8KKKKACvzB/ba8Sf8J5+2bY6QjLNZeEtJRXT+7K371/8A0JP++K/TkusUTO7bEX5mavxs0HxC3xI+KvxI8dS/OmraxL5H/XLf8n/jmyv0HhtfU8Hj8zf2KfLH1n7v5XJpU/bV6cPP8iL4u3k6+Ev7Ms1Z73Vp4rKCJfvu7NX3KP8Agmd8H7vwVpkd7Z6jpWq2tjELq/0+/dfNlVPndlbcv3t1fK3wX8Kf8LT/AGufh54eZfO0/RGbXL5Nu5P3fzJ/4+sX/fdfef7cHxUHwj/Zs8WalBN5Oo30H9l2Gz73mz/Jn/gK72/4DX2OU/XMvwOAy3BzcJ1m5yt/fdlf5K/zKzCvzYqc7/Dofhf8ZYdF07xDqtjockt3pceoTrZ3txt854EdlVm2/wB75T+FeYMK2vFFybjWZlz8kJ8pfotYp5PNRxLiaeKzOq6eyfKvlpf57nnU1aIyiiivkzQ+naKKKAPnjxT/AMjNrH/X5L/6G1ZNa3in/kZtY/6/Jf8A0NqyaAL2mXbWF9DcL1jcNX7d/wDBKz4pjxh8DLzwpPN5t54au9sW5v8Al2n/AHsR/wC+vNr8OgcCvuv/AIJcfGIeBPj3o+mTz+XZeIYm0edP+mv37dv++vk/4FX2uVtY3LcTl7+JLnj6x3++NzCfuyUj2D9snwn/AMK2/bLfUo4/K0/xlpiz5/6eE+R//QF/76rxD4zPPokXh/xLbfJd6NqMVwr/ANz593/oaJX27/wVP8EyXnwx8LePLNM3vhjVV8xk+8IJuD/4+kVfIXjazi8VfD7U/KbelxZ/aIn/APHkpPE+xx2VZs9pXoz+Wn/pLR7WEj7fC1sO/wDFH+vU/Xjwn4ltfGHhXR9etH32mp2cV5E/+y6b62K+a/8Agnl48/4Tn9lXwortvutGeXSJf+2T/J/5CZK+lK/JM7wjwGY1sN/LJ/mcVN3jFhRRRXhm4UUUUwPCf257D+0v2TfiPEi79mnLcf8AfEqP/wCy1+Gtfvp+0zpf9t/s7/Eqz/v6Be/+ORM3/stfgUelf294CYi+WYyh/LJP71/wD5nNPiifsj/wTGsGs/2UdKlZf+PrVL2X/wAf2/8AslfWFfPH/BP/AE7+zP2R/h+n/PWKe4/76uJWr6Hr+UOL63t8/wAZP+/L82e3Q/hRCiiivjzrCiiigDyX9q3x3/wrf9nP4ga8kuyeLTJbeBv+msv7pP8Ax56/MH4S6P8A2P4D0xW+R51+0N/wKvrz/gqb4saD4WeEvBNrJi78R62rypu/5ZQL/wDFvFXyj4w1JfCXgO9li+TyLXyov9/7iV+o0cLJ5FhMDD48XV/8ljp+bZ05fZValaXwwifSf/BMHwl/wkHiv4m/EiePcsl0uj2MpX+Ffnl/9pVwH/BXP4upL4k8MeB7WTEWjW76xeLjP7+T5IF/IN/31X2F+xN8P4vhN+yv4Qt7lfs9zc2bavetJ/C83735v91So/4DX4uftbfFaX4u/GLxV4kLs8Oqag7wfN/y7Rfuof8Ax1K/QsPUp08fi8yXwYePJD/Fbkj+CbPn6jlNpP7R4VIzSOWPzFqjoNFfmUpOUuZnUFFFFQB9O0U35aKAPnrxT/yMmsf9fkv/AKG1ZNa3in/kZNY/6/Jf/Q2rJoAep5rt/hb4kvPDXiG3vLK4a3vrWWK8tGX/AJ7xNuT/ANmriOpq5p909jewTAkFGD8V7+SYz6jj6VZ7X19Ho/wM6keaNj+iDxbb2P7U37Jt+bEJJH4o0Hz7ZFP3ZzHvVf8AgMq7f+A1+Yfwg1RtU8DWsFz/AMfFmzWUqP8Awba+xv8AglN8VF8UfBvWPBs8wkuPDd35tt833rWf51/8f8z/AL6r5h+IHhb/AIVT+1L8S/CKx+VZ3lz/AGvZL/0yk/e/L/31/wCOV6+a4B0sJj8vjvRkqsPTr/5K0/kd2W1uWvB/ze6ezf8ABLPxN/ZHiL4nfD6dtv2eeLUrVG/ubvKf/wBpV+hoH8Pt1r8hvgz8TNL+AP7XWkeJ9buxp3h7U7CWDULgq7Iqun3tqf7aRV9e69/wVG+C+lF108eIvELL/wA+OnbFb/v66V4/EWR4/O8TSzHL6LnGtCMnZaXtZ6+qMJWw850pPaR9fUV8Mz/8FXvCJb/Rfh14tuIv77eUn/s1S2v/AAVe8ChsX3gPxfaf7scD/wDs6184uBc/lqsM/wAB+3h/MfcNFfKOgf8ABTT4G6w6LdanrGiM/wD0ENMf/wBpb69i8G/tK/Cv4hMsXh/4haBfzP8Adt/tyxS/98PtavKxfDOcYD38RhJr1ixxr05fDI6j4k2Car8OvFViy71utKuom/4FE9fzw/w1/R3cwreWUsX3opY2T/f3LX86esWb6fquoWzfet55Yv8Avlq/pjwJqSpwzCjNW0i/zPHzRX5D90v2P9P/ALM/Zf8AhnBt2f8AEkgl/wC+/m/9mr2DNcL8GbOPw/8ABXwRBIy20VroVkjea2xV/wBHWsDxh+1d8IPAbvFrXxD0KG4X71vb3X2iX/viLdX815hgsZmmZYieFoyk5SltG/U9eEoQh7x61RXyRrX/AAU9+Cums62U+v626f8APjpjKjf9/WSuVuv+Crfgot/oPw+8X3i/3/KgT/2dq7aXA/EFWPN9UnH1VvzF9Yp/zH3DRXw5a/8ABV/wQjf6f4A8X2i/39kDf+zrXX+HP+CnPwQ1yWKO9vtY0GVv+gjpjbV/4FFvrOpwZntH4sNJ+mv5D9vDufPH7dniNPHn7YGi6Cjb7TwrpSPL833ZZf3v/s0VeU+IfDsvxI8eeAfAVty+v6vEs6f9MEb53/753/8AfFNs/FSfFP40/Erx+jNNb6pqcqWbt/z77/k/8cRK9n/YU8J/8LA/a11vxHIu+w8H6X5UTfw+fP8AL/6D5tfo6p/Vc0pxl8OCo3/7fkv/AJKS+47U3TwEpfzy/A+qf26fiPF8HP2XNfj09xbX+owJolgifw+b8jbf92Pf+Vfgb4nuFutYn8v/AFUZ8pfotfpd/wAFdfjD9s8c6H4JtJP3GgWbalcoP+fmf5Iv++V+b/gdfl2xJYn3qMb/ALDk1DDv4qzdSXptH9X8zxo+9NyIqKD1or4g6AooooA+m/Mb+5/4/RTqKAPnjxT/AMjJrH/X5L/6G1ZI61reKf8AkZNY/wCvyX/0NqyR1oA9J+C/w1t/iv47s/Ds+rroqXCyMt00XmbmVd21V3L83419M6f/AME/9FBlN/4uvZ3/AOWYtrJU/wC+tztXx74S8S3nhDX7HWLCYwXtnMk0Tr/CynNfqt4L8T2njbwppfiCwlRrW+tknUL/AAf30/4C29a+54cweDx3NCvH3on4z4gZxnGSeyxGBqctOWmy+L7uv6HA/soaWf2V/wBqfwppB1Oe80DxNaNpUlxOqp+9Zv3S/wDAWWP/AL7r0f8A4KeeGU8GfFL4c/EpIytrcRy6TqDr/s/Mn/jrS/8AfNedftD+Gr/VvCtnrGk7/wC2NHvIry2aFd0nD/w/+Ot/wGut8WftE/HL43abY248JeGfCtpbss8Vxq1st7Kkm3b5qLLu2t8zfwV+nYnKJVsVQxtJRcOR05xb5dLWXd7Ps9ju4a4uw9bKo4nH1oxqRf4nhlpoHir4zyRXXhv4U32uW1t/qtU1Zfs9pEn97zW2L/49Ud/4R1DwumzxP8U/AfgvZ97T/Dy/2ndJ/sbIVZf/AB6vRtW+Dmu+PHFz8RviDrXidQc/ZTP5Von+4n3V/wCAqtaHh34bfDPw0R9j0/SZZF/5aTt57f8Aj26ilSyrJaUKNSrGEFtHf/yabt90EdNbjyGLcnl9KdaX9xf0zwm4/sDUJmg07xD8Q/HU/wDfsLNdNt2/8fkb/wAdpsfwp8X67u+xeENWsVf7txq2uOXT/wBB/wDQa+sLDUbWeY2ml2l1ezou77LYWMrNt/v7dv3a1PCGl6549vNQtND0dvP09/Ku31CdLfyH+b5WT5m/hauer4icP5NGVR16fu95J/hGy/A85Y7jDMtMLlzjHvO6/HQ+QB+y74wulabUb7TLCFV3u8twz7KZB+yvPfX0ViviW0ku3TzUWK1lZNv97dX1/wCA/Ddz8U9ahsnvF0e1tIft186Ref8Adl2pF838L7H/AO+Kv/Gbwq/hi5XXodYvNZh16wuCbq5ZfkkRN8XlqqrtXbv+X/Zr4XMfHblz+nktBxcHG8pW6tXSXqj7DLsjzmtk9bGY2fLiFflgrW0dm27O/V2ufPPhP4Z/Gj4YI/8AwiXxRvdMjTpapeTrD/36bcteKat+z18RdQ1S6ubvSFuJrqdpZJftESqzs3zN96v0G8e/D7w74b8DeBtU0vTY7e+uZrbzrrczOxaBmb7zfWuLluLTRdZTV9S8O2HiWwis2t5bW9bbt3OjeavyP83y12cOeLdXG5LjM/y3AxlODcXHRN8vmrd+p4WIWOy3O8LkuLxcZKtHmu425Xslbm6s8E1/4EfE/wAdRQxeJfiNcalbRIqR29zdzywxL/dVPu1zEv7G+tQD/R9csJD7pItfdnxu8KeB/AOkWZtfBrPfX8Vwls+mXLW/kMsW7c3zrurhviH4NTwB8IvD3imw1LUEv71bdZIrufzYN0ke5nO//ar4vJfpC4eVOlOeEdGNSVlZRs5LfbsfS4vg7iKo+bBY6En/ACuNvy5n06nx/N+zB4/0hWML2N4PSG6eJv8A2WqVz8OPF2gEf2h4U19o1+9LpersW/3vutX2x478EeIfAt34bgjvbTXBrd0llGZoGtWjZl3fMyb1rO1q21nw34jtdB1HRZn1W5i82CLT5Un81Pm+79z+41fp2X+NuQ5xGMJVo+9d+8nHbfXbQ+VxOWcdZXGNSWHhVi/5X+l7/gfG1jqWkW1wsFx4v8aeD5R1Oq6ct7F/44yt/wCO10+m+Etc8XL5Xh/xZ4A+IW/7un3cq2V6/wD2yuFi/wDHd1fR2pXWm3E09jqtlJFPGu+S11HT23Krf3ty1wniH4RfDDxIu6W20+zldd/m2s/kN/3z92voY8QZDma56VaK9HF/lyy/8mM8PxRmuGfJmGXVYfJv9Dy+61HVfg3AbPxV8OtU8Hxl/NWVYme1lf8A2W+7/wB8NX3F/wAE0fCieD/gBrHjjUyLebxJfz6jLPJ/DbRfKmfylb8a+X9J+FfjPwZau3w++JOoW2nyJ8umag32qylT+7s+eJv++a2vFf7SHxw8P/BzWfh9feDdGbTLyzbT4NU8Ow+T9lib7/7qP5fu7v4V+9Xl4zhyGJpyhl7jetKPPLmfwr+7K/r8T2PosPxnl2PtSdb3o/Zlo/0PNLr4eWf7XXjvxz478RX+oWljqOrs9ktntDNEvyonzK33U2Vnz/sEeGTO4HinUIYC3CtbIxC/72a92+FXhUeCvAGjaSF2TRQK0v8A10b5mrlv2m/Hx+Hvwg1e8ik2X1+PsFqy92k++3/AU3f+OVrn+Cy989apH3YR5Y+i0R+Hf6253mWd/Usvq2hKXKtF9+x+dXjTT9O0vxRqtnpE8l1ptrcvFBNNt3yIrbQ3y/LzXO06V2lZmPJNNPUV+CS30P6ihFxioyG0UUVJZ9O0Uf8AAqKAPnjxT/yM2sf9fkv/AKG1ZNa3in/kZNY/6/Jf/Q2rJoAlViCMYzX3J+w18RBqfhvUfB1zOon09vtdqjD5mjb/AFq/8BOP++q+HVQsOwAr0D4H+P5/hh8StF1oSlYBL5dyo6NC3yv/ADP5V7OU4z6ji41eh8rxTlKznKquGfxbx/xL+rH6jUUQutzEksDrNC671dPnRqPpX77Tqxqxumfw3VpVqDdOaI7y2F9bzQzN8kqMjbf9qvXf2etQvr7TvEFne3CXa6YYIrR3t44nRPK/2VrwrxX460DwT9kbxBq8GkpdsywyXJ2oWX73zVU0H4yeH7Q315oHxK06wgvdvnLFeWu1mVNv8XzV+IeKPDC4ry6GGwsoqvGSs3K1o9fvP3vwwzmvkNWrPGQn9XmukG1zJq2y7XPWf2btX1HxH45v7/Vr641G8n0SCRpbht20+a/yp/s123wXvdAfxR4+bRrC6trqDUP9PluJtyzS7pfur/Cv3q+dvC/iXTLGZH8OeNIrebyEsGayv4GeXb8yL/vfPWtplpdaJd3r2Gu6pZXV9J5ly0F3tadvm+Zv9r5mr8JzjwezTMsVWqYOrCEZKCS5rL3bXul8z93h4oZVRoyji1Uu/wC69r6duh33wIsItO+FfjDXtSvV0mG/mlt4ruY/LDFEWjRv+/jPVr4naTbav+y9Z3GmahHrh0OCJob6NdvneWfKl+X+H5d1ebwaPLDpaaWdQ1VtNVt5s2u28r7277v+981E+iRzQXNtJNe/ZJ9/mW63kqwvu+/8u/bXavBjO6mI+vPFwjU50/LlStva/wChhW8Y+HViLRo1fZ3v8PTa3zXW/wAj1X4upt+F/gDAAPn23Oev+ivXkfiZWHh+8Ld0p8Gh2kLWzn7Q/kf6hJbuWVIv91Ward1BHfQPb3C74pE2MtftvBXA+K4byDFZVWqRlKq5PmX95H4PxZxvl+ccQ4TM8JGXs6Vua6V9JX01f5np37UuceE8/wDT7/6T1N468c3PgD4BeFL+Cws79ngsoGhv03RbWj3f99fLXkcWh2pmSRxcysiui+ddSy7d33vvNTLnw1BeWMVhO97dWUX+qtZryVoV/wBxd9fkFXwZxs8twmBlWg3RnOT31Uuh+vYLxaySONlWnSny8sfs9m/PzPYvj5eoup/CyZgscZ12Hdj7qnYaTxxZTj9pnwRceRK9t9hfdMsbbE2iX+L/AIGleQ3th/avkW2o31/qMUO/y7S9u2lRfl2/db/Zqnc/FC78JaBqdhN4ruba8jkeK0uJvEFvHHB/cRllV2/8er4TMfCTOMlwtGVKcamkotR7S6/K5+jZL4jZPncnQpKUFCL1lpe76b7fiek+OPFc3gf9oa6163YyW0NpZ2t7bq3+sgl3/wDjyNtatj4s2Wk/DzQZ9H0OxS31LxTfT3Mt0yK3kK23zXX/AMcVf96vAdU+IPgeDSbia98b6aDdurT3rapFLO0n95vmeqevftMeDNS1eyk134mQatLZK3kb1Vol8z7/AM8UX+zX29PwwnQxmWVPbR9nSS9r71uazutD43EcfVcXhcYqVGop+9Gl7j6RSV+m+up31rAlhbxW1qnlRRpsVE/hWpNhzjHNZvhvxLpfjDTo9U0O9i1HT5HZVmh+6zL96tNA7tuVea/sihKkqUfZfCfxHjIYn6zL6wn7S/vX3v5iZyAvpXwR+218RG8R/EhPDtuzfZNBTym+bKvM4Vnb/wBBX/gNfaPxI8e2Hw18Harr2ozqi2sT+VEGXfPL/Cq/8C21+V+tarc65qd1f3UzS3VzK0kjt95mb71fAcVZlanHCwe+5+6eF+RT9vUzLER0j7sfV7/h+ZjnrRQetFflx/SIUUUUAfT3NFJRQB88eKf+Rk1j/r8l/wDQ2rJrW8U/8jJrH/X5L/6G1ZNABk0oPNJRQB0uj+O/EPhtWXS9a1Cwjb7yW91JGrfUK3Nek6D+1t8UNGeMjxD9viVdvl38Mc6kfiua8XJGBjcKN4Hp+VdlPFV6H8ObiebiMtwWMVsRSjL1imer/Fz9oPX/AIxaNpVhrMNop095JEnt4vKZ96p95R8v8ArykEoRhyM+lJnDcD8KTcAx449KzrV6laXPUldnThsLQwdJUcPDliugC6lU5Ej/APfVW4dWvIHSSO6mWQNuUq5yrVQyaSseaXc2cIy3R19j8TvFmlo8dn4l1W1SQ7mWG8dA31w1aenfHPx9piusHi3V4kk+9tvZOf8Ax6uAo4reOIqw+GRzzweGqaSpR+5Htdt+2H8VLaNY/wDhIxMFOQZLSFj+qUXP7YnxVuRj/hJBD7x2kK/+yV4rj3/SjaOuf0rf6/ivh9pL72ef/YWV83N9Wh/4Cj0LUfj38QNW4uvFuqyLv83AunHzevBrJvfib4w1KERXfibVbmJTkRy3zsv/AKFXJkUoYf3RXPLEVZ7yO+GBwtPSFKMf+3UXJdXvLmVpJLueSRjyzysWb8aqG5ldtzSNz71EevWkrLnl3OlQhHZDzK5GN7Y+tIHbP3jTaB1pczKsj2PwT+0z44+H/g5PDei3trbWKszrIbVGmUs25vnasbW/jz4+8R3CSX3i/VHKrtXy7hol2+ny4rzssXbk5xSBipwtdjxmIlHk9o+U85ZXgVVlX9jHnl9rlV/vLF3qNzeyM01xLKzHcxkcsTVPJJpKOlcbbluehGKirIKKKKkoKKKKAPpqin0UAch4j+FGkyeINVZrm9J+1S/xp/fb/YrN/wCFS6Pj/j5vv+/if/E0UUAS/wDCn9G/5+r/AP7+J/8AEVF/wqXR8f8AHzff9/E/+JoooAP+FS6Pn/j5vv8Av4n/AMTUv/Cn9G/5+r//AL+J/wDEUUUAH/Cn9G/5+r//AL+J/wDEUf8ACn9G/wCfq/8A+/if/EUUUAH/AAp/Rv8An6v/APv4n/xFRf8ACpdHz/x833/fxP8A4miigA/4VLo+P+Pm+/7+J/8AE1L/AMKf0b/n6v8A/v4n/wARRRQAf8Kf0b/n6v8A/v4n/wARUX/CpdHz/wAfN9/38T/4miigCX/hT+jf8/V//wB/E/8AiKP+FP6N/wA/V/8A9/E/+IoooAP+FP6N/wA/V/8A9/E/+IqL/hUuj4/4+b7/AL+J/wDE0UUAS/8ACn9G/wCfq/8A+/if/EUf8Kf0b/n6v/8Av4n/AMRRRQBF/wAKl0fP/Hzff9/E/wDiaP8AhUuj4/4+b7/v4n/xNFFAEv8Awp/Rv+fq/wD+/if/ABFH/Cn9G/5+r/8A7+J/8RRRQAf8Kf0b/n6v/wDv4n/xFH/Cn9G/5+r/AP7+J/8AEUUUARf8Kl0fH/Hzff8AfxP/AImhvhNo/wA3+kXv/fxP/iaKKAPoX/hW2nf8/V7/AN9p/wDE0UUUAf/Z"/>
  <p:tag name="MMPROD_NEXTUNIQUEID" val="10157"/>
  <p:tag name="MMPROD_UIDATA" val="&lt;database version=&quot;7.0&quot;&gt;&lt;object type=&quot;1&quot; unique_id=&quot;10001&quot;&gt;&lt;property id=&quot;20139&quot; value=&quot;%n. %s&quot;/&gt;&lt;property id=&quot;20141&quot; value=&quot;MÂY ĐƯỢC HÌNH THÀNH NHƯ THẾ NÀO? MƯA TỪ ĐÂU RA?&quot;/&gt;&lt;property id=&quot;20144&quot; value=&quot;1&quot;/&gt;&lt;property id=&quot;20146&quot; value=&quot;0&quot;/&gt;&lt;property id=&quot;20147&quot; value=&quot;1&quot;/&gt;&lt;property id=&quot;20148&quot; value=&quot;10&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E:\THIET KE ELEARNING\&quot;/&gt;&lt;property id=&quot;20224&quot; value=&quot;E:\May - mua&quot;/&gt;&lt;property id=&quot;20226&quot; value=&quot;E:\THIET KE ELEARNING\BaiMay tu dau co Mua Tu dau ra.ppt&quot;/&gt;&lt;property id=&quot;20250&quot; value=&quot;0&quot;/&gt;&lt;property id=&quot;20251&quot; value=&quot;1&quot;/&gt;&lt;property id=&quot;20259&quot; value=&quot;0&quot;/&gt;&lt;object type=&quot;8&quot; unique_id=&quot;10002&quot;&gt;&lt;/object&gt;&lt;object type=&quot;2&quot; unique_id=&quot;10003&quot;&gt;&lt;object type=&quot;3&quot; unique_id=&quot;10007&quot;&gt;&lt;property id=&quot;20148&quot; value=&quot;5&quot;/&gt;&lt;property id=&quot;20300&quot; value=&quot;Slide 4 - &amp;quot;Giới thiệu bài&amp;quot;&quot;/&gt;&lt;property id=&quot;20302&quot; value=&quot;0&quot;/&gt;&lt;property id=&quot;20303&quot; value=&quot;Vũ Ngọc Phú&quot;/&gt;&lt;property id=&quot;20307&quot; value=&quot;273&quot;/&gt;&lt;property id=&quot;20309&quot; value=&quot;16821&quot;/&gt;&lt;property id=&quot;20312&quot; value=&quot;0&quot;/&gt;&lt;/object&gt;&lt;object type=&quot;3&quot; unique_id=&quot;10008&quot;&gt;&lt;property id=&quot;20148&quot; value=&quot;5&quot;/&gt;&lt;property id=&quot;20300&quot; value=&quot;Slide 5 - &amp;quot;HOẠT ĐỘNG 1&amp;#x0D;&amp;#x0A;SỰ HÌNH THÀNH MÂY&amp;quot;&quot;/&gt;&lt;property id=&quot;20302&quot; value=&quot;0&quot;/&gt;&lt;property id=&quot;20303&quot; value=&quot;Vũ Ngọc Phú&quot;/&gt;&lt;property id=&quot;20307&quot; value=&quot;308&quot;/&gt;&lt;property id=&quot;20309&quot; value=&quot;16821&quot;/&gt;&lt;property id=&quot;20312&quot; value=&quot;0&quot;/&gt;&lt;/object&gt;&lt;object type=&quot;3&quot; unique_id=&quot;10009&quot;&gt;&lt;property id=&quot;20148&quot; value=&quot;5&quot;/&gt;&lt;property id=&quot;20300&quot; value=&quot;Slide 6 - &amp;quot;H1&amp;quot;&quot;/&gt;&lt;property id=&quot;20302&quot; value=&quot;0&quot;/&gt;&lt;property id=&quot;20303&quot; value=&quot;Vũ Ngọc Phú&quot;/&gt;&lt;property id=&quot;20307&quot; value=&quot;274&quot;/&gt;&lt;property id=&quot;20309&quot; value=&quot;16821&quot;/&gt;&lt;property id=&quot;20312&quot; value=&quot;0&quot;/&gt;&lt;/object&gt;&lt;object type=&quot;3&quot; unique_id=&quot;10010&quot;&gt;&lt;property id=&quot;20148&quot; value=&quot;5&quot;/&gt;&lt;property id=&quot;20300&quot; value=&quot;Slide 7 - &amp;quot;H2&amp;quot;&quot;/&gt;&lt;property id=&quot;20302&quot; value=&quot;0&quot;/&gt;&lt;property id=&quot;20303&quot; value=&quot;Vũ Ngọc Phú&quot;/&gt;&lt;property id=&quot;20307&quot; value=&quot;276&quot;/&gt;&lt;property id=&quot;20309&quot; value=&quot;16821&quot;/&gt;&lt;property id=&quot;20312&quot; value=&quot;0&quot;/&gt;&lt;/object&gt;&lt;object type=&quot;3&quot; unique_id=&quot;10011&quot;&gt;&lt;property id=&quot;20148&quot; value=&quot;5&quot;/&gt;&lt;property id=&quot;20300&quot; value=&quot;Slide 8 - &amp;quot;H3&amp;quot;&quot;/&gt;&lt;property id=&quot;20302&quot; value=&quot;0&quot;/&gt;&lt;property id=&quot;20303&quot; value=&quot;Vũ Ngọc Phú&quot;/&gt;&lt;property id=&quot;20307&quot; value=&quot;277&quot;/&gt;&lt;property id=&quot;20309&quot; value=&quot;16821&quot;/&gt;&lt;property id=&quot;20312&quot; value=&quot;0&quot;/&gt;&lt;/object&gt;&lt;object type=&quot;3&quot; unique_id=&quot;10012&quot;&gt;&lt;property id=&quot;20148&quot; value=&quot;5&quot;/&gt;&lt;property id=&quot;20300&quot; value=&quot;Slide 9 - &amp;quot;H4,5&amp;quot;&quot;/&gt;&lt;property id=&quot;20302&quot; value=&quot;0&quot;/&gt;&lt;property id=&quot;20303&quot; value=&quot;Vũ Ngọc Phú&quot;/&gt;&lt;property id=&quot;20307&quot; value=&quot;301&quot;/&gt;&lt;property id=&quot;20309&quot; value=&quot;16821&quot;/&gt;&lt;property id=&quot;20312&quot; value=&quot;0&quot;/&gt;&lt;/object&gt;&lt;object type=&quot;3&quot; unique_id=&quot;10013&quot;&gt;&lt;property id=&quot;20148&quot; value=&quot;5&quot;/&gt;&lt;property id=&quot;20300&quot; value=&quot;Slide 10 - &amp;quot;HOẠT ĐỘNG 1&amp;#x0D;&amp;#x0A;SỰ HÌNH THÀNH MÂY&amp;quot;&quot;/&gt;&lt;property id=&quot;20302&quot; value=&quot;0&quot;/&gt;&lt;property id=&quot;20303&quot; value=&quot;Vũ Ngọc Phú&quot;/&gt;&lt;property id=&quot;20307&quot; value=&quot;302&quot;/&gt;&lt;property id=&quot;20309&quot; value=&quot;16821&quot;/&gt;&lt;property id=&quot;20312&quot; value=&quot;0&quot;/&gt;&lt;/object&gt;&lt;object type=&quot;3&quot; unique_id=&quot;10014&quot;&gt;&lt;property id=&quot;20148&quot; value=&quot;5&quot;/&gt;&lt;property id=&quot;20300&quot; value=&quot;Slide 12 - &amp;quot;HOẠT ĐỘNG 2&amp;#x0D;&amp;#x0A;MƯA TỪ ĐÂU RA?&amp;quot;&quot;/&gt;&lt;property id=&quot;20302&quot; value=&quot;0&quot;/&gt;&lt;property id=&quot;20303&quot; value=&quot;Vũ Ngọc Phú&quot;/&gt;&lt;property id=&quot;20307&quot; value=&quot;303&quot;/&gt;&lt;property id=&quot;20309&quot; value=&quot;16821&quot;/&gt;&lt;property id=&quot;20312&quot; value=&quot;0&quot;/&gt;&lt;/object&gt;&lt;object type=&quot;3&quot; unique_id=&quot;10015&quot;&gt;&lt;property id=&quot;20148&quot; value=&quot;5&quot;/&gt;&lt;property id=&quot;20300&quot; value=&quot;Slide 13 - &amp;quot; 4.   Các đám mây tiếp tục bay lên cao. Càng lên cao càng lạnh, càng  nhiều hạt nước nhỏ đọng lại hợp thành các gi&quot;/&gt;&lt;property id=&quot;20302&quot; value=&quot;0&quot;/&gt;&lt;property id=&quot;20303&quot; value=&quot;Vũ Ngọc Phú&quot;/&gt;&lt;property id=&quot;20307&quot; value=&quot;280&quot;/&gt;&lt;property id=&quot;20309&quot; value=&quot;16821&quot;/&gt;&lt;property id=&quot;20312&quot; value=&quot;0&quot;/&gt;&lt;/object&gt;&lt;object type=&quot;3&quot; unique_id=&quot;10016&quot;&gt;&lt;property id=&quot;20148&quot; value=&quot;5&quot;/&gt;&lt;property id=&quot;20300&quot; value=&quot;Slide 14 - &amp;quot;5.Các giọt nước lớn hơn, trĩu nặng rơi xuống tạo thành mưa.&amp;quot;&quot;/&gt;&lt;property id=&quot;20302&quot; value=&quot;0&quot;/&gt;&lt;property id=&quot;20303&quot; value=&quot;Vũ Ngọc Phú&quot;/&gt;&lt;property id=&quot;20307&quot; value=&quot;281&quot;/&gt;&lt;property id=&quot;20309&quot; value=&quot;16821&quot;/&gt;&lt;property id=&quot;20312&quot; value=&quot;0&quot;/&gt;&lt;/object&gt;&lt;object type=&quot;3&quot; unique_id=&quot;10017&quot;&gt;&lt;property id=&quot;20148&quot; value=&quot;5&quot;/&gt;&lt;property id=&quot;20300&quot; value=&quot;Slide 15 - &amp;quot;6.Cùng với những giọt mưa khác tôi lại trở về nơi tôi đã ra đi.&amp;quot;&quot;/&gt;&lt;property id=&quot;20302&quot; value=&quot;0&quot;/&gt;&lt;property id=&quot;20303&quot; value=&quot;Vũ Ngọc Phú&quot;/&gt;&lt;property id=&quot;20307&quot; value=&quot;282&quot;/&gt;&lt;property id=&quot;20309&quot; value=&quot;16821&quot;/&gt;&lt;property id=&quot;20312&quot; value=&quot;0&quot;/&gt;&lt;/object&gt;&lt;object type=&quot;3&quot; unique_id=&quot;10018&quot;&gt;&lt;property id=&quot;20148&quot; value=&quot;5&quot;/&gt;&lt;property id=&quot;20300&quot; value=&quot;Slide 16 - &amp;quot;Mây1&amp;quot;&quot;/&gt;&lt;property id=&quot;20302&quot; value=&quot;0&quot;/&gt;&lt;property id=&quot;20303&quot; value=&quot;Vũ Ngọc Phú&quot;/&gt;&lt;property id=&quot;20307&quot; value=&quot;284&quot;/&gt;&lt;property id=&quot;20309&quot; value=&quot;16821&quot;/&gt;&lt;property id=&quot;20312&quot; value=&quot;0&quot;/&gt;&lt;/object&gt;&lt;object type=&quot;3&quot; unique_id=&quot;10019&quot;&gt;&lt;property id=&quot;20148&quot; value=&quot;5&quot;/&gt;&lt;property id=&quot;20300&quot; value=&quot;Slide 17 - &amp;quot;Mây2&amp;quot;&quot;/&gt;&lt;property id=&quot;20302&quot; value=&quot;0&quot;/&gt;&lt;property id=&quot;20303&quot; value=&quot;Vũ Ngọc Phú&quot;/&gt;&lt;property id=&quot;20307&quot; value=&quot;285&quot;/&gt;&lt;property id=&quot;20309&quot; value=&quot;16821&quot;/&gt;&lt;property id=&quot;20312&quot; value=&quot;0&quot;/&gt;&lt;/object&gt;&lt;object type=&quot;3&quot; unique_id=&quot;10020&quot;&gt;&lt;property id=&quot;20148&quot; value=&quot;5&quot;/&gt;&lt;property id=&quot;20300&quot; value=&quot;Slide 20 - &amp;quot;Tuyết rơi&amp;quot;&quot;/&gt;&lt;property id=&quot;20302&quot; value=&quot;0&quot;/&gt;&lt;property id=&quot;20303&quot; value=&quot;Vũ Ngọc Phú&quot;/&gt;&lt;property id=&quot;20307&quot; value=&quot;286&quot;/&gt;&lt;property id=&quot;20309&quot; value=&quot;16821&quot;/&gt;&lt;property id=&quot;20312&quot; value=&quot;0&quot;/&gt;&lt;/object&gt;&lt;object type=&quot;3&quot; unique_id=&quot;10021&quot;&gt;&lt;property id=&quot;20148&quot; value=&quot;5&quot;/&gt;&lt;property id=&quot;20300&quot; value=&quot;Slide 21 - &amp;quot;Vòng tuần hoàn của nước trong tự nhiên:&amp;quot;&quot;/&gt;&lt;property id=&quot;20302&quot; value=&quot;0&quot;/&gt;&lt;property id=&quot;20303&quot; value=&quot;Vũ Ngọc Phú&quot;/&gt;&lt;property id=&quot;20307&quot; value=&quot;287&quot;/&gt;&lt;property id=&quot;20309&quot; value=&quot;16821&quot;/&gt;&lt;property id=&quot;20312&quot; value=&quot;0&quot;/&gt;&lt;/object&gt;&lt;object type=&quot;3&quot; unique_id=&quot;10024&quot;&gt;&lt;property id=&quot;20148&quot; value=&quot;5&quot;/&gt;&lt;property id=&quot;20300&quot; value=&quot;Slide 22 - &amp;quot;Tìm hiểu&amp;quot;&quot;/&gt;&lt;property id=&quot;20302&quot; value=&quot;0&quot;/&gt;&lt;property id=&quot;20303&quot; value=&quot;Vũ Ngọc Phú&quot;/&gt;&lt;property id=&quot;20307&quot; value=&quot;290&quot;/&gt;&lt;property id=&quot;20309&quot; value=&quot;16821&quot;/&gt;&lt;property id=&quot;20312&quot; value=&quot;0&quot;/&gt;&lt;/object&gt;&lt;object type=&quot;3&quot; unique_id=&quot;10025&quot;&gt;&lt;property id=&quot;20148&quot; value=&quot;5&quot;/&gt;&lt;property id=&quot;20300&quot; value=&quot;Slide 23 - &amp;quot;Mây&amp;quot;&quot;/&gt;&lt;property id=&quot;20302&quot; value=&quot;0&quot;/&gt;&lt;property id=&quot;20303&quot; value=&quot;Vũ Ngọc Phú&quot;/&gt;&lt;property id=&quot;20307&quot; value=&quot;291&quot;/&gt;&lt;property id=&quot;20309&quot; value=&quot;16821&quot;/&gt;&lt;property id=&quot;20312&quot; value=&quot;0&quot;/&gt;&lt;/object&gt;&lt;object type=&quot;3&quot; unique_id=&quot;10026&quot;&gt;&lt;property id=&quot;20148&quot; value=&quot;5&quot;/&gt;&lt;property id=&quot;20300&quot; value=&quot;Slide 24 - &amp;quot;Đám mây&amp;quot;&quot;/&gt;&lt;property id=&quot;20302&quot; value=&quot;0&quot;/&gt;&lt;property id=&quot;20303&quot; value=&quot;Vũ Ngọc Phú&quot;/&gt;&lt;property id=&quot;20307&quot; value=&quot;292&quot;/&gt;&lt;property id=&quot;20309&quot; value=&quot;16821&quot;/&gt;&lt;property id=&quot;20312&quot; value=&quot;0&quot;/&gt;&lt;/object&gt;&lt;object type=&quot;3&quot; unique_id=&quot;10027&quot;&gt;&lt;property id=&quot;20148&quot; value=&quot;5&quot;/&gt;&lt;property id=&quot;20300&quot; value=&quot;Slide 30 - &amp;quot;Tranh ảnh về mưa&amp;quot;&quot;/&gt;&lt;property id=&quot;20302&quot; value=&quot;0&quot;/&gt;&lt;property id=&quot;20303&quot; value=&quot;Vũ Ngọc Phú&quot;/&gt;&lt;property id=&quot;20307&quot; value=&quot;294&quot;/&gt;&lt;property id=&quot;20309&quot; value=&quot;16821&quot;/&gt;&lt;property id=&quot;20312&quot; value=&quot;0&quot;/&gt;&lt;/object&gt;&lt;object type=&quot;3&quot; unique_id=&quot;10028&quot;&gt;&lt;property id=&quot;20148&quot; value=&quot;5&quot;/&gt;&lt;property id=&quot;20300&quot; value=&quot;Slide 36 - &amp;quot;Củng cố&amp;quot;&quot;/&gt;&lt;property id=&quot;20302&quot; value=&quot;0&quot;/&gt;&lt;property id=&quot;20303&quot; value=&quot;Vũ Ngọc Phú&quot;/&gt;&lt;property id=&quot;20307&quot; value=&quot;306&quot;/&gt;&lt;property id=&quot;20309&quot; value=&quot;16821&quot;/&gt;&lt;property id=&quot;20312&quot; value=&quot;0&quot;/&gt;&lt;/object&gt;&lt;object type=&quot;3&quot; unique_id=&quot;10029&quot;&gt;&lt;property id=&quot;20148&quot; value=&quot;5&quot;/&gt;&lt;property id=&quot;20300&quot; value=&quot;Slide 39 - &amp;quot;Phiếu học tập&amp;quot;&quot;/&gt;&lt;property id=&quot;20302&quot; value=&quot;0&quot;/&gt;&lt;property id=&quot;20303&quot; value=&quot;Vũ Ngọc Phú&quot;/&gt;&lt;property id=&quot;20307&quot; value=&quot;304&quot;/&gt;&lt;property id=&quot;20309&quot; value=&quot;16821&quot;/&gt;&lt;property id=&quot;20312&quot; value=&quot;0&quot;/&gt;&lt;/object&gt;&lt;object type=&quot;3&quot; unique_id=&quot;12271&quot;&gt;&lt;property id=&quot;20148&quot; value=&quot;5&quot;/&gt;&lt;property id=&quot;20300&quot; value=&quot;Slide 1 - &amp;quot;Mở đầu&amp;quot;&quot;/&gt;&lt;property id=&quot;20302&quot; value=&quot;0&quot;/&gt;&lt;property id=&quot;20303&quot; value=&quot;Vũ Ngọc Phú&quot;/&gt;&lt;property id=&quot;20307&quot; value=&quot;310&quot;/&gt;&lt;property id=&quot;20309&quot; value=&quot;16821&quot;/&gt;&lt;property id=&quot;20312&quot; value=&quot;0&quot;/&gt;&lt;/object&gt;&lt;object type=&quot;3&quot; unique_id=&quot;12272&quot;&gt;&lt;property id=&quot;20148&quot; value=&quot;5&quot;/&gt;&lt;property id=&quot;20300&quot; value=&quot;Slide 40 - &amp;quot;Phần kết&amp;quot;&quot;/&gt;&lt;property id=&quot;20302&quot; value=&quot;0&quot;/&gt;&lt;property id=&quot;20303&quot; value=&quot;Vũ Ngọc Phú&quot;/&gt;&lt;property id=&quot;20307&quot; value=&quot;309&quot;/&gt;&lt;property id=&quot;20309&quot; value=&quot;16821&quot;/&gt;&lt;property id=&quot;20312&quot; value=&quot;0&quot;/&gt;&lt;/object&gt;&lt;object type=&quot;3&quot; unique_id=&quot;12636&quot;&gt;&lt;property id=&quot;20148&quot; value=&quot;5&quot;/&gt;&lt;property id=&quot;20300&quot; value=&quot;Slide 3 - &amp;quot;Nước trong thiên nhiên tồn tại ở những thể nào?&amp;quot;&quot;/&gt;&lt;property id=&quot;20302&quot; value=&quot;0&quot;/&gt;&lt;property id=&quot;20303&quot; value=&quot;Vũ Ngọc Phú&quot;/&gt;&lt;property id=&quot;20307&quot; value=&quot;311&quot;/&gt;&lt;property id=&quot;20309&quot; value=&quot;16821&quot;/&gt;&lt;property id=&quot;20312&quot; value=&quot;0&quot;/&gt;&lt;/object&gt;&lt;object type=&quot;3&quot; unique_id=&quot;12861&quot;&gt;&lt;property id=&quot;20148&quot; value=&quot;5&quot;/&gt;&lt;property id=&quot;20300&quot; value=&quot;Slide 18 - &amp;quot;HOẠT ĐỘNG 1&amp;#x0D;&amp;#x0A;SỰ HÌNH THÀNH MÂY&amp;quot;&quot;/&gt;&lt;property id=&quot;20302&quot; value=&quot;0&quot;/&gt;&lt;property id=&quot;20303&quot; value=&quot;Vũ Ngọc Phú&quot;/&gt;&lt;property id=&quot;20307&quot; value=&quot;314&quot;/&gt;&lt;property id=&quot;20309&quot; value=&quot;16821&quot;/&gt;&lt;property id=&quot;20312&quot; value=&quot;0&quot;/&gt;&lt;/object&gt;&lt;object type=&quot;3&quot; unique_id=&quot;17679&quot;&gt;&lt;property id=&quot;20148&quot; value=&quot;5&quot;/&gt;&lt;property id=&quot;20300&quot; value=&quot;Slide 2 - &amp;quot;KTBC&amp;quot;&quot;/&gt;&lt;property id=&quot;20302&quot; value=&quot;0&quot;/&gt;&lt;property id=&quot;20303&quot; value=&quot;Vũ Ngọc Phú&quot;/&gt;&lt;property id=&quot;20307&quot; value=&quot;315&quot;/&gt;&lt;property id=&quot;20309&quot; value=&quot;16821&quot;/&gt;&lt;property id=&quot;20312&quot; value=&quot;0&quot;/&gt;&lt;/object&gt;&lt;object type=&quot;3&quot; unique_id=&quot;19617&quot;&gt;&lt;property id=&quot;20148&quot; value=&quot;5&quot;/&gt;&lt;property id=&quot;20300&quot; value=&quot;Slide 25 - &amp;quot;Đám mây kì lạ…&amp;quot;&quot;/&gt;&lt;property id=&quot;20302&quot; value=&quot;0&quot;/&gt;&lt;property id=&quot;20303&quot; value=&quot;Vũ Ngọc Phú&quot;/&gt;&lt;property id=&quot;20307&quot; value=&quot;316&quot;/&gt;&lt;property id=&quot;20309&quot; value=&quot;16821&quot;/&gt;&lt;property id=&quot;20312&quot; value=&quot;0&quot;/&gt;&lt;/object&gt;&lt;object type=&quot;3&quot; unique_id=&quot;19618&quot;&gt;&lt;property id=&quot;20148&quot; value=&quot;5&quot;/&gt;&lt;property id=&quot;20300&quot; value=&quot;Slide 26 - &amp;quot;Đám mây có hình gì vậy các em?&amp;quot;&quot;/&gt;&lt;property id=&quot;20302&quot; value=&quot;0&quot;/&gt;&lt;property id=&quot;20303&quot; value=&quot;Vũ Ngọc Phú&quot;/&gt;&lt;property id=&quot;20307&quot; value=&quot;319&quot;/&gt;&lt;property id=&quot;20309&quot; value=&quot;16821&quot;/&gt;&lt;property id=&quot;20312&quot; value=&quot;0&quot;/&gt;&lt;/object&gt;&lt;object type=&quot;3&quot; unique_id=&quot;19619&quot;&gt;&lt;property id=&quot;20148&quot; value=&quot;5&quot;/&gt;&lt;property id=&quot;20300&quot; value=&quot;Slide 27 - &amp;quot;Giống như núi lửa phun trào…&amp;quot;&quot;/&gt;&lt;property id=&quot;20302&quot; value=&quot;0&quot;/&gt;&lt;property id=&quot;20303&quot; value=&quot;Vũ Ngọc Phú&quot;/&gt;&lt;property id=&quot;20307&quot; value=&quot;318&quot;/&gt;&lt;property id=&quot;20309&quot; value=&quot;16821&quot;/&gt;&lt;property id=&quot;20312&quot; value=&quot;0&quot;/&gt;&lt;/object&gt;&lt;object type=&quot;3&quot; unique_id=&quot;19620&quot;&gt;&lt;property id=&quot;20148&quot; value=&quot;5&quot;/&gt;&lt;property id=&quot;20300&quot; value=&quot;Slide 28 - &amp;quot;Hình đĩa bay…?&amp;quot;&quot;/&gt;&lt;property id=&quot;20302&quot; value=&quot;0&quot;/&gt;&lt;property id=&quot;20303&quot; value=&quot;Vũ Ngọc Phú&quot;/&gt;&lt;property id=&quot;20307&quot; value=&quot;317&quot;/&gt;&lt;property id=&quot;20309&quot; value=&quot;16821&quot;/&gt;&lt;property id=&quot;20312&quot; value=&quot;0&quot;/&gt;&lt;/object&gt;&lt;object type=&quot;3&quot; unique_id=&quot;19621&quot;&gt;&lt;property id=&quot;20148&quot; value=&quot;5&quot;/&gt;&lt;property id=&quot;20300&quot; value=&quot;Slide 29&quot;/&gt;&lt;property id=&quot;20302&quot; value=&quot;0&quot;/&gt;&lt;property id=&quot;20303&quot; value=&quot;Vũ Ngọc Phú&quot;/&gt;&lt;property id=&quot;20307&quot; value=&quot;320&quot;/&gt;&lt;property id=&quot;20309&quot; value=&quot;16821&quot;/&gt;&lt;property id=&quot;20312&quot; value=&quot;0&quot;/&gt;&lt;/object&gt;&lt;object type=&quot;3&quot; unique_id=&quot;19622&quot;&gt;&lt;property id=&quot;20148&quot; value=&quot;5&quot;/&gt;&lt;property id=&quot;20300&quot; value=&quot;Slide 32 - &amp;quot;Cầu vồng&amp;quot;&quot;/&gt;&lt;property id=&quot;20302&quot; value=&quot;0&quot;/&gt;&lt;property id=&quot;20303&quot; value=&quot;Vũ Ngọc Phú&quot;/&gt;&lt;property id=&quot;20307&quot; value=&quot;323&quot;/&gt;&lt;property id=&quot;20309&quot; value=&quot;16821&quot;/&gt;&lt;property id=&quot;20312&quot; value=&quot;0&quot;/&gt;&lt;/object&gt;&lt;object type=&quot;3&quot; unique_id=&quot;19623&quot;&gt;&lt;property id=&quot;20148&quot; value=&quot;5&quot;/&gt;&lt;property id=&quot;20300&quot; value=&quot;Slide 33 - &amp;quot;Cầu vồng&amp;quot;&quot;/&gt;&lt;property id=&quot;20302&quot; value=&quot;0&quot;/&gt;&lt;property id=&quot;20303&quot; value=&quot;Vũ Ngọc Phú&quot;/&gt;&lt;property id=&quot;20307&quot; value=&quot;321&quot;/&gt;&lt;property id=&quot;20309&quot; value=&quot;16821&quot;/&gt;&lt;property id=&quot;20312&quot; value=&quot;0&quot;/&gt;&lt;/object&gt;&lt;object type=&quot;3&quot; unique_id=&quot;19624&quot;&gt;&lt;property id=&quot;20148&quot; value=&quot;5&quot;/&gt;&lt;property id=&quot;20300&quot; value=&quot;Slide 34 - &amp;quot;Cầu vồng đẹp&amp;quot;&quot;/&gt;&lt;property id=&quot;20302&quot; value=&quot;0&quot;/&gt;&lt;property id=&quot;20303&quot; value=&quot;Vũ Ngọc Phú&quot;/&gt;&lt;property id=&quot;20307&quot; value=&quot;322&quot;/&gt;&lt;property id=&quot;20309&quot; value=&quot;16821&quot;/&gt;&lt;property id=&quot;20312&quot; value=&quot;0&quot;/&gt;&lt;/object&gt;&lt;object type=&quot;3&quot; unique_id=&quot;20630&quot;&gt;&lt;property id=&quot;20148&quot; value=&quot;5&quot;/&gt;&lt;property id=&quot;20300&quot; value=&quot;Slide 37 - &amp;quot;1, Vòng tuần hoàn của nước trong tự nhiên là:&amp;quot;&quot;/&gt;&lt;property id=&quot;20302&quot; value=&quot;0&quot;/&gt;&lt;property id=&quot;20303&quot; value=&quot;Vũ Ngọc Phú&quot;/&gt;&lt;property id=&quot;20307&quot; value=&quot;328&quot;/&gt;&lt;property id=&quot;20309&quot; value=&quot;16821&quot;/&gt;&lt;property id=&quot;20312&quot; value=&quot;0&quot;/&gt;&lt;/object&gt;&lt;object type=&quot;3&quot; unique_id=&quot;20631&quot;&gt;&lt;property id=&quot;20148&quot; value=&quot;5&quot;/&gt;&lt;property id=&quot;20300&quot; value=&quot;Slide 38 - &amp;quot;2, Điền các từ: ngưng tụ, bay hơi, giọt nước, hơi nước, các đám mây  vào chỗ trống dưới đây cho phù hợp.&amp;quot;&quot;/&gt;&lt;property id=&quot;20302&quot; value=&quot;0&quot;/&gt;&lt;property id=&quot;20303&quot; value=&quot;Vũ Ngọc Phú&quot;/&gt;&lt;property id=&quot;20307&quot; value=&quot;330&quot;/&gt;&lt;property id=&quot;20309&quot; value=&quot;16821&quot;/&gt;&lt;property id=&quot;20312&quot; value=&quot;0&quot;/&gt;&lt;/object&gt;&lt;object type=&quot;3&quot; unique_id=&quot;21134&quot;&gt;&lt;property id=&quot;20148&quot; value=&quot;5&quot;/&gt;&lt;property id=&quot;20300&quot; value=&quot;Slide 11 - &amp;quot;Câu hỏi củng cố phần 1&amp;quot;&quot;/&gt;&lt;property id=&quot;20302&quot; value=&quot;0&quot;/&gt;&lt;property id=&quot;20303&quot; value=&quot;Vũ Ngọc Phú&quot;/&gt;&lt;property id=&quot;20307&quot; value=&quot;331&quot;/&gt;&lt;property id=&quot;20309&quot; value=&quot;16821&quot;/&gt;&lt;property id=&quot;20312&quot; value=&quot;0&quot;/&gt;&lt;/object&gt;&lt;object type=&quot;3&quot; unique_id=&quot;21135&quot;&gt;&lt;property id=&quot;20148&quot; value=&quot;5&quot;/&gt;&lt;property id=&quot;20300&quot; value=&quot;Slide 19 - &amp;quot;Câu hỏi củng cố phần 2&amp;quot;&quot;/&gt;&lt;property id=&quot;20302&quot; value=&quot;0&quot;/&gt;&lt;property id=&quot;20303&quot; value=&quot;Vũ Ngọc Phú&quot;/&gt;&lt;property id=&quot;20307&quot; value=&quot;332&quot;/&gt;&lt;property id=&quot;20309&quot; value=&quot;16821&quot;/&gt;&lt;property id=&quot;20312&quot; value=&quot;0&quot;/&gt;&lt;/object&gt;&lt;object type=&quot;3&quot; unique_id=&quot;21136&quot;&gt;&lt;property id=&quot;20148&quot; value=&quot;5&quot;/&gt;&lt;property id=&quot;20300&quot; value=&quot;Slide 35 - &amp;quot;Câu 3&amp;quot;&quot;/&gt;&lt;property id=&quot;20302&quot; value=&quot;0&quot;/&gt;&lt;property id=&quot;20303&quot; value=&quot;Vũ Ngọc Phú&quot;/&gt;&lt;property id=&quot;20307&quot; value=&quot;333&quot;/&gt;&lt;property id=&quot;20309&quot; value=&quot;16821&quot;/&gt;&lt;property id=&quot;20312&quot; value=&quot;0&quot;/&gt;&lt;/object&gt;&lt;object type=&quot;3&quot; unique_id=&quot;21565&quot;&gt;&lt;property id=&quot;20148&quot; value=&quot;5&quot;/&gt;&lt;property id=&quot;20300&quot; value=&quot;Slide 31 - &amp;quot;Vai trò của mưa:&amp;quot;&quot;/&gt;&lt;property id=&quot;20302&quot; value=&quot;0&quot;/&gt;&lt;property id=&quot;20303&quot; value=&quot;Vũ Ngọc Phú&quot;/&gt;&lt;property id=&quot;20307&quot; value=&quot;335&quot;/&gt;&lt;property id=&quot;20309&quot; value=&quot;16821&quot;/&gt;&lt;property id=&quot;20312&quot; value=&quot;0&quot;/&gt;&lt;/object&gt;&lt;/object&gt;&lt;object type=&quot;4&quot; unique_id=&quot;10032&quot;&gt;&lt;object type=&quot;5&quot; unique_id=&quot;16821&quot;&gt;&lt;property id=&quot;20000&quot; value=&quot;0&quot;/&gt;&lt;property id=&quot;20149&quot; value=&quot;Vũ Ngọc Phú&quot;/&gt;&lt;property id=&quot;20150&quot; value=&quot;Giáo viên Trường Tiểu học Thụy Tân&quot;/&gt;&lt;property id=&quot;20151&quot; value=&quot;Picture 002.jpg&quot;/&gt;&lt;property id=&quot;20153&quot; value=&quot;phuc1thuytan.thaithuy.edu.vn&quot;/&gt;&lt;property id=&quot;20159&quot; value=&quot;LOGO GD THAI THUY.jpg&quot;/&gt;&lt;/object&gt;&lt;/object&gt;&lt;object type=&quot;10&quot; unique_id=&quot;10067&quot;&gt;&lt;object type=&quot;11&quot; unique_id=&quot;10068&quot;&gt;&lt;property id=&quot;20180&quot; value=&quot;1&quot;/&gt;&lt;property id=&quot;20181&quot; value=&quot;1&quot;/&gt;&lt;property id=&quot;20182&quot; value=&quot;0&quot;/&gt;&lt;property id=&quot;20183&quot; value=&quot;1&quot;/&gt;&lt;/object&gt;&lt;object type=&quot;12&quot; unique_id=&quot;13067&quot;&gt;&lt;/object&gt;&lt;/object&gt;&lt;/object&gt;&lt;/database&gt;"/>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Thử lại&quot;/&gt;&lt;property id=&quot;10068&quot; value=&quot;Đúng! Bấm chuột vào chỗ bất kì để tiếp tục.&quot;/&gt;&lt;property id=&quot;10069&quot; value=&quot;Sai! Bấm chuột vào chỗ bất kì để tiếp tục.&quot;/&gt;&lt;property id=&quot;10124&quot; value=&quot;Click to continue&quot;/&gt;&lt;property id=&quot;10125&quot; value=&quot;Click to submit answer&quot;/&gt;&lt;property id=&quot;10126&quot; value=&quot;Click to go back&quot;/&gt;&lt;property id=&quot;10127&quot; value=&quot;Xoá&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Bạn phải hoàn thành câu trả lời trước khi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0&amp;quot; IsItalic=&amp;quot;0&amp;quot; IsUnderline=&amp;quot;0&amp;quot; FontSize=&amp;quot;44&amp;quot;/&amp;gt;&amp;lt;Answer FontName=&amp;quot;Arial&amp;quot; IsBold=&amp;quot;0&amp;quot; IsItalic=&amp;quot;0&amp;quot; IsUnderline=&amp;quot;0&amp;quot; FontSize=&amp;quot;28&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35&quot;&gt;&lt;property id=&quot;10002&quot; value=&quot;KIỂM TRA BÀI CŨ&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35&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Đúng&quot;/&gt;&lt;property id=&quot;10166&quot; value=&quot;Sai&quot;/&gt;&lt;property id=&quot;10167&quot; value=&quot;FFFFFFFF&quot;/&gt;&lt;property id=&quot;10169&quot; value=&quot;Question %d of %d&quot;/&gt;&lt;property id=&quot;10170&quot; value=&quot;Send E-mail&quot;/&gt;&lt;property id=&quot;10171&quot; value=&quot;Chúc mừng bạn đã trả lời đúng!&quot;/&gt;&lt;property id=&quot;10172&quot; value=&quot;Rất tiếc, bạn đã sai!&quot;/&gt;&lt;property id=&quot;10173&quot; value=&quot;Câu trả lời của bạn là:&quot;/&gt;&lt;property id=&quot;10174&quot; value=&quot;Đáp án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37&quot;&gt;&lt;object type=&quot;10050&quot; unique_id=&quot;10038&quot;&gt;&lt;property id=&quot;10020&quot; value=&quot;2&quot;/&gt;&lt;property id=&quot;10191&quot; value=&quot;-1&quot;/&gt;&lt;/object&gt;&lt;object type=&quot;10051&quot; unique_id=&quot;10039&quot;&gt;&lt;property id=&quot;10020&quot; value=&quot;2&quot;/&gt;&lt;property id=&quot;10191&quot; value=&quot;-1&quot;/&gt;&lt;/object&gt;&lt;/object&gt;&lt;object type=&quot;10061&quot; unique_id=&quot;20000&quot;/&gt;&lt;/object&gt;&lt;/object&gt;&lt;/object&gt;&#10;"/>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Đáp án đúng là:]]&gt;&lt;/Text&gt;&lt;FontSize&gt;&lt;![CDATA[18]]&gt;&lt;/FontSize&gt;&lt;Left&gt;&lt;![CDATA[0]]&gt;&lt;/Left&gt;&lt;Top&gt;&lt;![CDATA[0]]&gt;&lt;/Top&gt;&lt;/ChangeData&gt;"/>
</p:tagLst>
</file>

<file path=ppt/tags/tag100.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498.625]]&gt;&lt;/Left&gt;&lt;Top&gt;&lt;![CDATA[452.25]]&gt;&lt;/Top&gt;&lt;/ChangeData&gt;"/>
</p:tagLst>
</file>

<file path=ppt/tags/tag101.xml><?xml version="1.0" encoding="utf-8"?>
<p:tagLst xmlns:a="http://schemas.openxmlformats.org/drawingml/2006/main" xmlns:r="http://schemas.openxmlformats.org/officeDocument/2006/relationships" xmlns:p="http://schemas.openxmlformats.org/presentationml/2006/main">
  <p:tag name="MMPROD_LASTVALUES" val="&lt;ChangeData&gt;&lt;Text&gt;&lt;![CDATA[vào không &amp;#x0D;&amp;#x0A;]]&gt;&lt;/Text&gt;&lt;FontSize&gt;&lt;![CDATA[25]]&gt;&lt;/FontSize&gt;&lt;Left&gt;&lt;![CDATA[0]]&gt;&lt;/Left&gt;&lt;Top&gt;&lt;![CDATA[0]]&gt;&lt;/Top&gt;&lt;/ChangeData&gt;"/>
</p:tagLst>
</file>

<file path=ppt/tags/tag102.xml><?xml version="1.0" encoding="utf-8"?>
<p:tagLst xmlns:a="http://schemas.openxmlformats.org/drawingml/2006/main" xmlns:r="http://schemas.openxmlformats.org/officeDocument/2006/relationships" xmlns:p="http://schemas.openxmlformats.org/presentationml/2006/main">
  <p:tag name="MMPROD_LASTVALUES" val="&lt;ChangeData&gt;&lt;Text&gt;&lt;![CDATA[khí.&amp;#x0D;&amp;#x0A;]]&gt;&lt;/Text&gt;&lt;FontSize&gt;&lt;![CDATA[25]]&gt;&lt;/FontSize&gt;&lt;Left&gt;&lt;![CDATA[0]]&gt;&lt;/Left&gt;&lt;Top&gt;&lt;![CDATA[0]]&gt;&lt;/Top&gt;&lt;/ChangeData&gt;"/>
</p:tagLst>
</file>

<file path=ppt/tags/tag103.xml><?xml version="1.0" encoding="utf-8"?>
<p:tagLst xmlns:a="http://schemas.openxmlformats.org/drawingml/2006/main" xmlns:r="http://schemas.openxmlformats.org/officeDocument/2006/relationships" xmlns:p="http://schemas.openxmlformats.org/presentationml/2006/main">
  <p:tag name="MMPROD_LASTVALUES" val="&lt;ChangeData&gt;&lt;Text&gt;&lt;![CDATA[xuống đất tạo thành &amp;#x0D;&amp;#x0A;]]&gt;&lt;/Text&gt;&lt;FontSize&gt;&lt;![CDATA[25]]&gt;&lt;/FontSize&gt;&lt;Left&gt;&lt;![CDATA[0]]&gt;&lt;/Left&gt;&lt;Top&gt;&lt;![CDATA[0]]&gt;&lt;/Top&gt;&lt;/ChangeData&gt;"/>
</p:tagLst>
</file>

<file path=ppt/tags/tag104.xml><?xml version="1.0" encoding="utf-8"?>
<p:tagLst xmlns:a="http://schemas.openxmlformats.org/drawingml/2006/main" xmlns:r="http://schemas.openxmlformats.org/officeDocument/2006/relationships" xmlns:p="http://schemas.openxmlformats.org/presentationml/2006/main">
  <p:tag name="MMPROD_LASTVALUES" val="&lt;ChangeData&gt;&lt;Text&gt;&lt;![CDATA[mưa. &amp;#x0D;&amp;#x0A;]]&gt;&lt;/Text&gt;&lt;FontSize&gt;&lt;![CDATA[25]]&gt;&lt;/FontSize&gt;&lt;Left&gt;&lt;![CDATA[0]]&gt;&lt;/Left&gt;&lt;Top&gt;&lt;![CDATA[0]]&gt;&lt;/Top&gt;&lt;/ChangeData&gt;"/>
</p:tagLst>
</file>

<file path=ppt/tags/tag105.xml><?xml version="1.0" encoding="utf-8"?>
<p:tagLst xmlns:a="http://schemas.openxmlformats.org/drawingml/2006/main" xmlns:r="http://schemas.openxmlformats.org/officeDocument/2006/relationships" xmlns:p="http://schemas.openxmlformats.org/presentationml/2006/main">
  <p:tag name="MMPROD_LASTVALUES" val="&lt;ChangeData&gt;&lt;Text&gt;&lt;![CDATA[- Các &amp;lt;&amp;lt;5&amp;gt;XXXXXXXXX&amp;gt;  có trong các đám mây rơi ]]&gt;&lt;/Text&gt;&lt;FontSize&gt;&lt;![CDATA[25]]&gt;&lt;/FontSize&gt;&lt;Left&gt;&lt;![CDATA[0]]&gt;&lt;/Left&gt;&lt;Top&gt;&lt;![CDATA[0]]&gt;&lt;/Top&gt;&lt;/ChangeData&gt;"/>
  <p:tag name="MMPROD_SEGMENT" val="15"/>
</p:tagLst>
</file>

<file path=ppt/tags/tag106.xml><?xml version="1.0" encoding="utf-8"?>
<p:tagLst xmlns:a="http://schemas.openxmlformats.org/drawingml/2006/main" xmlns:r="http://schemas.openxmlformats.org/officeDocument/2006/relationships" xmlns:p="http://schemas.openxmlformats.org/presentationml/2006/main">
  <p:tag name="MMPROD_LASTVALUES" val="&lt;ChangeData&gt;&lt;Text&gt;&lt;![CDATA[- Các ]]&gt;&lt;/Text&gt;&lt;FontSize&gt;&lt;![CDATA[25]]&gt;&lt;/FontSize&gt;&lt;Left&gt;&lt;![CDATA[0]]&gt;&lt;/Left&gt;&lt;Top&gt;&lt;![CDATA[0]]&gt;&lt;/Top&gt;&lt;/ChangeData&gt;"/>
  <p:tag name="MMPROD_SEGMENT" val="13"/>
</p:tagLst>
</file>

<file path=ppt/tags/tag107.xml><?xml version="1.0" encoding="utf-8"?>
<p:tagLst xmlns:a="http://schemas.openxmlformats.org/drawingml/2006/main" xmlns:r="http://schemas.openxmlformats.org/officeDocument/2006/relationships" xmlns:p="http://schemas.openxmlformats.org/presentationml/2006/main">
  <p:tag name="MMPROD_ABSOLUTEPOSITIONID" val="2005"/>
  <p:tag name="MMPROD_CONTROLTYPE" val="5"/>
  <p:tag name="MMPROD_SCALEOPERATION" val="1"/>
  <p:tag name="MMPROD_ID" val="10153"/>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138"/>
  <p:tag name="MMPROD_PARENTID" val="10137"/>
  <p:tag name="MMPROD_DATAEXT" val="&lt;object type=&quot;10047&quot; unique_id=&quot;10154&quot;&gt;&lt;object type=&quot;10030&quot; unique_id=&quot;10155&quot;&gt;&lt;property id=&quot;10088&quot; value=&quot;0&quot;/&gt;&lt;property id=&quot;10176&quot; value=&quot;giọt nước&quot;/&gt;&lt;/object&gt;&lt;/object&gt;"/>
  <p:tag name="MMPROD_SEGMENT" val="14"/>
</p:tagLst>
</file>

<file path=ppt/tags/tag108.xml><?xml version="1.0" encoding="utf-8"?>
<p:tagLst xmlns:a="http://schemas.openxmlformats.org/drawingml/2006/main" xmlns:r="http://schemas.openxmlformats.org/officeDocument/2006/relationships" xmlns:p="http://schemas.openxmlformats.org/presentationml/2006/main">
  <p:tag name="MMPROD_LASTVALUES" val="&lt;ChangeData&gt;&lt;Text&gt;&lt;![CDATA[hạt nước nhỏ, tạo nên &amp;lt;&amp;lt;4&amp;gt;XXXXXXXXX&amp;gt; .&amp;#x0D;&amp;#x0A;]]&gt;&lt;/Text&gt;&lt;FontSize&gt;&lt;![CDATA[25]]&gt;&lt;/FontSize&gt;&lt;Left&gt;&lt;![CDATA[0]]&gt;&lt;/Left&gt;&lt;Top&gt;&lt;![CDATA[0]]&gt;&lt;/Top&gt;&lt;/ChangeData&gt;"/>
  <p:tag name="MMPROD_SEGMENT" val="12"/>
</p:tagLst>
</file>

<file path=ppt/tags/tag109.xml><?xml version="1.0" encoding="utf-8"?>
<p:tagLst xmlns:a="http://schemas.openxmlformats.org/drawingml/2006/main" xmlns:r="http://schemas.openxmlformats.org/officeDocument/2006/relationships" xmlns:p="http://schemas.openxmlformats.org/presentationml/2006/main">
  <p:tag name="MMPROD_LASTVALUES" val="&lt;ChangeData&gt;&lt;Text&gt;&lt;![CDATA[hạt nước nhỏ, tạo nên ]]&gt;&lt;/Text&gt;&lt;FontSize&gt;&lt;![CDATA[25]]&gt;&lt;/FontSize&gt;&lt;Left&gt;&lt;![CDATA[0]]&gt;&lt;/Left&gt;&lt;Top&gt;&lt;![CDATA[0]]&gt;&lt;/Top&gt;&lt;/ChangeData&gt;"/>
  <p:tag name="MMPROD_SEGMENT" val="10"/>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Rất tiếc, bạn đã sai!]]&gt;&lt;/Text&gt;&lt;FontSize&gt;&lt;![CDATA[18]]&gt;&lt;/FontSize&gt;&lt;Left&gt;&lt;![CDATA[0]]&gt;&lt;/Left&gt;&lt;Top&gt;&lt;![CDATA[0]]&gt;&lt;/Top&gt;&lt;/ChangeData&gt;"/>
</p:tagLst>
</file>

<file path=ppt/tags/tag110.xml><?xml version="1.0" encoding="utf-8"?>
<p:tagLst xmlns:a="http://schemas.openxmlformats.org/drawingml/2006/main" xmlns:r="http://schemas.openxmlformats.org/officeDocument/2006/relationships" xmlns:p="http://schemas.openxmlformats.org/presentationml/2006/main">
  <p:tag name="MMPROD_ABSOLUTEPOSITIONID" val="2004"/>
  <p:tag name="MMPROD_CONTROLTYPE" val="5"/>
  <p:tag name="MMPROD_SCALEOPERATION" val="1"/>
  <p:tag name="MMPROD_ID" val="10150"/>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138"/>
  <p:tag name="MMPROD_PARENTID" val="10137"/>
  <p:tag name="MMPROD_DATAEXT" val="&lt;object type=&quot;10047&quot; unique_id=&quot;10151&quot;&gt;&lt;object type=&quot;10030&quot; unique_id=&quot;10152&quot;&gt;&lt;property id=&quot;10088&quot; value=&quot;0&quot;/&gt;&lt;property id=&quot;10176&quot; value=&quot;các đám mây&quot;/&gt;&lt;/object&gt;&lt;/object&gt;"/>
  <p:tag name="MMPROD_SEGMENT" val="11"/>
</p:tagLst>
</file>

<file path=ppt/tags/tag111.xml><?xml version="1.0" encoding="utf-8"?>
<p:tagLst xmlns:a="http://schemas.openxmlformats.org/drawingml/2006/main" xmlns:r="http://schemas.openxmlformats.org/officeDocument/2006/relationships" xmlns:p="http://schemas.openxmlformats.org/presentationml/2006/main">
  <p:tag name="MMPROD_LASTVALUES" val="&lt;ChangeData&gt;&lt;Text&gt;&lt;![CDATA[&amp;lt;&amp;lt;3&amp;gt;XXXXXXXXX&amp;gt;   thành những &amp;#x0D;&amp;#x0A;]]&gt;&lt;/Text&gt;&lt;FontSize&gt;&lt;![CDATA[25]]&gt;&lt;/FontSize&gt;&lt;Left&gt;&lt;![CDATA[0]]&gt;&lt;/Left&gt;&lt;Top&gt;&lt;![CDATA[0]]&gt;&lt;/Top&gt;&lt;/ChangeData&gt;"/>
  <p:tag name="MMPROD_SEGMENT" val="9"/>
</p:tagLst>
</file>

<file path=ppt/tags/tag112.xml><?xml version="1.0" encoding="utf-8"?>
<p:tagLst xmlns:a="http://schemas.openxmlformats.org/drawingml/2006/main" xmlns:r="http://schemas.openxmlformats.org/officeDocument/2006/relationships" xmlns:p="http://schemas.openxmlformats.org/presentationml/2006/main">
  <p:tag name="MMPROD_LASTVALUES" val="&lt;ChangeData&gt;&lt;Left&gt;&lt;![CDATA[0]]&gt;&lt;/Left&gt;&lt;Top&gt;&lt;![CDATA[0]]&gt;&lt;/Top&gt;&lt;/ChangeData&gt;"/>
  <p:tag name="MMPROD_SEGMENT" val="7"/>
</p:tagLst>
</file>

<file path=ppt/tags/tag113.xml><?xml version="1.0" encoding="utf-8"?>
<p:tagLst xmlns:a="http://schemas.openxmlformats.org/drawingml/2006/main" xmlns:r="http://schemas.openxmlformats.org/officeDocument/2006/relationships" xmlns:p="http://schemas.openxmlformats.org/presentationml/2006/main">
  <p:tag name="MMPROD_ABSOLUTEPOSITIONID" val="2003"/>
  <p:tag name="MMPROD_CONTROLTYPE" val="5"/>
  <p:tag name="MMPROD_SCALEOPERATION" val="1"/>
  <p:tag name="MMPROD_ID" val="10147"/>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138"/>
  <p:tag name="MMPROD_PARENTID" val="10137"/>
  <p:tag name="MMPROD_DATAEXT" val="&lt;object type=&quot;10047&quot; unique_id=&quot;10148&quot;&gt;&lt;object type=&quot;10030&quot; unique_id=&quot;10149&quot;&gt;&lt;property id=&quot;10088&quot; value=&quot;0&quot;/&gt;&lt;property id=&quot;10176&quot; value=&quot;ngưng tụ&quot;/&gt;&lt;/object&gt;&lt;/object&gt;"/>
  <p:tag name="MMPROD_SEGMENT" val="8"/>
</p:tagLst>
</file>

<file path=ppt/tags/tag114.xml><?xml version="1.0" encoding="utf-8"?>
<p:tagLst xmlns:a="http://schemas.openxmlformats.org/drawingml/2006/main" xmlns:r="http://schemas.openxmlformats.org/officeDocument/2006/relationships" xmlns:p="http://schemas.openxmlformats.org/presentationml/2006/main">
  <p:tag name="MMPROD_LASTVALUES" val="&lt;ChangeData&gt;&lt;Text&gt;&lt;![CDATA[- &amp;lt;&amp;lt;2&amp;gt;XXXXXXXXX&amp;gt;  bay lên cao, gặp lạnh ]]&gt;&lt;/Text&gt;&lt;FontSize&gt;&lt;![CDATA[25]]&gt;&lt;/FontSize&gt;&lt;Left&gt;&lt;![CDATA[0]]&gt;&lt;/Left&gt;&lt;Top&gt;&lt;![CDATA[0]]&gt;&lt;/Top&gt;&lt;/ChangeData&gt;"/>
  <p:tag name="MMPROD_SEGMENT" val="6"/>
</p:tagLst>
</file>

<file path=ppt/tags/tag115.xml><?xml version="1.0" encoding="utf-8"?>
<p:tagLst xmlns:a="http://schemas.openxmlformats.org/drawingml/2006/main" xmlns:r="http://schemas.openxmlformats.org/officeDocument/2006/relationships" xmlns:p="http://schemas.openxmlformats.org/presentationml/2006/main">
  <p:tag name="MMPROD_LASTVALUES" val="&lt;ChangeData&gt;&lt;Text&gt;&lt;![CDATA[- ]]&gt;&lt;/Text&gt;&lt;FontSize&gt;&lt;![CDATA[25]]&gt;&lt;/FontSize&gt;&lt;Left&gt;&lt;![CDATA[0]]&gt;&lt;/Left&gt;&lt;Top&gt;&lt;![CDATA[0]]&gt;&lt;/Top&gt;&lt;/ChangeData&gt;"/>
  <p:tag name="MMPROD_SEGMENT" val="4"/>
</p:tagLst>
</file>

<file path=ppt/tags/tag116.xml><?xml version="1.0" encoding="utf-8"?>
<p:tagLst xmlns:a="http://schemas.openxmlformats.org/drawingml/2006/main" xmlns:r="http://schemas.openxmlformats.org/officeDocument/2006/relationships" xmlns:p="http://schemas.openxmlformats.org/presentationml/2006/main">
  <p:tag name="MMPROD_ABSOLUTEPOSITIONID" val="2002"/>
  <p:tag name="MMPROD_CONTROLTYPE" val="5"/>
  <p:tag name="MMPROD_SCALEOPERATION" val="1"/>
  <p:tag name="MMPROD_ID" val="10144"/>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138"/>
  <p:tag name="MMPROD_PARENTID" val="10137"/>
  <p:tag name="MMPROD_DATAEXT" val="&lt;object type=&quot;10047&quot; unique_id=&quot;10145&quot;&gt;&lt;object type=&quot;10030&quot; unique_id=&quot;10146&quot;&gt;&lt;property id=&quot;10088&quot; value=&quot;0&quot;/&gt;&lt;property id=&quot;10176&quot; value=&quot;Hơi nước &quot;/&gt;&lt;/object&gt;&lt;/object&gt;"/>
  <p:tag name="MMPROD_SEGMENT" val="5"/>
</p:tagLst>
</file>

<file path=ppt/tags/tag117.xml><?xml version="1.0" encoding="utf-8"?>
<p:tagLst xmlns:a="http://schemas.openxmlformats.org/drawingml/2006/main" xmlns:r="http://schemas.openxmlformats.org/officeDocument/2006/relationships" xmlns:p="http://schemas.openxmlformats.org/presentationml/2006/main">
  <p:tag name="MMPROD_LASTVALUES" val="&lt;ChangeData&gt;&lt;Text&gt;&lt;![CDATA[- Nước ở sông, hồ, biển thường &amp;lt;&amp;lt;1&amp;gt;XXXXXXXXX&amp;gt;  hơi ]]&gt;&lt;/Text&gt;&lt;FontSize&gt;&lt;![CDATA[25]]&gt;&lt;/FontSize&gt;&lt;Left&gt;&lt;![CDATA[0]]&gt;&lt;/Left&gt;&lt;Top&gt;&lt;![CDATA[0]]&gt;&lt;/Top&gt;&lt;/ChangeData&gt;"/>
  <p:tag name="MMPROD_SEGMENT" val="3"/>
</p:tagLst>
</file>

<file path=ppt/tags/tag118.xml><?xml version="1.0" encoding="utf-8"?>
<p:tagLst xmlns:a="http://schemas.openxmlformats.org/drawingml/2006/main" xmlns:r="http://schemas.openxmlformats.org/officeDocument/2006/relationships" xmlns:p="http://schemas.openxmlformats.org/presentationml/2006/main">
  <p:tag name="MMPROD_LASTVALUES" val="&lt;ChangeData&gt;&lt;Text&gt;&lt;![CDATA[- Nước ở sông, hồ, biển thường ]]&gt;&lt;/Text&gt;&lt;FontSize&gt;&lt;![CDATA[25]]&gt;&lt;/FontSize&gt;&lt;Left&gt;&lt;![CDATA[0]]&gt;&lt;/Left&gt;&lt;Top&gt;&lt;![CDATA[0]]&gt;&lt;/Top&gt;&lt;/ChangeData&gt;"/>
  <p:tag name="MMPROD_SEGMENT" val="1"/>
</p:tagLst>
</file>

<file path=ppt/tags/tag119.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5"/>
  <p:tag name="MMPROD_SCALEOPERATION" val="1"/>
  <p:tag name="MMPROD_ID" val="10141"/>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138"/>
  <p:tag name="MMPROD_PARENTID" val="10137"/>
  <p:tag name="MMPROD_DATAEXT" val="&lt;object type=&quot;10047&quot; unique_id=&quot;10142&quot;&gt;&lt;object type=&quot;10030&quot; unique_id=&quot;10143&quot;&gt;&lt;property id=&quot;10088&quot; value=&quot;0&quot;/&gt;&lt;property id=&quot;10176&quot; value=&quot;xuyên bay&quot;/&gt;&lt;/object&gt;&lt;/object&gt;"/>
  <p:tag name="MMPROD_SEGMENT" val="2"/>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hoàn thành câu trả lời trước khi tiếp tục.]]&gt;&lt;/Text&gt;&lt;FontSize&gt;&lt;![CDATA[18]]&gt;&lt;/FontSize&gt;&lt;Left&gt;&lt;![CDATA[0]]&gt;&lt;/Left&gt;&lt;Top&gt;&lt;![CDATA[0]]&gt;&lt;/Top&gt;&lt;/ChangeData&gt;"/>
</p:tagLst>
</file>

<file path=ppt/tags/tag120.xml><?xml version="1.0" encoding="utf-8"?>
<p:tagLst xmlns:a="http://schemas.openxmlformats.org/drawingml/2006/main" xmlns:r="http://schemas.openxmlformats.org/officeDocument/2006/relationships" xmlns:p="http://schemas.openxmlformats.org/presentationml/2006/main">
  <p:tag name="PPSNARRATION" val="25,538131456,E:\May - mua\BaiMay tu dau co Mua Tu dau ra\Media.ppcx"/>
</p:tagLst>
</file>

<file path=ppt/tags/tag13.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14.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15.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90.625]]&gt;&lt;/Top&gt;&lt;/ChangeData&gt;"/>
  <p:tag name="MMPROD_ID" val="10050"/>
  <p:tag name="MMPROD_TYPE" val="10018"/>
  <p:tag name="MMPROD_DATA" val="&lt;property id=&quot;10074&quot; value=&quot;0&quot;/&gt;&lt;property id=&quot;10193&quot; value=&quot;A&quot;/&gt;&lt;property id=&quot;10199&quot; value=&quot;0&quot;/&gt;&lt;object type=&quot;10049&quot; unique_id=&quot;10051&quot;&gt;&lt;property id=&quot;10020&quot; value=&quot;9&quot;/&gt;&lt;property id=&quot;10102&quot; value=&quot;0&quot;/&gt;&lt;property id=&quot;10191&quot; value=&quot;-1&quot;/&gt;&lt;/object&gt;"/>
  <p:tag name="MMPROD_COLLECTIONCONTAINERID" val="10047"/>
  <p:tag name="MMPROD_PARENTID" val="10046"/>
  <p:tag name="MMPROD_ANSWERLETTER" val="A) "/>
</p:tagLst>
</file>

<file path=ppt/tags/tag16.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237.875]]&gt;&lt;/Top&gt;&lt;/ChangeData&gt;"/>
  <p:tag name="MMPROD_ID" val="10052"/>
  <p:tag name="MMPROD_TYPE" val="10018"/>
  <p:tag name="MMPROD_DATA" val="&lt;property id=&quot;10074&quot; value=&quot;0&quot;/&gt;&lt;property id=&quot;10193&quot; value=&quot;B&quot;/&gt;&lt;property id=&quot;10199&quot; value=&quot;0&quot;/&gt;&lt;object type=&quot;10049&quot; unique_id=&quot;10053&quot;&gt;&lt;property id=&quot;10020&quot; value=&quot;9&quot;/&gt;&lt;property id=&quot;10102&quot; value=&quot;0&quot;/&gt;&lt;property id=&quot;10191&quot; value=&quot;-1&quot;/&gt;&lt;/object&gt;"/>
  <p:tag name="MMPROD_COLLECTIONCONTAINERID" val="10047"/>
  <p:tag name="MMPROD_PARENTID" val="10046"/>
  <p:tag name="MMPROD_ANSWERLETTER" val="B) "/>
</p:tagLst>
</file>

<file path=ppt/tags/tag17.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3]]&gt;&lt;/Left&gt;&lt;Top&gt;&lt;![CDATA[285.125]]&gt;&lt;/Top&gt;&lt;/ChangeData&gt;"/>
  <p:tag name="MMPROD_ID" val="10054"/>
  <p:tag name="MMPROD_TYPE" val="10018"/>
  <p:tag name="MMPROD_DATA" val="&lt;property id=&quot;10074&quot; value=&quot;0&quot;/&gt;&lt;property id=&quot;10193&quot; value=&quot;C&quot;/&gt;&lt;property id=&quot;10199&quot; value=&quot;0&quot;/&gt;&lt;object type=&quot;10049&quot; unique_id=&quot;10055&quot;&gt;&lt;property id=&quot;10020&quot; value=&quot;9&quot;/&gt;&lt;property id=&quot;10102&quot; value=&quot;0&quot;/&gt;&lt;property id=&quot;10191&quot; value=&quot;-1&quot;/&gt;&lt;/object&gt;"/>
  <p:tag name="MMPROD_COLLECTIONCONTAINERID" val="10047"/>
  <p:tag name="MMPROD_PARENTID" val="10046"/>
  <p:tag name="MMPROD_ANSWERLETTER" val="C) "/>
</p:tagLst>
</file>

<file path=ppt/tags/tag18.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3]]&gt;&lt;/Left&gt;&lt;Top&gt;&lt;![CDATA[332.375]]&gt;&lt;/Top&gt;&lt;/ChangeData&gt;"/>
  <p:tag name="MMPROD_ID" val="10056"/>
  <p:tag name="MMPROD_TYPE" val="10018"/>
  <p:tag name="MMPROD_DATA" val="&lt;property id=&quot;10074&quot; value=&quot;1&quot;/&gt;&lt;property id=&quot;10193&quot; value=&quot;D&quot;/&gt;&lt;property id=&quot;10199&quot; value=&quot;0&quot;/&gt;&lt;object type=&quot;10049&quot; unique_id=&quot;10057&quot;&gt;&lt;property id=&quot;10020&quot; value=&quot;9&quot;/&gt;&lt;property id=&quot;10102&quot; value=&quot;0&quot;/&gt;&lt;property id=&quot;10191&quot; value=&quot;-1&quot;/&gt;&lt;/object&gt;"/>
  <p:tag name="MMPROD_COLLECTIONCONTAINERID" val="10047"/>
  <p:tag name="MMPROD_PARENTID" val="10046"/>
  <p:tag name="MMPROD_ANSWERLETTER" val="D) "/>
</p:tagLst>
</file>

<file path=ppt/tags/tag19.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2.xml><?xml version="1.0" encoding="utf-8"?>
<p:tagLst xmlns:a="http://schemas.openxmlformats.org/drawingml/2006/main" xmlns:r="http://schemas.openxmlformats.org/officeDocument/2006/relationships" xmlns:p="http://schemas.openxmlformats.org/presentationml/2006/main">
  <p:tag name="PPSNARRATION" val="1,538131456,E:\May - mua\BaiMay tu dau co Mua Tu dau ra\Media.ppcx"/>
</p:tagLst>
</file>

<file path=ppt/tags/tag20.xml><?xml version="1.0" encoding="utf-8"?>
<p:tagLst xmlns:a="http://schemas.openxmlformats.org/drawingml/2006/main" xmlns:r="http://schemas.openxmlformats.org/officeDocument/2006/relationships" xmlns:p="http://schemas.openxmlformats.org/presentationml/2006/main">
  <p:tag name="MMPROD_LASTVALUES" val="&lt;ChangeData&gt;&lt;Text&gt;&lt;![CDATA[Cả ba thể trên]]&gt;&lt;/Text&gt;&lt;FontSize&gt;&lt;![CDATA[28]]&gt;&lt;/FontSize&gt;&lt;Left&gt;&lt;![CDATA[122]]&gt;&lt;/Left&gt;&lt;Top&gt;&lt;![CDATA[271.375]]&gt;&lt;/Top&gt;&lt;/ChangeData&gt;"/>
  <p:tag name="MMPROD_ABSOLUTEPOSITIONID" val="1024"/>
</p:tagLst>
</file>

<file path=ppt/tags/tag21.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22.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23.xml><?xml version="1.0" encoding="utf-8"?>
<p:tagLst xmlns:a="http://schemas.openxmlformats.org/drawingml/2006/main" xmlns:r="http://schemas.openxmlformats.org/officeDocument/2006/relationships" xmlns:p="http://schemas.openxmlformats.org/presentationml/2006/main">
  <p:tag name="MMPROD_LASTVALUES" val="&lt;ChangeData&gt;&lt;Text&gt;&lt;![CDATA[Khí]]&gt;&lt;/Text&gt;&lt;FontSize&gt;&lt;![CDATA[28]]&gt;&lt;/FontSize&gt;&lt;Left&gt;&lt;![CDATA[122]]&gt;&lt;/Left&gt;&lt;Top&gt;&lt;![CDATA[224.125]]&gt;&lt;/Top&gt;&lt;/ChangeData&gt;"/>
  <p:tag name="MMPROD_ABSOLUTEPOSITIONID" val="1023"/>
</p:tagLst>
</file>

<file path=ppt/tags/tag24.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25.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26.xml><?xml version="1.0" encoding="utf-8"?>
<p:tagLst xmlns:a="http://schemas.openxmlformats.org/drawingml/2006/main" xmlns:r="http://schemas.openxmlformats.org/officeDocument/2006/relationships" xmlns:p="http://schemas.openxmlformats.org/presentationml/2006/main">
  <p:tag name="MMPROD_LASTVALUES" val="&lt;ChangeData&gt;&lt;Text&gt;&lt;![CDATA[Lỏng]]&gt;&lt;/Text&gt;&lt;FontSize&gt;&lt;![CDATA[28]]&gt;&lt;/FontSize&gt;&lt;Left&gt;&lt;![CDATA[121]]&gt;&lt;/Left&gt;&lt;Top&gt;&lt;![CDATA[176.875]]&gt;&lt;/Top&gt;&lt;/ChangeData&gt;"/>
  <p:tag name="MMPROD_ABSOLUTEPOSITIONID" val="1022"/>
</p:tagLst>
</file>

<file path=ppt/tags/tag27.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28.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29.xml><?xml version="1.0" encoding="utf-8"?>
<p:tagLst xmlns:a="http://schemas.openxmlformats.org/drawingml/2006/main" xmlns:r="http://schemas.openxmlformats.org/officeDocument/2006/relationships" xmlns:p="http://schemas.openxmlformats.org/presentationml/2006/main">
  <p:tag name="MMPROD_LASTVALUES" val="&lt;ChangeData&gt;&lt;Text&gt;&lt;![CDATA[Rắn]]&gt;&lt;/Text&gt;&lt;FontSize&gt;&lt;![CDATA[28]]&gt;&lt;/FontSize&gt;&lt;Left&gt;&lt;![CDATA[121]]&gt;&lt;/Left&gt;&lt;Top&gt;&lt;![CDATA[129.625]]&gt;&lt;/Top&gt;&lt;/ChangeData&gt;"/>
  <p:tag name="MMPROD_ABSOLUTEPOSITIONID" val="1021"/>
</p:tagLst>
</file>

<file path=ppt/tags/tag3.xml><?xml version="1.0" encoding="utf-8"?>
<p:tagLst xmlns:a="http://schemas.openxmlformats.org/drawingml/2006/main" xmlns:r="http://schemas.openxmlformats.org/officeDocument/2006/relationships" xmlns:p="http://schemas.openxmlformats.org/presentationml/2006/main">
  <p:tag name="PPSNARRATION" val="2,538131456,E:\May - mua\BaiMay tu dau co Mua Tu dau ra\Media.ppcx"/>
</p:tagLst>
</file>

<file path=ppt/tags/tag30.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31.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Clear]]&gt;&lt;/Text&gt;&lt;FontSize&gt;&lt;![CDATA[14]]&gt;&lt;/FontSize&gt;&lt;Left&gt;&lt;![CDATA[595.75]]&gt;&lt;/Left&gt;&lt;Top&gt;&lt;![CDATA[452.25]]&gt;&lt;/Top&gt;&lt;/ChangeData&gt;"/>
</p:tagLst>
</file>

<file path=ppt/tags/tag32.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Submit]]&gt;&lt;/Text&gt;&lt;FontSize&gt;&lt;![CDATA[14]]&gt;&lt;/FontSize&gt;&lt;Left&gt;&lt;![CDATA[498.625]]&gt;&lt;/Left&gt;&lt;Top&gt;&lt;![CDATA[452.25]]&gt;&lt;/Top&gt;&lt;/ChangeData&gt;"/>
</p:tagLst>
</file>

<file path=ppt/tags/tag33.xml><?xml version="1.0" encoding="utf-8"?>
<p:tagLst xmlns:a="http://schemas.openxmlformats.org/drawingml/2006/main" xmlns:r="http://schemas.openxmlformats.org/officeDocument/2006/relationships" xmlns:p="http://schemas.openxmlformats.org/presentationml/2006/main">
  <p:tag name="PPSNARRATION" val="4,538131456,E:\May - mua\BaiMay tu dau co Mua Tu dau ra\Media.ppcx"/>
</p:tagLst>
</file>

<file path=ppt/tags/tag34.xml><?xml version="1.0" encoding="utf-8"?>
<p:tagLst xmlns:a="http://schemas.openxmlformats.org/drawingml/2006/main" xmlns:r="http://schemas.openxmlformats.org/officeDocument/2006/relationships" xmlns:p="http://schemas.openxmlformats.org/presentationml/2006/main">
  <p:tag name="PPSNARRATION" val="5,538131456,E:\May - mua\BaiMay tu dau co Mua Tu dau ra\Media.ppcx"/>
</p:tagLst>
</file>

<file path=ppt/tags/tag35.xml><?xml version="1.0" encoding="utf-8"?>
<p:tagLst xmlns:a="http://schemas.openxmlformats.org/drawingml/2006/main" xmlns:r="http://schemas.openxmlformats.org/officeDocument/2006/relationships" xmlns:p="http://schemas.openxmlformats.org/presentationml/2006/main">
  <p:tag name="PPSNARRATION" val="6,538131456,E:\May - mua\BaiMay tu dau co Mua Tu dau ra\Media.ppcx"/>
</p:tagLst>
</file>

<file path=ppt/tags/tag36.xml><?xml version="1.0" encoding="utf-8"?>
<p:tagLst xmlns:a="http://schemas.openxmlformats.org/drawingml/2006/main" xmlns:r="http://schemas.openxmlformats.org/officeDocument/2006/relationships" xmlns:p="http://schemas.openxmlformats.org/presentationml/2006/main">
  <p:tag name="PPSNARRATION" val="7,538131456,E:\May - mua\BaiMay tu dau co Mua Tu dau ra\Media.ppcx"/>
</p:tagLst>
</file>

<file path=ppt/tags/tag37.xml><?xml version="1.0" encoding="utf-8"?>
<p:tagLst xmlns:a="http://schemas.openxmlformats.org/drawingml/2006/main" xmlns:r="http://schemas.openxmlformats.org/officeDocument/2006/relationships" xmlns:p="http://schemas.openxmlformats.org/presentationml/2006/main">
  <p:tag name="PPSNARRATION" val="8,538131456,E:\May - mua\BaiMay tu dau co Mua Tu dau ra\Media.ppcx"/>
</p:tagLst>
</file>

<file path=ppt/tags/tag38.xml><?xml version="1.0" encoding="utf-8"?>
<p:tagLst xmlns:a="http://schemas.openxmlformats.org/drawingml/2006/main" xmlns:r="http://schemas.openxmlformats.org/officeDocument/2006/relationships" xmlns:p="http://schemas.openxmlformats.org/presentationml/2006/main">
  <p:tag name="PPSNARRATION" val="9,538131456,E:\May - mua\BaiMay tu dau co Mua Tu dau ra\Media.ppcx"/>
</p:tagLst>
</file>

<file path=ppt/tags/tag39.xml><?xml version="1.0" encoding="utf-8"?>
<p:tagLst xmlns:a="http://schemas.openxmlformats.org/drawingml/2006/main" xmlns:r="http://schemas.openxmlformats.org/officeDocument/2006/relationships" xmlns:p="http://schemas.openxmlformats.org/presentationml/2006/main">
  <p:tag name="PPSNARRATION" val="10,538131456,E:\May - mua\BaiMay tu dau co Mua Tu dau ra\Media.ppcx"/>
</p:tagLst>
</file>

<file path=ppt/tags/tag4.xml><?xml version="1.0" encoding="utf-8"?>
<p:tagLst xmlns:a="http://schemas.openxmlformats.org/drawingml/2006/main" xmlns:r="http://schemas.openxmlformats.org/officeDocument/2006/relationships" xmlns:p="http://schemas.openxmlformats.org/presentationml/2006/main">
  <p:tag name="MMPROD_LASTVALUES" val="&lt;ChangeData&gt;&lt;SlideID&gt;&lt;![CDATA[311]]&gt;&lt;/SlideID&gt;&lt;/ChangeData&gt;"/>
  <p:tag name="PPSNARRATION" val="3,538131456,E:\May - mua\BaiMay tu dau co Mua Tu dau ra\Media.ppcx"/>
  <p:tag name="MMPROD_PASSDATA" val="&lt;object type=&quot;10050&quot; unique_id=&quot;10048&quot;&gt;&lt;property id=&quot;10020&quot; value=&quot;2&quot;/&gt;&lt;property id=&quot;10191&quot; value=&quot;-1&quot;/&gt;&lt;/object&gt;"/>
  <p:tag name="MMPROD_FAILDATA" val="&lt;object type=&quot;10051&quot; unique_id=&quot;10049&quot;&gt;&lt;property id=&quot;10020&quot; value=&quot;2&quot;/&gt;&lt;property id=&quot;10191&quot; value=&quot;-1&quot;/&gt;&lt;/object&gt;"/>
  <p:tag name="MMPROD_ID" val="10046"/>
  <p:tag name="MMPROD_TYPE" val="10008"/>
  <p:tag name="MMPROD_DATA" val="&lt;property id=&quot;10026&quot; value=&quot;10&quot;/&gt;&lt;property id=&quot;10027&quot; value=&quot;Interaction10046&quot;/&gt;&lt;property id=&quot;10028&quot; value=&quot;0&quot;/&gt;&lt;property id=&quot;10063&quot; value=&quot;2&quot;/&gt;&lt;property id=&quot;10070&quot; value=&quot;Bài 1. Đánh dấu tích vào câu trả lời đúng.&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35"/>
  <p:tag name="MMPROD_PARENTQUESTIONGROUPID" val="-1"/>
  <p:tag name="QUIZCLIPSSOURCE" val="538131456,E:\May - mua\BaiMay tu dau co Mua Tu dau ra\Media.ppcx"/>
  <p:tag name="MMPROD_ANSWERCOUNT" val="4"/>
</p:tagLst>
</file>

<file path=ppt/tags/tag40.xml><?xml version="1.0" encoding="utf-8"?>
<p:tagLst xmlns:a="http://schemas.openxmlformats.org/drawingml/2006/main" xmlns:r="http://schemas.openxmlformats.org/officeDocument/2006/relationships" xmlns:p="http://schemas.openxmlformats.org/presentationml/2006/main">
  <p:tag name="PPSNARRATION" val="42,538131456,E:\May - mua\BaiMay tu dau co Mua Tu dau ra\Media.ppcx"/>
</p:tagLst>
</file>

<file path=ppt/tags/tag41.xml><?xml version="1.0" encoding="utf-8"?>
<p:tagLst xmlns:a="http://schemas.openxmlformats.org/drawingml/2006/main" xmlns:r="http://schemas.openxmlformats.org/officeDocument/2006/relationships" xmlns:p="http://schemas.openxmlformats.org/presentationml/2006/main">
  <p:tag name="PPSNARRATION" val="11,538131456,E:\May - mua\BaiMay tu dau co Mua Tu dau ra\Media.ppcx"/>
</p:tagLst>
</file>

<file path=ppt/tags/tag42.xml><?xml version="1.0" encoding="utf-8"?>
<p:tagLst xmlns:a="http://schemas.openxmlformats.org/drawingml/2006/main" xmlns:r="http://schemas.openxmlformats.org/officeDocument/2006/relationships" xmlns:p="http://schemas.openxmlformats.org/presentationml/2006/main">
  <p:tag name="PPSNARRATION" val="13,538131456,E:\May - mua\BaiMay tu dau co Mua Tu dau ra\Media.ppcx"/>
</p:tagLst>
</file>

<file path=ppt/tags/tag43.xml><?xml version="1.0" encoding="utf-8"?>
<p:tagLst xmlns:a="http://schemas.openxmlformats.org/drawingml/2006/main" xmlns:r="http://schemas.openxmlformats.org/officeDocument/2006/relationships" xmlns:p="http://schemas.openxmlformats.org/presentationml/2006/main">
  <p:tag name="PPSNARRATION" val="14,538131456,E:\May - mua\BaiMay tu dau co Mua Tu dau ra\Media.ppcx"/>
</p:tagLst>
</file>

<file path=ppt/tags/tag44.xml><?xml version="1.0" encoding="utf-8"?>
<p:tagLst xmlns:a="http://schemas.openxmlformats.org/drawingml/2006/main" xmlns:r="http://schemas.openxmlformats.org/officeDocument/2006/relationships" xmlns:p="http://schemas.openxmlformats.org/presentationml/2006/main">
  <p:tag name="PPSNARRATION" val="12,538131456,E:\May - mua\BaiMay tu dau co Mua Tu dau ra\Media.ppcx"/>
</p:tagLst>
</file>

<file path=ppt/tags/tag45.xml><?xml version="1.0" encoding="utf-8"?>
<p:tagLst xmlns:a="http://schemas.openxmlformats.org/drawingml/2006/main" xmlns:r="http://schemas.openxmlformats.org/officeDocument/2006/relationships" xmlns:p="http://schemas.openxmlformats.org/presentationml/2006/main">
  <p:tag name="PPSNARRATION" val="15,538131456,E:\May - mua\BaiMay tu dau co Mua Tu dau ra\Media.ppcx"/>
</p:tagLst>
</file>

<file path=ppt/tags/tag46.xml><?xml version="1.0" encoding="utf-8"?>
<p:tagLst xmlns:a="http://schemas.openxmlformats.org/drawingml/2006/main" xmlns:r="http://schemas.openxmlformats.org/officeDocument/2006/relationships" xmlns:p="http://schemas.openxmlformats.org/presentationml/2006/main">
  <p:tag name="PPSNARRATION" val="16,538131456,E:\May - mua\BaiMay tu dau co Mua Tu dau ra\Media.ppcx"/>
</p:tagLst>
</file>

<file path=ppt/tags/tag47.xml><?xml version="1.0" encoding="utf-8"?>
<p:tagLst xmlns:a="http://schemas.openxmlformats.org/drawingml/2006/main" xmlns:r="http://schemas.openxmlformats.org/officeDocument/2006/relationships" xmlns:p="http://schemas.openxmlformats.org/presentationml/2006/main">
  <p:tag name="PPSNARRATION" val="17,538131456,E:\May - mua\BaiMay tu dau co Mua Tu dau ra\Media.ppcx"/>
</p:tagLst>
</file>

<file path=ppt/tags/tag48.xml><?xml version="1.0" encoding="utf-8"?>
<p:tagLst xmlns:a="http://schemas.openxmlformats.org/drawingml/2006/main" xmlns:r="http://schemas.openxmlformats.org/officeDocument/2006/relationships" xmlns:p="http://schemas.openxmlformats.org/presentationml/2006/main">
  <p:tag name="PPSNARRATION" val="43,538131456,E:\May - mua\BaiMay tu dau co Mua Tu dau ra\Media.ppcx"/>
</p:tagLst>
</file>

<file path=ppt/tags/tag49.xml><?xml version="1.0" encoding="utf-8"?>
<p:tagLst xmlns:a="http://schemas.openxmlformats.org/drawingml/2006/main" xmlns:r="http://schemas.openxmlformats.org/officeDocument/2006/relationships" xmlns:p="http://schemas.openxmlformats.org/presentationml/2006/main">
  <p:tag name="PPSNARRATION" val="18,538131456,E:\May - mua\BaiMay tu dau co Mua Tu dau ra\Media.ppcx"/>
</p:tagLst>
</file>

<file path=ppt/tags/tag5.xml><?xml version="1.0" encoding="utf-8"?>
<p:tagLst xmlns:a="http://schemas.openxmlformats.org/drawingml/2006/main" xmlns:r="http://schemas.openxmlformats.org/officeDocument/2006/relationships" xmlns:p="http://schemas.openxmlformats.org/presentationml/2006/main">
  <p:tag name="MMPROD_ID" val="10046"/>
  <p:tag name="MMPROD_ABSOLUTEPOSITIONID" val="100"/>
  <p:tag name="MMPROD_LASTVALUES" val="&lt;ChangeData&gt;&lt;Text&gt;&lt;![CDATA[Nước trong thiên nhiên tồn tại ở những thể nào?]]&gt;&lt;/Text&gt;&lt;FontSize&gt;&lt;![CDATA[37]]&gt;&lt;/FontSize&gt;&lt;Left&gt;&lt;![CDATA[0]]&gt;&lt;/Left&gt;&lt;Top&gt;&lt;![CDATA[0]]&gt;&lt;/Top&gt;&lt;/ChangeData&gt;"/>
</p:tagLst>
</file>

<file path=ppt/tags/tag50.xml><?xml version="1.0" encoding="utf-8"?>
<p:tagLst xmlns:a="http://schemas.openxmlformats.org/drawingml/2006/main" xmlns:r="http://schemas.openxmlformats.org/officeDocument/2006/relationships" xmlns:p="http://schemas.openxmlformats.org/presentationml/2006/main">
  <p:tag name="PPSNARRATION" val="19,538131456,E:\May - mua\BaiMay tu dau co Mua Tu dau ra\Media.ppcx"/>
</p:tagLst>
</file>

<file path=ppt/tags/tag51.xml><?xml version="1.0" encoding="utf-8"?>
<p:tagLst xmlns:a="http://schemas.openxmlformats.org/drawingml/2006/main" xmlns:r="http://schemas.openxmlformats.org/officeDocument/2006/relationships" xmlns:p="http://schemas.openxmlformats.org/presentationml/2006/main">
  <p:tag name="PPSNARRATION" val="20,538131456,E:\May - mua\BaiMay tu dau co Mua Tu dau ra\Media.ppcx"/>
</p:tagLst>
</file>

<file path=ppt/tags/tag52.xml><?xml version="1.0" encoding="utf-8"?>
<p:tagLst xmlns:a="http://schemas.openxmlformats.org/drawingml/2006/main" xmlns:r="http://schemas.openxmlformats.org/officeDocument/2006/relationships" xmlns:p="http://schemas.openxmlformats.org/presentationml/2006/main">
  <p:tag name="PPSNARRATION" val="21,538131456,E:\May - mua\BaiMay tu dau co Mua Tu dau ra\Media.ppcx"/>
  <p:tag name="PPSNARRATIONPROPS" val="F:\ca nhac tuyen tap\nhac co dien ko loi\nhacbabau\babau11.mp3"/>
</p:tagLst>
</file>

<file path=ppt/tags/tag53.xml><?xml version="1.0" encoding="utf-8"?>
<p:tagLst xmlns:a="http://schemas.openxmlformats.org/drawingml/2006/main" xmlns:r="http://schemas.openxmlformats.org/officeDocument/2006/relationships" xmlns:p="http://schemas.openxmlformats.org/presentationml/2006/main">
  <p:tag name="PPSNARRATION" val="22,538131456,E:\May - mua\BaiMay tu dau co Mua Tu dau ra\Media.ppcx"/>
</p:tagLst>
</file>

<file path=ppt/tags/tag54.xml><?xml version="1.0" encoding="utf-8"?>
<p:tagLst xmlns:a="http://schemas.openxmlformats.org/drawingml/2006/main" xmlns:r="http://schemas.openxmlformats.org/officeDocument/2006/relationships" xmlns:p="http://schemas.openxmlformats.org/presentationml/2006/main">
  <p:tag name="PPSNARRATION" val="28,538131456,E:\May - mua\BaiMay tu dau co Mua Tu dau ra\Media.ppcx"/>
</p:tagLst>
</file>

<file path=ppt/tags/tag55.xml><?xml version="1.0" encoding="utf-8"?>
<p:tagLst xmlns:a="http://schemas.openxmlformats.org/drawingml/2006/main" xmlns:r="http://schemas.openxmlformats.org/officeDocument/2006/relationships" xmlns:p="http://schemas.openxmlformats.org/presentationml/2006/main">
  <p:tag name="PPSNARRATION" val="29,538131456,E:\May - mua\BaiMay tu dau co Mua Tu dau ra\Media.ppcx"/>
</p:tagLst>
</file>

<file path=ppt/tags/tag56.xml><?xml version="1.0" encoding="utf-8"?>
<p:tagLst xmlns:a="http://schemas.openxmlformats.org/drawingml/2006/main" xmlns:r="http://schemas.openxmlformats.org/officeDocument/2006/relationships" xmlns:p="http://schemas.openxmlformats.org/presentationml/2006/main">
  <p:tag name="PPSNARRATION" val="30,538131456,E:\May - mua\BaiMay tu dau co Mua Tu dau ra\Media.ppcx"/>
</p:tagLst>
</file>

<file path=ppt/tags/tag57.xml><?xml version="1.0" encoding="utf-8"?>
<p:tagLst xmlns:a="http://schemas.openxmlformats.org/drawingml/2006/main" xmlns:r="http://schemas.openxmlformats.org/officeDocument/2006/relationships" xmlns:p="http://schemas.openxmlformats.org/presentationml/2006/main">
  <p:tag name="PPSNARRATION" val="31,538131456,E:\May - mua\BaiMay tu dau co Mua Tu dau ra\Media.ppcx"/>
</p:tagLst>
</file>

<file path=ppt/tags/tag58.xml><?xml version="1.0" encoding="utf-8"?>
<p:tagLst xmlns:a="http://schemas.openxmlformats.org/drawingml/2006/main" xmlns:r="http://schemas.openxmlformats.org/officeDocument/2006/relationships" xmlns:p="http://schemas.openxmlformats.org/presentationml/2006/main">
  <p:tag name="PPSNARRATION" val="32,538131456,E:\May - mua\BaiMay tu dau co Mua Tu dau ra\Media.ppcx"/>
</p:tagLst>
</file>

<file path=ppt/tags/tag59.xml><?xml version="1.0" encoding="utf-8"?>
<p:tagLst xmlns:a="http://schemas.openxmlformats.org/drawingml/2006/main" xmlns:r="http://schemas.openxmlformats.org/officeDocument/2006/relationships" xmlns:p="http://schemas.openxmlformats.org/presentationml/2006/main">
  <p:tag name="PPSNARRATION" val="23,538131456,E:\May - mua\BaiMay tu dau co Mua Tu dau ra\Media.ppcx"/>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Bấm chuột vào chỗ bất kì để tiếp tục.]]&gt;&lt;/Text&gt;&lt;FontSize&gt;&lt;![CDATA[18]]&gt;&lt;/FontSize&gt;&lt;Left&gt;&lt;![CDATA[0]]&gt;&lt;/Left&gt;&lt;Top&gt;&lt;![CDATA[0]]&gt;&lt;/Top&gt;&lt;/ChangeData&gt;"/>
</p:tagLst>
</file>

<file path=ppt/tags/tag60.xml><?xml version="1.0" encoding="utf-8"?>
<p:tagLst xmlns:a="http://schemas.openxmlformats.org/drawingml/2006/main" xmlns:r="http://schemas.openxmlformats.org/officeDocument/2006/relationships" xmlns:p="http://schemas.openxmlformats.org/presentationml/2006/main">
  <p:tag name="PPSNARRATION" val="45,538131456,E:\May - mua\BaiMay tu dau co Mua Tu dau ra\Media.ppcx"/>
</p:tagLst>
</file>

<file path=ppt/tags/tag61.xml><?xml version="1.0" encoding="utf-8"?>
<p:tagLst xmlns:a="http://schemas.openxmlformats.org/drawingml/2006/main" xmlns:r="http://schemas.openxmlformats.org/officeDocument/2006/relationships" xmlns:p="http://schemas.openxmlformats.org/presentationml/2006/main">
  <p:tag name="PPSNARRATION" val="33,538131456,E:\May - mua\BaiMay tu dau co Mua Tu dau ra\Media.ppcx"/>
</p:tagLst>
</file>

<file path=ppt/tags/tag62.xml><?xml version="1.0" encoding="utf-8"?>
<p:tagLst xmlns:a="http://schemas.openxmlformats.org/drawingml/2006/main" xmlns:r="http://schemas.openxmlformats.org/officeDocument/2006/relationships" xmlns:p="http://schemas.openxmlformats.org/presentationml/2006/main">
  <p:tag name="PPSNARRATION" val="34,538131456,E:\May - mua\BaiMay tu dau co Mua Tu dau ra\Media.ppcx"/>
  <p:tag name="PPSNARRATIONPROPS" val="F:\ca nhac tuyen tap\nhac co dien ko loi\nhacbabau\bau10.mp3"/>
</p:tagLst>
</file>

<file path=ppt/tags/tag63.xml><?xml version="1.0" encoding="utf-8"?>
<p:tagLst xmlns:a="http://schemas.openxmlformats.org/drawingml/2006/main" xmlns:r="http://schemas.openxmlformats.org/officeDocument/2006/relationships" xmlns:p="http://schemas.openxmlformats.org/presentationml/2006/main">
  <p:tag name="PPSNARRATION" val="35,538131456,E:\May - mua\BaiMay tu dau co Mua Tu dau ra\Media.ppcx"/>
</p:tagLst>
</file>

<file path=ppt/tags/tag64.xml><?xml version="1.0" encoding="utf-8"?>
<p:tagLst xmlns:a="http://schemas.openxmlformats.org/drawingml/2006/main" xmlns:r="http://schemas.openxmlformats.org/officeDocument/2006/relationships" xmlns:p="http://schemas.openxmlformats.org/presentationml/2006/main">
  <p:tag name="PPSNARRATION" val="44,538131456,E:\May - mua\BaiMay tu dau co Mua Tu dau ra\Media.ppcx"/>
</p:tagLst>
</file>

<file path=ppt/tags/tag65.xml><?xml version="1.0" encoding="utf-8"?>
<p:tagLst xmlns:a="http://schemas.openxmlformats.org/drawingml/2006/main" xmlns:r="http://schemas.openxmlformats.org/officeDocument/2006/relationships" xmlns:p="http://schemas.openxmlformats.org/presentationml/2006/main">
  <p:tag name="PPSNARRATION" val="24,538131456,E:\May - mua\BaiMay tu dau co Mua Tu dau ra\Media.ppcx"/>
</p:tagLst>
</file>

<file path=ppt/tags/tag66.xml><?xml version="1.0" encoding="utf-8"?>
<p:tagLst xmlns:a="http://schemas.openxmlformats.org/drawingml/2006/main" xmlns:r="http://schemas.openxmlformats.org/officeDocument/2006/relationships" xmlns:p="http://schemas.openxmlformats.org/presentationml/2006/main">
  <p:tag name="MMPROD_LASTVALUES" val="&lt;ChangeData&gt;&lt;SlideID&gt;&lt;![CDATA[328]]&gt;&lt;/SlideID&gt;&lt;/ChangeData&gt;"/>
  <p:tag name="MMPROD_PASSDATA" val="&lt;object type=&quot;10050&quot; unique_id=&quot;10127&quot;&gt;&lt;property id=&quot;10020&quot; value=&quot;2&quot;/&gt;&lt;property id=&quot;10191&quot; value=&quot;-1&quot;/&gt;&lt;/object&gt;"/>
  <p:tag name="MMPROD_FAILDATA" val="&lt;object type=&quot;10051&quot; unique_id=&quot;10128&quot;&gt;&lt;property id=&quot;10020&quot; value=&quot;2&quot;/&gt;&lt;property id=&quot;10191&quot; value=&quot;-1&quot;/&gt;&lt;/object&gt;"/>
  <p:tag name="MMPROD_ID" val="10125"/>
  <p:tag name="MMPROD_TYPE" val="10055"/>
  <p:tag name="MMPROD_DATA" val="&lt;property id=&quot;10026&quot; value=&quot;10&quot;/&gt;&lt;property id=&quot;10027&quot; value=&quot;Interaction10125&quot;/&gt;&lt;property id=&quot;10028&quot; value=&quot;0&quot;/&gt;&lt;property id=&quot;10063&quot; value=&quot;1&quot;/&gt;&lt;property id=&quot;10070&quot; value=&quot;Đúng/Sai&quot;/&gt;&lt;property id=&quot;10098&quot; value=&quot;True/Fals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35"/>
  <p:tag name="MMPROD_PARENTQUESTIONGROUPID" val="-1"/>
  <p:tag name="QUIZCLIPSSOURCE" val="538131456,E:\May - mua\BaiMay tu dau co Mua Tu dau ra\Media.ppcx"/>
  <p:tag name="PPSNARRATION" val="39,538131456,E:\May - mua\BaiMay tu dau co Mua Tu dau ra\Media.ppcx"/>
  <p:tag name="MMPROD_ANSWERCOUNT" val="2"/>
</p:tagLst>
</file>

<file path=ppt/tags/tag67.xml><?xml version="1.0" encoding="utf-8"?>
<p:tagLst xmlns:a="http://schemas.openxmlformats.org/drawingml/2006/main" xmlns:r="http://schemas.openxmlformats.org/officeDocument/2006/relationships" xmlns:p="http://schemas.openxmlformats.org/presentationml/2006/main">
  <p:tag name="MMPROD_ID" val="10125"/>
  <p:tag name="MMPROD_ABSOLUTEPOSITIONID" val="100"/>
  <p:tag name="MMPROD_LASTVALUES" val="&lt;ChangeData&gt;&lt;Text&gt;&lt;![CDATA[Vòng tuần hoàn của nước trong tự nhiên là:]]&gt;&lt;/Text&gt;&lt;FontSize&gt;&lt;![CDATA[37]]&gt;&lt;/FontSize&gt;&lt;Left&gt;&lt;![CDATA[0]]&gt;&lt;/Left&gt;&lt;Top&gt;&lt;![CDATA[0]]&gt;&lt;/Top&gt;&lt;/ChangeData&gt;"/>
</p:tagLst>
</file>

<file path=ppt/tags/tag6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Bấm chuột vào chỗ bất kì để tiếp tục.]]&gt;&lt;/Text&gt;&lt;FontSize&gt;&lt;![CDATA[18]]&gt;&lt;/FontSize&gt;&lt;Left&gt;&lt;![CDATA[0]]&gt;&lt;/Left&gt;&lt;Top&gt;&lt;![CDATA[0]]&gt;&lt;/Top&gt;&lt;/ChangeData&gt;"/>
</p:tagLst>
</file>

<file path=ppt/tags/tag6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Bấm chuột vào chỗ bất kì để tiếp tục.]]&gt;&lt;/Text&gt;&lt;FontSize&gt;&lt;![CDATA[18]]&gt;&lt;/FontSize&gt;&lt;Left&gt;&lt;![CDATA[0]]&gt;&lt;/Left&gt;&lt;Top&gt;&lt;![CDATA[0]]&gt;&lt;/Top&gt;&lt;/ChangeData&gt;"/>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Bấm chuột vào chỗ bất kì để tiếp tục.]]&gt;&lt;/Text&gt;&lt;FontSize&gt;&lt;![CDATA[18]]&gt;&lt;/FontSize&gt;&lt;Left&gt;&lt;![CDATA[0]]&gt;&lt;/Left&gt;&lt;Top&gt;&lt;![CDATA[0]]&gt;&lt;/Top&gt;&lt;/ChangeData&gt;"/>
</p:tagLst>
</file>

<file path=ppt/tags/tag70.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Chúc mừng bạn đã trả lời đúng!]]&gt;&lt;/Text&gt;&lt;FontSize&gt;&lt;![CDATA[18]]&gt;&lt;/FontSize&gt;&lt;Left&gt;&lt;![CDATA[0]]&gt;&lt;/Left&gt;&lt;Top&gt;&lt;![CDATA[0]]&gt;&lt;/Top&gt;&lt;/ChangeData&gt;"/>
</p:tagLst>
</file>

<file path=ppt/tags/tag71.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 là:]]&gt;&lt;/Text&gt;&lt;FontSize&gt;&lt;![CDATA[18]]&gt;&lt;/FontSize&gt;&lt;Left&gt;&lt;![CDATA[0]]&gt;&lt;/Left&gt;&lt;Top&gt;&lt;![CDATA[0]]&gt;&lt;/Top&gt;&lt;/ChangeData&gt;"/>
</p:tagLst>
</file>

<file path=ppt/tags/tag72.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Đáp án đúng là:]]&gt;&lt;/Text&gt;&lt;FontSize&gt;&lt;![CDATA[18]]&gt;&lt;/FontSize&gt;&lt;Left&gt;&lt;![CDATA[0]]&gt;&lt;/Left&gt;&lt;Top&gt;&lt;![CDATA[0]]&gt;&lt;/Top&gt;&lt;/ChangeData&gt;"/>
</p:tagLst>
</file>

<file path=ppt/tags/tag73.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Rất tiếc, bạn đã sai!]]&gt;&lt;/Text&gt;&lt;FontSize&gt;&lt;![CDATA[18]]&gt;&lt;/FontSize&gt;&lt;Left&gt;&lt;![CDATA[0]]&gt;&lt;/Left&gt;&lt;Top&gt;&lt;![CDATA[0]]&gt;&lt;/Top&gt;&lt;/ChangeData&gt;"/>
</p:tagLst>
</file>

<file path=ppt/tags/tag74.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hoàn thành câu trả lời trước khi tiếp tục.]]&gt;&lt;/Text&gt;&lt;FontSize&gt;&lt;![CDATA[18]]&gt;&lt;/FontSize&gt;&lt;Left&gt;&lt;![CDATA[0]]&gt;&lt;/Left&gt;&lt;Top&gt;&lt;![CDATA[0]]&gt;&lt;/Top&gt;&lt;/ChangeData&gt;"/>
</p:tagLst>
</file>

<file path=ppt/tags/tag75.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76.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77.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25]]&gt;&lt;/Top&gt;&lt;/ChangeData&gt;"/>
  <p:tag name="MMPROD_ID" val="10129"/>
  <p:tag name="MMPROD_TYPE" val="10018"/>
  <p:tag name="MMPROD_DATA" val="&lt;property id=&quot;10074&quot; value=&quot;1&quot;/&gt;&lt;property id=&quot;10193&quot; value=&quot;A&quot;/&gt;&lt;property id=&quot;10199&quot; value=&quot;0&quot;/&gt;&lt;object type=&quot;10049&quot; unique_id=&quot;10130&quot;&gt;&lt;property id=&quot;10020&quot; value=&quot;9&quot;/&gt;&lt;property id=&quot;10102&quot; value=&quot;0&quot;/&gt;&lt;property id=&quot;10191&quot; value=&quot;-1&quot;/&gt;&lt;/object&gt;"/>
  <p:tag name="MMPROD_COLLECTIONCONTAINERID" val="10126"/>
  <p:tag name="MMPROD_PARENTID" val="10125"/>
  <p:tag name="MMPROD_ANSWERLETTER" val="A) "/>
</p:tagLst>
</file>

<file path=ppt/tags/tag78.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277.75]]&gt;&lt;/Top&gt;&lt;/ChangeData&gt;"/>
  <p:tag name="MMPROD_ID" val="10131"/>
  <p:tag name="MMPROD_TYPE" val="10018"/>
  <p:tag name="MMPROD_DATA" val="&lt;property id=&quot;10074&quot; value=&quot;0&quot;/&gt;&lt;property id=&quot;10193&quot; value=&quot;B&quot;/&gt;&lt;property id=&quot;10199&quot; value=&quot;0&quot;/&gt;&lt;object type=&quot;10049&quot; unique_id=&quot;10132&quot;&gt;&lt;property id=&quot;10020&quot; value=&quot;9&quot;/&gt;&lt;property id=&quot;10102&quot; value=&quot;0&quot;/&gt;&lt;property id=&quot;10191&quot; value=&quot;-1&quot;/&gt;&lt;/object&gt;"/>
  <p:tag name="MMPROD_COLLECTIONCONTAINERID" val="10126"/>
  <p:tag name="MMPROD_PARENTID" val="10125"/>
  <p:tag name="MMPROD_ANSWERLETTER" val="B) "/>
</p:tagLst>
</file>

<file path=ppt/tags/tag79.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277.75]]&gt;&lt;/Top&gt;&lt;/ChangeData&gt;"/>
  <p:tag name="MMPROD_ABSOLUTEPOSITIONID" val="1042"/>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Chúc mừng bạn đã trả lời đúng!]]&gt;&lt;/Text&gt;&lt;FontSize&gt;&lt;![CDATA[18]]&gt;&lt;/FontSize&gt;&lt;Left&gt;&lt;![CDATA[0]]&gt;&lt;/Left&gt;&lt;Top&gt;&lt;![CDATA[0]]&gt;&lt;/Top&gt;&lt;/ChangeData&gt;"/>
</p:tagLst>
</file>

<file path=ppt/tags/tag80.xml><?xml version="1.0" encoding="utf-8"?>
<p:tagLst xmlns:a="http://schemas.openxmlformats.org/drawingml/2006/main" xmlns:r="http://schemas.openxmlformats.org/officeDocument/2006/relationships" xmlns:p="http://schemas.openxmlformats.org/presentationml/2006/main">
  <p:tag name="MMPROD_LASTVALUES" val="&lt;ChangeData&gt;&lt;Text&gt;&lt;![CDATA[Hiện tượng nước bay hơi thành hơi nước.]]&gt;&lt;/Text&gt;&lt;FontSize&gt;&lt;![CDATA[28]]&gt;&lt;/FontSize&gt;&lt;Left&gt;&lt;![CDATA[121]]&gt;&lt;/Left&gt;&lt;Top&gt;&lt;![CDATA[277.75]]&gt;&lt;/Top&gt;&lt;/ChangeData&gt;"/>
  <p:tag name="MMPROD_ABSOLUTEPOSITIONID" val="1022"/>
</p:tagLst>
</file>

<file path=ppt/tags/tag8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82.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83.xml><?xml version="1.0" encoding="utf-8"?>
<p:tagLst xmlns:a="http://schemas.openxmlformats.org/drawingml/2006/main" xmlns:r="http://schemas.openxmlformats.org/officeDocument/2006/relationships" xmlns:p="http://schemas.openxmlformats.org/presentationml/2006/main">
  <p:tag name="MMPROD_LASTVALUES" val="&lt;ChangeData&gt;&lt;Text&gt;&lt;![CDATA[Hiện tượng nước bay hơi thành hơi nước, rồi từ hơi nước ngưng tụ thành nước xảy ra lặp đi lặp lại.]]&gt;&lt;/Text&gt;&lt;FontSize&gt;&lt;![CDATA[28]]&gt;&lt;/FontSize&gt;&lt;Left&gt;&lt;![CDATA[121]]&gt;&lt;/Left&gt;&lt;Top&gt;&lt;![CDATA[129.625]]&gt;&lt;/Top&gt;&lt;/ChangeData&gt;"/>
  <p:tag name="MMPROD_ABSOLUTEPOSITIONID" val="1021"/>
</p:tagLst>
</file>

<file path=ppt/tags/tag84.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85.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oá]]&gt;&lt;/Text&gt;&lt;FontSize&gt;&lt;![CDATA[14]]&gt;&lt;/FontSize&gt;&lt;Left&gt;&lt;![CDATA[595.75]]&gt;&lt;/Left&gt;&lt;Top&gt;&lt;![CDATA[452.25]]&gt;&lt;/Top&gt;&lt;/ChangeData&gt;"/>
</p:tagLst>
</file>

<file path=ppt/tags/tag86.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Trả lời]]&gt;&lt;/Text&gt;&lt;FontSize&gt;&lt;![CDATA[14]]&gt;&lt;/FontSize&gt;&lt;Left&gt;&lt;![CDATA[498.625]]&gt;&lt;/Left&gt;&lt;Top&gt;&lt;![CDATA[452.25]]&gt;&lt;/Top&gt;&lt;/ChangeData&gt;"/>
</p:tagLst>
</file>

<file path=ppt/tags/tag87.xml><?xml version="1.0" encoding="utf-8"?>
<p:tagLst xmlns:a="http://schemas.openxmlformats.org/drawingml/2006/main" xmlns:r="http://schemas.openxmlformats.org/officeDocument/2006/relationships" xmlns:p="http://schemas.openxmlformats.org/presentationml/2006/main">
  <p:tag name="MMPROD_LASTVALUES" val="&lt;ChangeData&gt;&lt;SlideID&gt;&lt;![CDATA[330]]&gt;&lt;/SlideID&gt;&lt;/ChangeData&gt;"/>
  <p:tag name="MMPROD_PASSDATA" val="&lt;object type=&quot;10050&quot; unique_id=&quot;10139&quot;&gt;&lt;property id=&quot;10020&quot; value=&quot;2&quot;/&gt;&lt;property id=&quot;10191&quot; value=&quot;-1&quot;/&gt;&lt;/object&gt;"/>
  <p:tag name="MMPROD_FAILDATA" val="&lt;object type=&quot;10051&quot; unique_id=&quot;10140&quot;&gt;&lt;property id=&quot;10020&quot; value=&quot;2&quot;/&gt;&lt;property id=&quot;10191&quot; value=&quot;-1&quot;/&gt;&lt;/object&gt;"/>
  <p:tag name="MMPROD_ID" val="10137"/>
  <p:tag name="MMPROD_TYPE" val="10011"/>
  <p:tag name="MMPROD_DATA" val="&lt;property id=&quot;10025&quot; value=&quot;300&quot;/&gt;&lt;property id=&quot;10026&quot; value=&quot;10&quot;/&gt;&lt;property id=&quot;10027&quot; value=&quot;Interaction10137&quot;/&gt;&lt;property id=&quot;10028&quot; value=&quot;0&quot;/&gt;&lt;property id=&quot;10070&quot; value=&quot;Fill-in-the-blank&quot;/&gt;&lt;property id=&quot;10098&quot; value=&quot;Fill-in-the-blank&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35"/>
  <p:tag name="MMPROD_PARENTQUESTIONGROUPID" val="-1"/>
  <p:tag name="QUIZCLIPSSOURCE" val="538131456,E:\May - mua\BaiMay tu dau co Mua Tu dau ra\Media.ppcx"/>
  <p:tag name="PPSNARRATION" val="40,538131456,E:\May - mua\BaiMay tu dau co Mua Tu dau ra\Media.ppcx"/>
  <p:tag name="MMPROD_ANSWERCOUNT" val="5"/>
</p:tagLst>
</file>

<file path=ppt/tags/tag88.xml><?xml version="1.0" encoding="utf-8"?>
<p:tagLst xmlns:a="http://schemas.openxmlformats.org/drawingml/2006/main" xmlns:r="http://schemas.openxmlformats.org/officeDocument/2006/relationships" xmlns:p="http://schemas.openxmlformats.org/presentationml/2006/main">
  <p:tag name="MMPROD_LASTVALUES" val="&lt;ChangeData&gt;&lt;Text&gt;&lt;![CDATA[Điền các từ: ngưng tụ, bay hơi, giọt nước, hơi nước, các đám mây vào chỗ trống dưới đây cho phù hợp.]]&gt;&lt;/Text&gt;&lt;FontSize&gt;&lt;![CDATA[27]]&gt;&lt;/FontSize&gt;&lt;Left&gt;&lt;![CDATA[0]]&gt;&lt;/Left&gt;&lt;Top&gt;&lt;![CDATA[0]]&gt;&lt;/Top&gt;&lt;/ChangeData&gt;"/>
  <p:tag name="MMPROD_ID" val="10137"/>
  <p:tag name="MMPROD_ABSOLUTEPOSITIONID" val="100"/>
</p:tagLst>
</file>

<file path=ppt/tags/tag89.xml><?xml version="1.0" encoding="utf-8"?>
<p:tagLst xmlns:a="http://schemas.openxmlformats.org/drawingml/2006/main" xmlns:r="http://schemas.openxmlformats.org/officeDocument/2006/relationships" xmlns:p="http://schemas.openxmlformats.org/presentationml/2006/main">
  <p:tag name="MMPROD_ID" val="10137"/>
  <p:tag name="MMPROD_ABSOLUTEPOSITIONID" val="102"/>
  <p:tag name="MMPROD_DATA" val="- Nước ở sông, hồ, biển thường &amp;lt;1&amp;gt; hơi vào không &amp;#x0D;&amp;#x0A;khí.&amp;#x0D;&amp;#x0A;- &amp;lt;2&amp;gt; bay lên cao, gặp lạnh &amp;lt;3&amp;gt;  thành những &amp;#x0D;&amp;#x0A;hạt nước nhỏ, tạo nên &amp;lt;4&amp;gt;.&amp;#x0D;&amp;#x0A;- Các &amp;lt;5&amp;gt; có trong các đám mây rơi xuống đất tạo thành &amp;#x0D;&amp;#x0A;mưa. &amp;#x0D;&amp;#x0A;&amp;#x0D;&amp;#x0A;"/>
  <p:tag name="MMPROD_FILLBLANKQUESTIONCHANGED" val="false"/>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 là:]]&gt;&lt;/Text&gt;&lt;FontSize&gt;&lt;![CDATA[18]]&gt;&lt;/FontSize&gt;&lt;Left&gt;&lt;![CDATA[0]]&gt;&lt;/Left&gt;&lt;Top&gt;&lt;![CDATA[0]]&gt;&lt;/Top&gt;&lt;/ChangeData&gt;"/>
</p:tagLst>
</file>

<file path=ppt/tags/tag90.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Bấm chuột vào chỗ bất kì để tiếp tục.]]&gt;&lt;/Text&gt;&lt;FontSize&gt;&lt;![CDATA[18]]&gt;&lt;/FontSize&gt;&lt;Left&gt;&lt;![CDATA[0]]&gt;&lt;/Left&gt;&lt;Top&gt;&lt;![CDATA[0]]&gt;&lt;/Top&gt;&lt;/ChangeData&gt;"/>
</p:tagLst>
</file>

<file path=ppt/tags/tag91.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Bấm chuột vào chỗ bất kì để tiếp tục.]]&gt;&lt;/Text&gt;&lt;FontSize&gt;&lt;![CDATA[18]]&gt;&lt;/FontSize&gt;&lt;Left&gt;&lt;![CDATA[0]]&gt;&lt;/Left&gt;&lt;Top&gt;&lt;![CDATA[0]]&gt;&lt;/Top&gt;&lt;/ChangeData&gt;"/>
</p:tagLst>
</file>

<file path=ppt/tags/tag92.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Chúc mừng bạn đã trả lời đúng!]]&gt;&lt;/Text&gt;&lt;FontSize&gt;&lt;![CDATA[18]]&gt;&lt;/FontSize&gt;&lt;Left&gt;&lt;![CDATA[0]]&gt;&lt;/Left&gt;&lt;Top&gt;&lt;![CDATA[0]]&gt;&lt;/Top&gt;&lt;/ChangeData&gt;"/>
</p:tagLst>
</file>

<file path=ppt/tags/tag93.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 là:]]&gt;&lt;/Text&gt;&lt;FontSize&gt;&lt;![CDATA[18]]&gt;&lt;/FontSize&gt;&lt;Left&gt;&lt;![CDATA[0]]&gt;&lt;/Left&gt;&lt;Top&gt;&lt;![CDATA[0]]&gt;&lt;/Top&gt;&lt;/ChangeData&gt;"/>
</p:tagLst>
</file>

<file path=ppt/tags/tag94.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Đáp án đúng là:]]&gt;&lt;/Text&gt;&lt;FontSize&gt;&lt;![CDATA[18]]&gt;&lt;/FontSize&gt;&lt;Left&gt;&lt;![CDATA[0]]&gt;&lt;/Left&gt;&lt;Top&gt;&lt;![CDATA[0]]&gt;&lt;/Top&gt;&lt;/ChangeData&gt;"/>
</p:tagLst>
</file>

<file path=ppt/tags/tag95.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Rất tiếc, bạn đã sai!]]&gt;&lt;/Text&gt;&lt;FontSize&gt;&lt;![CDATA[18]]&gt;&lt;/FontSize&gt;&lt;Left&gt;&lt;![CDATA[0]]&gt;&lt;/Left&gt;&lt;Top&gt;&lt;![CDATA[0]]&gt;&lt;/Top&gt;&lt;/ChangeData&gt;"/>
</p:tagLst>
</file>

<file path=ppt/tags/tag9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hoàn thành câu trả lời trước khi tiếp tục.]]&gt;&lt;/Text&gt;&lt;FontSize&gt;&lt;![CDATA[18]]&gt;&lt;/FontSize&gt;&lt;Left&gt;&lt;![CDATA[0]]&gt;&lt;/Left&gt;&lt;Top&gt;&lt;![CDATA[0]]&gt;&lt;/Top&gt;&lt;/ChangeData&gt;"/>
</p:tagLst>
</file>

<file path=ppt/tags/tag9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9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99.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oá]]&gt;&lt;/Text&gt;&lt;FontSize&gt;&lt;![CDATA[14]]&gt;&lt;/FontSize&gt;&lt;Left&gt;&lt;![CDATA[595.75]]&gt;&lt;/Left&gt;&lt;Top&gt;&lt;![CDATA[452.25]]&gt;&lt;/Top&gt;&lt;/ChangeData&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1608</TotalTime>
  <Words>1493</Words>
  <Application>Microsoft Office PowerPoint</Application>
  <PresentationFormat>On-screen Show (4:3)</PresentationFormat>
  <Paragraphs>256</Paragraphs>
  <Slides>39</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Vn.Time</vt:lpstr>
      <vt:lpstr>SimSun</vt:lpstr>
      <vt:lpstr>Default Design</vt:lpstr>
      <vt:lpstr>Mở đầu</vt:lpstr>
      <vt:lpstr>KTBC</vt:lpstr>
      <vt:lpstr>Nước trong thiên nhiên tồn tại ở những thể nào?</vt:lpstr>
      <vt:lpstr>Giới thiệu bài</vt:lpstr>
      <vt:lpstr>HOẠT ĐỘNG 1 SỰ HÌNH THÀNH MÂY</vt:lpstr>
      <vt:lpstr>H1</vt:lpstr>
      <vt:lpstr>H2</vt:lpstr>
      <vt:lpstr>H3</vt:lpstr>
      <vt:lpstr>H4,5</vt:lpstr>
      <vt:lpstr>HOẠT ĐỘNG 1 SỰ HÌNH THÀNH MÂY</vt:lpstr>
      <vt:lpstr>Câu hỏi củng cố phần 1</vt:lpstr>
      <vt:lpstr>HOẠT ĐỘNG 2 MƯA TỪ ĐÂU RA?</vt:lpstr>
      <vt:lpstr> 4.   Các đám mây tiếp tục bay lên cao. Càng lên cao càng lạnh, càng  nhiều hạt nước nhỏ đọng lại hợp thành các giọt nước lớn hơn, trĩu nặng. </vt:lpstr>
      <vt:lpstr>5.Các giọt nước lớn hơn, trĩu nặng rơi xuống tạo thành mưa.</vt:lpstr>
      <vt:lpstr>6.Cùng với những giọt mưa khác tôi lại trở về nơi tôi đã ra đi.</vt:lpstr>
      <vt:lpstr>Mây1</vt:lpstr>
      <vt:lpstr>Mây2</vt:lpstr>
      <vt:lpstr>HOẠT ĐỘNG 1 SỰ HÌNH THÀNH MÂY</vt:lpstr>
      <vt:lpstr>Câu hỏi củng cố phần 2</vt:lpstr>
      <vt:lpstr>Tuyết rơi</vt:lpstr>
      <vt:lpstr>Vòng tuần hoàn của nước trong tự nhiên:</vt:lpstr>
      <vt:lpstr>Tìm hiểu</vt:lpstr>
      <vt:lpstr>Mây</vt:lpstr>
      <vt:lpstr>Đám mây</vt:lpstr>
      <vt:lpstr>Đám mây kì lạ…</vt:lpstr>
      <vt:lpstr>Đám mây có hình gì vậy các em?</vt:lpstr>
      <vt:lpstr>Giống như núi lửa phun trào…</vt:lpstr>
      <vt:lpstr>Hình đĩa bay…?</vt:lpstr>
      <vt:lpstr>Slide 29</vt:lpstr>
      <vt:lpstr>Lợi ích của mưa</vt:lpstr>
      <vt:lpstr>Vai trò của mưa:</vt:lpstr>
      <vt:lpstr>Cầu vồng</vt:lpstr>
      <vt:lpstr>Cầu vồng</vt:lpstr>
      <vt:lpstr>Cầu vồng đẹp</vt:lpstr>
      <vt:lpstr>Câu 3</vt:lpstr>
      <vt:lpstr>Củng cố</vt:lpstr>
      <vt:lpstr>1, Vòng tuần hoàn của nước trong tự nhiên là:</vt:lpstr>
      <vt:lpstr>2, Điền các từ: ngưng tụ, bay hơi, giọt nước, hơi nước, các đám mây  vào chỗ trống dưới đây cho phù hợp.</vt:lpstr>
      <vt:lpstr>Phiếu học tập</vt:lpstr>
    </vt:vector>
  </TitlesOfParts>
  <Company>DIU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DIU_COI</dc:creator>
  <cp:lastModifiedBy>CSTeam</cp:lastModifiedBy>
  <cp:revision>127</cp:revision>
  <dcterms:created xsi:type="dcterms:W3CDTF">2009-04-12T20:57:14Z</dcterms:created>
  <dcterms:modified xsi:type="dcterms:W3CDTF">2016-06-30T01:08:36Z</dcterms:modified>
</cp:coreProperties>
</file>