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8"/>
  </p:notesMasterIdLst>
  <p:sldIdLst>
    <p:sldId id="259" r:id="rId5"/>
    <p:sldId id="309" r:id="rId6"/>
    <p:sldId id="310" r:id="rId7"/>
    <p:sldId id="311" r:id="rId8"/>
    <p:sldId id="312" r:id="rId9"/>
    <p:sldId id="314" r:id="rId10"/>
    <p:sldId id="315" r:id="rId11"/>
    <p:sldId id="316" r:id="rId12"/>
    <p:sldId id="264" r:id="rId13"/>
    <p:sldId id="281" r:id="rId14"/>
    <p:sldId id="268" r:id="rId15"/>
    <p:sldId id="269" r:id="rId16"/>
    <p:sldId id="270" r:id="rId17"/>
    <p:sldId id="274" r:id="rId18"/>
    <p:sldId id="272" r:id="rId19"/>
    <p:sldId id="273" r:id="rId20"/>
    <p:sldId id="275" r:id="rId21"/>
    <p:sldId id="276" r:id="rId22"/>
    <p:sldId id="280" r:id="rId23"/>
    <p:sldId id="282" r:id="rId24"/>
    <p:sldId id="283" r:id="rId25"/>
    <p:sldId id="284" r:id="rId26"/>
    <p:sldId id="279" r:id="rId27"/>
    <p:sldId id="319" r:id="rId28"/>
    <p:sldId id="317" r:id="rId29"/>
    <p:sldId id="318" r:id="rId30"/>
    <p:sldId id="288" r:id="rId31"/>
    <p:sldId id="289" r:id="rId32"/>
    <p:sldId id="290" r:id="rId33"/>
    <p:sldId id="291" r:id="rId34"/>
    <p:sldId id="295"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119" d="100"/>
          <a:sy n="119" d="100"/>
        </p:scale>
        <p:origin x="-21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10641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2021/9/2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a:extLst>
              <a:ext uri="{FF2B5EF4-FFF2-40B4-BE49-F238E27FC236}">
                <a16:creationId xmlns:a16="http://schemas.microsoft.com/office/drawing/2014/main" xmlns="" id="{348BD023-F35C-423D-874B-9F47E7FC40B7}"/>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4"/>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extLst>
                    <a:ext uri="{9D8B030D-6E8A-4147-A177-3AD203B41FA5}">
                      <a16:colId xmlns:a16="http://schemas.microsoft.com/office/drawing/2014/main" xmlns="" val="20000"/>
                    </a:ext>
                  </a:extLst>
                </a:gridCol>
                <a:gridCol w="2844165">
                  <a:extLst>
                    <a:ext uri="{9D8B030D-6E8A-4147-A177-3AD203B41FA5}">
                      <a16:colId xmlns:a16="http://schemas.microsoft.com/office/drawing/2014/main" xmlns="" val="20001"/>
                    </a:ext>
                  </a:extLst>
                </a:gridCol>
                <a:gridCol w="2844165">
                  <a:extLst>
                    <a:ext uri="{9D8B030D-6E8A-4147-A177-3AD203B41FA5}">
                      <a16:colId xmlns:a16="http://schemas.microsoft.com/office/drawing/2014/main" xmlns="" val="20002"/>
                    </a:ext>
                  </a:extLst>
                </a:gridCol>
              </a:tblGrid>
              <a:tr h="381000">
                <a:tc>
                  <a:txBody>
                    <a:bodyPr/>
                    <a:lstStyle/>
                    <a:p>
                      <a:pPr algn="ctr">
                        <a:buNone/>
                      </a:pPr>
                      <a:r>
                        <a:rPr lang="en-US"/>
                        <a:t>STT</a:t>
                      </a:r>
                    </a:p>
                  </a:txBody>
                  <a:tcPr/>
                </a:tc>
                <a:tc>
                  <a:txBody>
                    <a:bodyPr/>
                    <a:lstStyle/>
                    <a:p>
                      <a:pPr algn="ctr">
                        <a:buNone/>
                      </a:pPr>
                      <a:r>
                        <a:rPr lang="en-US"/>
                        <a:t>Hàng thực phẩm</a:t>
                      </a:r>
                    </a:p>
                  </a:txBody>
                  <a:tcPr/>
                </a:tc>
                <a:tc>
                  <a:txBody>
                    <a:bodyPr/>
                    <a:lstStyle/>
                    <a:p>
                      <a:pPr algn="ctr">
                        <a:buNone/>
                      </a:pPr>
                      <a:r>
                        <a:rPr lang="en-US"/>
                        <a:t>Đồ dùng học tập</a:t>
                      </a:r>
                    </a:p>
                  </a:txBody>
                  <a:tcPr/>
                </a:tc>
                <a:extLst>
                  <a:ext uri="{0D108BD9-81ED-4DB2-BD59-A6C34878D82A}">
                    <a16:rowId xmlns:a16="http://schemas.microsoft.com/office/drawing/2014/main" xmlns="" val="10000"/>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xmlns="" val="10001"/>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
        <p:nvSpPr>
          <p:cNvPr id="5" name="TextBox 4">
            <a:extLst>
              <a:ext uri="{FF2B5EF4-FFF2-40B4-BE49-F238E27FC236}">
                <a16:creationId xmlns:a16="http://schemas.microsoft.com/office/drawing/2014/main" xmlns="" id="{ACEFA230-3BF5-4DB0-A7EF-35D5ED2D9CC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xmlns="" id="{AC3EC18C-726F-44D8-B99A-FA75DEBE8DAA}"/>
              </a:ext>
            </a:extLst>
          </p:cNvPr>
          <p:cNvSpPr>
            <a:spLocks noGrp="1"/>
          </p:cNvSpPr>
          <p:nvPr>
            <p:ph type="title"/>
          </p:nvPr>
        </p:nvSpPr>
        <p:spPr>
          <a:xfrm>
            <a:off x="838200" y="365125"/>
            <a:ext cx="10515600" cy="1325563"/>
          </a:xfrm>
        </p:spPr>
        <p:txBody>
          <a:bodyPr/>
          <a:lstStyle/>
          <a:p>
            <a:endParaRPr lang="en-US"/>
          </a:p>
        </p:txBody>
      </p:sp>
      <p:sp>
        <p:nvSpPr>
          <p:cNvPr id="8" name="Text Box 1">
            <a:extLst>
              <a:ext uri="{FF2B5EF4-FFF2-40B4-BE49-F238E27FC236}">
                <a16:creationId xmlns:a16="http://schemas.microsoft.com/office/drawing/2014/main" xmlns="" id="{F20F53F7-B344-4AE1-AC84-665077B59B91}"/>
              </a:ext>
            </a:extLst>
          </p:cNvPr>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a:extLst>
              <a:ext uri="{FF2B5EF4-FFF2-40B4-BE49-F238E27FC236}">
                <a16:creationId xmlns:a16="http://schemas.microsoft.com/office/drawing/2014/main" xmlns="" id="{380CEA70-044D-44AC-B759-758C3A0B01FA}"/>
              </a:ext>
            </a:extLst>
          </p:cNvPr>
          <p:cNvPicPr>
            <a:picLocks noGrp="1" noChangeAspect="1"/>
          </p:cNvPicPr>
          <p:nvPr>
            <p:ph idx="1"/>
          </p:nvPr>
        </p:nvPicPr>
        <p:blipFill>
          <a:blip r:embed="rId3"/>
          <a:stretch>
            <a:fillRect/>
          </a:stretch>
        </p:blipFill>
        <p:spPr>
          <a:xfrm>
            <a:off x="838200" y="913130"/>
            <a:ext cx="4991100" cy="2720340"/>
          </a:xfrm>
          <a:prstGeom prst="rect">
            <a:avLst/>
          </a:prstGeom>
        </p:spPr>
      </p:pic>
      <p:pic>
        <p:nvPicPr>
          <p:cNvPr id="10" name="Picture 9">
            <a:extLst>
              <a:ext uri="{FF2B5EF4-FFF2-40B4-BE49-F238E27FC236}">
                <a16:creationId xmlns:a16="http://schemas.microsoft.com/office/drawing/2014/main" xmlns="" id="{F03E1CC7-1BDD-495B-97FE-BF0B5122AF98}"/>
              </a:ext>
            </a:extLst>
          </p:cNvPr>
          <p:cNvPicPr>
            <a:picLocks noChangeAspect="1"/>
          </p:cNvPicPr>
          <p:nvPr/>
        </p:nvPicPr>
        <p:blipFill>
          <a:blip r:embed="rId4"/>
          <a:stretch>
            <a:fillRect/>
          </a:stretch>
        </p:blipFill>
        <p:spPr>
          <a:xfrm>
            <a:off x="6236970" y="1054100"/>
            <a:ext cx="4709160" cy="2438400"/>
          </a:xfrm>
          <a:prstGeom prst="rect">
            <a:avLst/>
          </a:prstGeom>
        </p:spPr>
      </p:pic>
      <p:pic>
        <p:nvPicPr>
          <p:cNvPr id="11" name="Picture 10">
            <a:extLst>
              <a:ext uri="{FF2B5EF4-FFF2-40B4-BE49-F238E27FC236}">
                <a16:creationId xmlns:a16="http://schemas.microsoft.com/office/drawing/2014/main" xmlns="" id="{9E762889-DAB4-4DEF-BC2B-42B8E3C1D866}"/>
              </a:ext>
            </a:extLst>
          </p:cNvPr>
          <p:cNvPicPr>
            <a:picLocks noChangeAspect="1"/>
          </p:cNvPicPr>
          <p:nvPr/>
        </p:nvPicPr>
        <p:blipFill>
          <a:blip r:embed="rId5"/>
          <a:stretch>
            <a:fillRect/>
          </a:stretch>
        </p:blipFill>
        <p:spPr>
          <a:xfrm>
            <a:off x="975360" y="3825875"/>
            <a:ext cx="4854575" cy="2552700"/>
          </a:xfrm>
          <a:prstGeom prst="rect">
            <a:avLst/>
          </a:prstGeom>
        </p:spPr>
      </p:pic>
      <p:pic>
        <p:nvPicPr>
          <p:cNvPr id="12" name="Picture 11">
            <a:extLst>
              <a:ext uri="{FF2B5EF4-FFF2-40B4-BE49-F238E27FC236}">
                <a16:creationId xmlns:a16="http://schemas.microsoft.com/office/drawing/2014/main" xmlns="" id="{4A4870B5-12D5-4020-84EB-7CE8D9C2CE42}"/>
              </a:ext>
            </a:extLst>
          </p:cNvPr>
          <p:cNvPicPr>
            <a:picLocks noChangeAspect="1"/>
          </p:cNvPicPr>
          <p:nvPr/>
        </p:nvPicPr>
        <p:blipFill>
          <a:blip r:embed="rId6"/>
          <a:stretch>
            <a:fillRect/>
          </a:stretch>
        </p:blipFill>
        <p:spPr>
          <a:xfrm>
            <a:off x="6236970" y="3973830"/>
            <a:ext cx="4591050" cy="2195830"/>
          </a:xfrm>
          <a:prstGeom prst="rect">
            <a:avLst/>
          </a:prstGeom>
        </p:spPr>
      </p:pic>
    </p:spTree>
    <p:extLst>
      <p:ext uri="{BB962C8B-B14F-4D97-AF65-F5344CB8AC3E}">
        <p14:creationId xmlns:p14="http://schemas.microsoft.com/office/powerpoint/2010/main" val="17484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39DE9F-7742-4350-879E-0D347F9E90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DA0AC56-A061-4E53-AC84-FBA707481001}"/>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xmlns="" id="{3CCC8D8C-C41C-40A4-AF5A-AC21441D0EC9}"/>
              </a:ext>
            </a:extLst>
          </p:cNvPr>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a:extLst>
              <a:ext uri="{FF2B5EF4-FFF2-40B4-BE49-F238E27FC236}">
                <a16:creationId xmlns:a16="http://schemas.microsoft.com/office/drawing/2014/main" xmlns="" id="{5E070F32-CCEF-4131-B366-8D467D95DAD3}"/>
              </a:ext>
            </a:extLst>
          </p:cNvPr>
          <p:cNvPicPr>
            <a:picLocks noChangeAspect="1"/>
          </p:cNvPicPr>
          <p:nvPr/>
        </p:nvPicPr>
        <p:blipFill>
          <a:blip r:embed="rId3"/>
          <a:stretch>
            <a:fillRect/>
          </a:stretch>
        </p:blipFill>
        <p:spPr>
          <a:xfrm>
            <a:off x="3223895" y="1677670"/>
            <a:ext cx="6390005" cy="4596765"/>
          </a:xfrm>
          <a:prstGeom prst="rect">
            <a:avLst/>
          </a:prstGeom>
        </p:spPr>
      </p:pic>
      <p:sp>
        <p:nvSpPr>
          <p:cNvPr id="6" name="Rounded Rectangular Callout 8">
            <a:extLst>
              <a:ext uri="{FF2B5EF4-FFF2-40B4-BE49-F238E27FC236}">
                <a16:creationId xmlns:a16="http://schemas.microsoft.com/office/drawing/2014/main" xmlns="" id="{383AD5D2-26BB-4B16-B8D0-143108B8E5AB}"/>
              </a:ext>
            </a:extLst>
          </p:cNvPr>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p>
        </p:txBody>
      </p:sp>
    </p:spTree>
    <p:extLst>
      <p:ext uri="{BB962C8B-B14F-4D97-AF65-F5344CB8AC3E}">
        <p14:creationId xmlns:p14="http://schemas.microsoft.com/office/powerpoint/2010/main" val="14739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F3859-20E9-4D74-8369-961032274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383110E-B9A0-4368-8E37-B526431E2FF0}"/>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xmlns="" id="{6C2BF453-A743-48E5-8C79-55A946B838EC}"/>
              </a:ext>
            </a:extLst>
          </p:cNvPr>
          <p:cNvPicPr>
            <a:picLocks noChangeAspect="1"/>
          </p:cNvPicPr>
          <p:nvPr/>
        </p:nvPicPr>
        <p:blipFill>
          <a:blip r:embed="rId3"/>
          <a:stretch>
            <a:fillRect/>
          </a:stretch>
        </p:blipFill>
        <p:spPr>
          <a:xfrm>
            <a:off x="2657475" y="440690"/>
            <a:ext cx="7046595" cy="4604385"/>
          </a:xfrm>
          <a:prstGeom prst="rect">
            <a:avLst/>
          </a:prstGeom>
        </p:spPr>
      </p:pic>
      <p:sp>
        <p:nvSpPr>
          <p:cNvPr id="5" name="Rounded Rectangle 4">
            <a:extLst>
              <a:ext uri="{FF2B5EF4-FFF2-40B4-BE49-F238E27FC236}">
                <a16:creationId xmlns:a16="http://schemas.microsoft.com/office/drawing/2014/main" xmlns="" id="{A618EF57-00F6-47D6-9755-3EF480C30389}"/>
              </a:ext>
            </a:extLst>
          </p:cNvPr>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p>
        </p:txBody>
      </p:sp>
    </p:spTree>
    <p:extLst>
      <p:ext uri="{BB962C8B-B14F-4D97-AF65-F5344CB8AC3E}">
        <p14:creationId xmlns:p14="http://schemas.microsoft.com/office/powerpoint/2010/main" val="16900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xmlns=""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extLst>
                    <a:ext uri="{9D8B030D-6E8A-4147-A177-3AD203B41FA5}">
                      <a16:colId xmlns:a16="http://schemas.microsoft.com/office/drawing/2014/main" xmlns="" val="20000"/>
                    </a:ext>
                  </a:extLst>
                </a:gridCol>
                <a:gridCol w="2496185">
                  <a:extLst>
                    <a:ext uri="{9D8B030D-6E8A-4147-A177-3AD203B41FA5}">
                      <a16:colId xmlns:a16="http://schemas.microsoft.com/office/drawing/2014/main" xmlns="" val="20001"/>
                    </a:ext>
                  </a:extLst>
                </a:gridCol>
                <a:gridCol w="2496185">
                  <a:extLst>
                    <a:ext uri="{9D8B030D-6E8A-4147-A177-3AD203B41FA5}">
                      <a16:colId xmlns:a16="http://schemas.microsoft.com/office/drawing/2014/main" xmlns="" val="20002"/>
                    </a:ext>
                  </a:extLst>
                </a:gridCol>
                <a:gridCol w="2496185">
                  <a:extLst>
                    <a:ext uri="{9D8B030D-6E8A-4147-A177-3AD203B41FA5}">
                      <a16:colId xmlns:a16="http://schemas.microsoft.com/office/drawing/2014/main" xmlns="" val="20003"/>
                    </a:ext>
                  </a:extLst>
                </a:gridCol>
              </a:tblGrid>
              <a:tr h="1521460">
                <a:tc>
                  <a:txBody>
                    <a:bodyPr/>
                    <a:lstStyle/>
                    <a:p>
                      <a:pPr algn="ctr">
                        <a:buNone/>
                      </a:pPr>
                      <a:r>
                        <a:rPr lang="en-US" sz="4000"/>
                        <a:t>STT</a:t>
                      </a:r>
                    </a:p>
                  </a:txBody>
                  <a:tcPr/>
                </a:tc>
                <a:tc>
                  <a:txBody>
                    <a:bodyPr/>
                    <a:lstStyle/>
                    <a:p>
                      <a:pPr algn="ctr">
                        <a:buNone/>
                      </a:pPr>
                      <a:r>
                        <a:rPr lang="en-US" sz="4000"/>
                        <a:t>Tên đồ dùng</a:t>
                      </a:r>
                    </a:p>
                  </a:txBody>
                  <a:tcPr/>
                </a:tc>
                <a:tc>
                  <a:txBody>
                    <a:bodyPr/>
                    <a:lstStyle/>
                    <a:p>
                      <a:pPr algn="ctr">
                        <a:buNone/>
                      </a:pPr>
                      <a:r>
                        <a:rPr lang="en-US" sz="4000"/>
                        <a:t>Số lượng</a:t>
                      </a:r>
                    </a:p>
                  </a:txBody>
                  <a:tcPr/>
                </a:tc>
                <a:tc>
                  <a:txBody>
                    <a:bodyPr/>
                    <a:lstStyle/>
                    <a:p>
                      <a:pPr algn="ctr">
                        <a:buNone/>
                      </a:pPr>
                      <a:r>
                        <a:rPr lang="en-US" sz="4000"/>
                        <a:t>Nơi mua</a:t>
                      </a:r>
                    </a:p>
                  </a:txBody>
                  <a:tcPr/>
                </a:tc>
                <a:extLst>
                  <a:ext uri="{0D108BD9-81ED-4DB2-BD59-A6C34878D82A}">
                    <a16:rowId xmlns:a16="http://schemas.microsoft.com/office/drawing/2014/main" xmlns="" val="10000"/>
                  </a:ext>
                </a:extLst>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xmlns="" val="10001"/>
                  </a:ext>
                </a:extLst>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xmlns=""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xmlns=""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xmlns=""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xmlns=""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xmlns=""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xmlns=""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xmlns=""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xmlns=""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xmlns=""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xmlns=""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xmlns=""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xmlns=""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xmlns=""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xmlns=""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xmlns=""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xmlns=""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xmlns=""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xmlns=""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xmlns=""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xmlns=""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xmlns=""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xmlns=""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xmlns=""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xmlns=""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xmlns=""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xmlns=""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xmlns=""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xmlns=""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xmlns=""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xmlns=""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xmlns=""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xmlns=""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
        <p:nvSpPr>
          <p:cNvPr id="10" name="TextBox 9">
            <a:extLst>
              <a:ext uri="{FF2B5EF4-FFF2-40B4-BE49-F238E27FC236}">
                <a16:creationId xmlns:a16="http://schemas.microsoft.com/office/drawing/2014/main" xmlns="" id="{F203EC4F-6518-4390-B407-F3FF7CC73DE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778</Words>
  <Application>Microsoft Office PowerPoint</Application>
  <PresentationFormat>Custom</PresentationFormat>
  <Paragraphs>119</Paragraphs>
  <Slides>33</Slides>
  <Notes>8</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Presentation</vt:lpstr>
      <vt:lpstr>PowerPoint Presentation</vt:lpstr>
      <vt:lpstr>PowerPoint Presentation</vt:lpstr>
      <vt:lpstr>PowerPoint Presentation</vt:lpstr>
      <vt:lpstr>PowerPoint Presentation</vt:lpstr>
      <vt:lpstr>3. Vì sao cần lựa chọn hàng hóa trước khi mua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NADUTV</cp:lastModifiedBy>
  <cp:revision>15</cp:revision>
  <dcterms:created xsi:type="dcterms:W3CDTF">2021-06-04T09:28:00Z</dcterms:created>
  <dcterms:modified xsi:type="dcterms:W3CDTF">2021-09-02T07:10:32Z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