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25" r:id="rId7"/>
    <p:sldMasterId id="2147483737" r:id="rId8"/>
  </p:sldMasterIdLst>
  <p:notesMasterIdLst>
    <p:notesMasterId r:id="rId44"/>
  </p:notesMasterIdLst>
  <p:sldIdLst>
    <p:sldId id="257" r:id="rId9"/>
    <p:sldId id="258" r:id="rId10"/>
    <p:sldId id="286" r:id="rId11"/>
    <p:sldId id="264" r:id="rId12"/>
    <p:sldId id="265" r:id="rId13"/>
    <p:sldId id="267" r:id="rId14"/>
    <p:sldId id="288" r:id="rId15"/>
    <p:sldId id="268" r:id="rId16"/>
    <p:sldId id="300" r:id="rId17"/>
    <p:sldId id="301" r:id="rId18"/>
    <p:sldId id="302" r:id="rId19"/>
    <p:sldId id="289" r:id="rId20"/>
    <p:sldId id="290" r:id="rId21"/>
    <p:sldId id="291" r:id="rId22"/>
    <p:sldId id="303" r:id="rId23"/>
    <p:sldId id="312" r:id="rId24"/>
    <p:sldId id="304" r:id="rId25"/>
    <p:sldId id="271" r:id="rId26"/>
    <p:sldId id="292" r:id="rId27"/>
    <p:sldId id="272" r:id="rId28"/>
    <p:sldId id="273" r:id="rId29"/>
    <p:sldId id="305" r:id="rId30"/>
    <p:sldId id="308" r:id="rId31"/>
    <p:sldId id="307" r:id="rId32"/>
    <p:sldId id="306" r:id="rId33"/>
    <p:sldId id="293" r:id="rId34"/>
    <p:sldId id="309" r:id="rId35"/>
    <p:sldId id="294" r:id="rId36"/>
    <p:sldId id="311" r:id="rId37"/>
    <p:sldId id="278" r:id="rId38"/>
    <p:sldId id="295" r:id="rId39"/>
    <p:sldId id="296" r:id="rId40"/>
    <p:sldId id="298" r:id="rId41"/>
    <p:sldId id="297" r:id="rId42"/>
    <p:sldId id="285" r:id="rId43"/>
  </p:sldIdLst>
  <p:sldSz cx="12192000" cy="6858000"/>
  <p:notesSz cx="6858000" cy="9144000"/>
  <p:embeddedFontLst>
    <p:embeddedFont>
      <p:font typeface="等线" panose="02010600030101010101" pitchFamily="2" charset="-122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Microsoft YaHei" panose="020B0503020204020204" pitchFamily="34" charset="-122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5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8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62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5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8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2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9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3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11: CÁI TRỐNG TRƯỜNG EM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03499" y="12119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71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0464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52420" y="2230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533118" y="22462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86522" y="2234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31004" y="22234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2825087" y="3289109"/>
            <a:ext cx="8338781" cy="274565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1/3.</a:t>
            </a: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8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43893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237444" y="185609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2740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510042" y="1956177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2320" y="4292222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8426" y="3197631"/>
            <a:ext cx="59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đi nghĩ lại kĩ 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nhóm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95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8" name="矩形 7"/>
          <p:cNvSpPr/>
          <p:nvPr/>
        </p:nvSpPr>
        <p:spPr>
          <a:xfrm>
            <a:off x="1347226" y="1254582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0466" y="1790683"/>
            <a:ext cx="10721975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1243786" y="521706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06520" y="6026971"/>
            <a:ext cx="6861278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  <p:bldP spid="14" grpId="0" bldLvl="0" animBg="1"/>
      <p:bldP spid="14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7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1" animBg="1"/>
      <p:bldP spid="6" grpId="2" animBg="1"/>
      <p:bldP spid="6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7" y="2429169"/>
            <a:ext cx="48223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37" y="1055406"/>
            <a:ext cx="6836669" cy="44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42056" y="1860765"/>
            <a:ext cx="3665921" cy="303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81" y="1188170"/>
            <a:ext cx="3765746" cy="22647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896431" y="-43134"/>
            <a:ext cx="6015557" cy="889296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40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" y="880852"/>
            <a:ext cx="11052871" cy="4845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977" y="5950421"/>
            <a:ext cx="49984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199" y="5976211"/>
            <a:ext cx="113640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83835" y="343186"/>
            <a:ext cx="8147517" cy="368809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4" t="50000" r="12665" b="19010"/>
          <a:stretch/>
        </p:blipFill>
        <p:spPr>
          <a:xfrm>
            <a:off x="0" y="4533900"/>
            <a:ext cx="121920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59" y="1951844"/>
            <a:ext cx="7578943" cy="341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184449" y="1154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9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1028</Words>
  <Application>Microsoft Office PowerPoint</Application>
  <PresentationFormat>Widescreen</PresentationFormat>
  <Paragraphs>220</Paragraphs>
  <Slides>35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HP001 4 hàng</vt:lpstr>
      <vt:lpstr>Calibri</vt:lpstr>
      <vt:lpstr>Times New Roman</vt:lpstr>
      <vt:lpstr>Arial</vt:lpstr>
      <vt:lpstr>等线</vt:lpstr>
      <vt:lpstr>Calibri Light</vt:lpstr>
      <vt:lpstr>Microsoft YaHei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7_Office Theme</vt:lpstr>
      <vt:lpstr>1_Office Theme</vt:lpstr>
      <vt:lpstr>BÀI 11: CÁI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Luyện đọc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Lenovo</cp:lastModifiedBy>
  <cp:revision>47</cp:revision>
  <dcterms:created xsi:type="dcterms:W3CDTF">2021-05-24T09:52:12Z</dcterms:created>
  <dcterms:modified xsi:type="dcterms:W3CDTF">2021-07-14T06:59:51Z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