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79" r:id="rId4"/>
    <p:sldId id="280" r:id="rId5"/>
    <p:sldId id="278" r:id="rId6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996600"/>
    <a:srgbClr val="FF00FF"/>
    <a:srgbClr val="000066"/>
    <a:srgbClr val="FFFFFF"/>
    <a:srgbClr val="FF9900"/>
    <a:srgbClr val="CC00CC"/>
    <a:srgbClr val="3333FF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9" autoAdjust="0"/>
    <p:restoredTop sz="93462" autoAdjust="0"/>
  </p:normalViewPr>
  <p:slideViewPr>
    <p:cSldViewPr>
      <p:cViewPr varScale="1">
        <p:scale>
          <a:sx n="40" d="100"/>
          <a:sy n="40" d="100"/>
        </p:scale>
        <p:origin x="-1338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4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0CA394-5955-4FC2-B03F-9BA325B6DC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9A94B5-5BA1-4E1B-B3D7-0A0C8438F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FAFC11-4B3C-4347-BBCD-290EA3B095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94A779-3683-4654-BEA8-5F3E153062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259918-559E-4E5F-93FB-B0A9800CFF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B4D536-4544-46B1-94A8-936404E5EC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AC539E-9061-4B48-88B3-1D1DBF1EC4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A07CD4-B1F3-413E-A84E-0B7104E070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71D5EB-E685-4BB7-9D2F-9FC909BE8F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0B3F82-1654-43EA-A684-28F7C12EA3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CE9027-4F89-4AE6-A208-B59068E725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C6A216-A0A2-441E-8B42-980E9F3239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6C3041E7-8DBE-4C5A-913D-38E41A40AE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wheel spokes="8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 descr="White marble"/>
          <p:cNvSpPr>
            <a:spLocks noChangeArrowheads="1" noChangeShapeType="1" noTextEdit="1"/>
          </p:cNvSpPr>
          <p:nvPr/>
        </p:nvSpPr>
        <p:spPr bwMode="auto">
          <a:xfrm>
            <a:off x="1524000" y="1143000"/>
            <a:ext cx="6096000" cy="12954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75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en-US" sz="2800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Arial"/>
                <a:cs typeface="Arial"/>
              </a:rPr>
              <a:t>MÔN KỸ THUẬT LỚP 4</a:t>
            </a:r>
          </a:p>
        </p:txBody>
      </p:sp>
      <p:sp>
        <p:nvSpPr>
          <p:cNvPr id="2051" name="TextBox 2"/>
          <p:cNvSpPr txBox="1">
            <a:spLocks noChangeArrowheads="1"/>
          </p:cNvSpPr>
          <p:nvPr/>
        </p:nvSpPr>
        <p:spPr bwMode="auto">
          <a:xfrm>
            <a:off x="1295400" y="2457450"/>
            <a:ext cx="8610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latin typeface="Arial" charset="0"/>
              </a:rPr>
              <a:t>                    </a:t>
            </a:r>
            <a:r>
              <a:rPr lang="en-US" sz="3600">
                <a:latin typeface="Arial" charset="0"/>
              </a:rPr>
              <a:t>Bài 18</a:t>
            </a:r>
          </a:p>
          <a:p>
            <a:r>
              <a:rPr lang="en-US" sz="3600">
                <a:latin typeface="Arial" charset="0"/>
              </a:rPr>
              <a:t>Lắp ghép mô hình tự chọn (tiết 3)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533400" y="228600"/>
            <a:ext cx="8153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FF0000"/>
                </a:solidFill>
                <a:latin typeface="Arial" charset="0"/>
              </a:rPr>
              <a:t>1. Mục tiêu</a:t>
            </a:r>
          </a:p>
        </p:txBody>
      </p: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533400" y="863600"/>
            <a:ext cx="8229600" cy="447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>
                <a:latin typeface="Arial" charset="0"/>
              </a:rPr>
              <a:t>* Kiến thức: Chọn được các chi tiết để lắp ghép</a:t>
            </a:r>
          </a:p>
          <a:p>
            <a:pPr>
              <a:spcBef>
                <a:spcPct val="50000"/>
              </a:spcBef>
            </a:pPr>
            <a:r>
              <a:rPr lang="en-US" sz="3000">
                <a:latin typeface="Arial" charset="0"/>
              </a:rPr>
              <a:t>                mô hình tự chọn</a:t>
            </a:r>
          </a:p>
          <a:p>
            <a:pPr>
              <a:spcBef>
                <a:spcPct val="50000"/>
              </a:spcBef>
            </a:pPr>
            <a:r>
              <a:rPr lang="en-US" sz="3000">
                <a:latin typeface="Arial" charset="0"/>
              </a:rPr>
              <a:t>* Kĩ năng: Lắp ghép được một mô hình tự chọn. Mô hình lắp tương đối chắc chắn, sử dụng được. </a:t>
            </a:r>
          </a:p>
          <a:p>
            <a:pPr>
              <a:spcBef>
                <a:spcPct val="50000"/>
              </a:spcBef>
              <a:buFont typeface="Arial" charset="0"/>
              <a:buChar char="•"/>
            </a:pPr>
            <a:r>
              <a:rPr lang="en-US" sz="3000">
                <a:latin typeface="Arial" charset="0"/>
              </a:rPr>
              <a:t>Thái độ: Rèn luyện tính cẩn thận, khéo léo khi thực hiện thao tác lắp, ghép các chi tiết của mô hình 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ChangeArrowheads="1"/>
          </p:cNvSpPr>
          <p:nvPr/>
        </p:nvSpPr>
        <p:spPr bwMode="auto">
          <a:xfrm>
            <a:off x="533400" y="228600"/>
            <a:ext cx="8153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FF0000"/>
                </a:solidFill>
                <a:latin typeface="Arial" charset="0"/>
              </a:rPr>
              <a:t>2. Hoạt động</a:t>
            </a:r>
          </a:p>
        </p:txBody>
      </p:sp>
      <p:sp>
        <p:nvSpPr>
          <p:cNvPr id="4099" name="Text Box 5"/>
          <p:cNvSpPr txBox="1">
            <a:spLocks noChangeArrowheads="1"/>
          </p:cNvSpPr>
          <p:nvPr/>
        </p:nvSpPr>
        <p:spPr bwMode="auto">
          <a:xfrm>
            <a:off x="533400" y="863600"/>
            <a:ext cx="8229600" cy="401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Char char="•"/>
            </a:pPr>
            <a:r>
              <a:rPr lang="en-US" sz="3000" u="sng">
                <a:latin typeface="Arial" charset="0"/>
              </a:rPr>
              <a:t>Hoạt động 4</a:t>
            </a:r>
            <a:r>
              <a:rPr lang="en-US" sz="3000">
                <a:latin typeface="Arial" charset="0"/>
              </a:rPr>
              <a:t>: Đánh giá kết quả học tập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3000">
                <a:latin typeface="Arial" charset="0"/>
              </a:rPr>
              <a:t>Tổ chức cho học sinh trưng bày sản phẩm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3000">
                <a:latin typeface="Arial" charset="0"/>
              </a:rPr>
              <a:t> Giáo viên nêu tiêu chuẩn đánh giá sản phẩm</a:t>
            </a:r>
          </a:p>
          <a:p>
            <a:pPr>
              <a:spcBef>
                <a:spcPct val="50000"/>
              </a:spcBef>
            </a:pPr>
            <a:r>
              <a:rPr lang="en-US" sz="3000">
                <a:latin typeface="Arial" charset="0"/>
              </a:rPr>
              <a:t>   + Lắp ráp được mô hình tự chọn</a:t>
            </a:r>
          </a:p>
          <a:p>
            <a:pPr>
              <a:spcBef>
                <a:spcPct val="50000"/>
              </a:spcBef>
            </a:pPr>
            <a:r>
              <a:rPr lang="en-US" sz="3000">
                <a:latin typeface="Arial" charset="0"/>
              </a:rPr>
              <a:t>   + Lắp đúng kĩ thuật</a:t>
            </a:r>
          </a:p>
          <a:p>
            <a:pPr>
              <a:spcBef>
                <a:spcPct val="50000"/>
              </a:spcBef>
            </a:pPr>
            <a:r>
              <a:rPr lang="en-US" sz="3000">
                <a:latin typeface="Arial" charset="0"/>
              </a:rPr>
              <a:t>   + Lắp mô hình chắc chắn, không bị xộc xệch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5"/>
          <p:cNvSpPr txBox="1">
            <a:spLocks noChangeArrowheads="1"/>
          </p:cNvSpPr>
          <p:nvPr/>
        </p:nvSpPr>
        <p:spPr bwMode="auto">
          <a:xfrm>
            <a:off x="533400" y="863600"/>
            <a:ext cx="8229600" cy="217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>
                <a:latin typeface="Arial" charset="0"/>
              </a:rPr>
              <a:t>- Nhận xét đánh giá kết quả học tập của học sinh</a:t>
            </a:r>
          </a:p>
          <a:p>
            <a:pPr>
              <a:spcBef>
                <a:spcPct val="50000"/>
              </a:spcBef>
            </a:pPr>
            <a:r>
              <a:rPr lang="en-US" sz="3000">
                <a:latin typeface="Arial" charset="0"/>
              </a:rPr>
              <a:t>- Giáo viên nhắc học sinh tháo các chi tiết và xếp gọn vào hộp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WordArt 4"/>
          <p:cNvSpPr>
            <a:spLocks noChangeArrowheads="1" noChangeShapeType="1" noTextEdit="1"/>
          </p:cNvSpPr>
          <p:nvPr/>
        </p:nvSpPr>
        <p:spPr bwMode="auto">
          <a:xfrm>
            <a:off x="1752600" y="1371600"/>
            <a:ext cx="5867400" cy="121920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en-US" sz="3600" kern="10">
                <a:ln w="76200">
                  <a:solidFill>
                    <a:srgbClr val="FF6600"/>
                  </a:solidFill>
                  <a:prstDash val="sysDot"/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NHẬN XÉT - DẶN DÒ</a:t>
            </a: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1066800" y="2819400"/>
            <a:ext cx="7010400" cy="124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sz="3000">
                <a:latin typeface="Arial" charset="0"/>
              </a:rPr>
              <a:t> Nhận xét tiết học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3000">
                <a:latin typeface="Arial" charset="0"/>
              </a:rPr>
              <a:t> Chuẩn bị bài học sau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animClr clrSpc="rgb" dir="cw">
                                      <p:cBhvr>
                                        <p:cTn id="7" dur="20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0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0" grpId="0" animBg="1"/>
      <p:bldP spid="29701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730</TotalTime>
  <Words>192</Words>
  <Application>Microsoft Office PowerPoint</Application>
  <PresentationFormat>On-screen Show (4:3)</PresentationFormat>
  <Paragraphs>20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Tahoma</vt:lpstr>
      <vt:lpstr>Arial</vt:lpstr>
      <vt:lpstr>Calibri</vt:lpstr>
      <vt:lpstr>Default Design</vt:lpstr>
      <vt:lpstr>Slide 1</vt:lpstr>
      <vt:lpstr>Slide 2</vt:lpstr>
      <vt:lpstr>Slide 3</vt:lpstr>
      <vt:lpstr>Slide 4</vt:lpstr>
      <vt:lpstr>Slide 5</vt:lpstr>
    </vt:vector>
  </TitlesOfParts>
  <Company>164A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xp sp2 Full</dc:creator>
  <cp:lastModifiedBy>CSTeam</cp:lastModifiedBy>
  <cp:revision>75</cp:revision>
  <dcterms:created xsi:type="dcterms:W3CDTF">2008-04-16T13:50:39Z</dcterms:created>
  <dcterms:modified xsi:type="dcterms:W3CDTF">2016-06-30T01:13:16Z</dcterms:modified>
</cp:coreProperties>
</file>