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79" r:id="rId4"/>
    <p:sldId id="280" r:id="rId5"/>
    <p:sldId id="278" r:id="rId6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996600"/>
    <a:srgbClr val="FF00FF"/>
    <a:srgbClr val="000066"/>
    <a:srgbClr val="FFFFFF"/>
    <a:srgbClr val="FF9900"/>
    <a:srgbClr val="CC00CC"/>
    <a:srgbClr val="3333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9" autoAdjust="0"/>
    <p:restoredTop sz="93462" autoAdjust="0"/>
  </p:normalViewPr>
  <p:slideViewPr>
    <p:cSldViewPr>
      <p:cViewPr varScale="1">
        <p:scale>
          <a:sx n="40" d="100"/>
          <a:sy n="40" d="100"/>
        </p:scale>
        <p:origin x="-133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4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203CF-8CA4-4B68-82AB-3E3A6D1060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F4C2F-7B8C-49E5-8A48-DB083D5A02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498D0-7DA3-43D8-9DF9-24562E1236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A2916-DFF1-4101-A0BC-07282E0286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EAA80E-A9CF-4145-9E88-12C3DD1F9B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08F6F-9420-4B65-91ED-7DD06FFFE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44E0C4-B4D0-41D3-A565-FC2706F687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703E7-4C1D-49E1-98D6-5638E0101D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63514-98A6-444A-8311-207B67BCAC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15C6C0-C220-4649-89D1-A4C5AC5A09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EA920-D0A0-4914-9602-574E73779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B8141-3A2D-4AA6-9A95-9BF6914EBA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8BB1C8EE-A08A-4021-94AC-C3BA7A60C1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wheel spokes="8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 descr="White marble"/>
          <p:cNvSpPr>
            <a:spLocks noChangeArrowheads="1" noChangeShapeType="1" noTextEdit="1"/>
          </p:cNvSpPr>
          <p:nvPr/>
        </p:nvSpPr>
        <p:spPr bwMode="auto">
          <a:xfrm>
            <a:off x="1524000" y="1143000"/>
            <a:ext cx="6096000" cy="12954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MÔN KỸ THUẬT LỚP 4</a:t>
            </a:r>
          </a:p>
        </p:txBody>
      </p:sp>
      <p:sp>
        <p:nvSpPr>
          <p:cNvPr id="2051" name="TextBox 2"/>
          <p:cNvSpPr txBox="1">
            <a:spLocks noChangeArrowheads="1"/>
          </p:cNvSpPr>
          <p:nvPr/>
        </p:nvSpPr>
        <p:spPr bwMode="auto">
          <a:xfrm>
            <a:off x="1295400" y="2457450"/>
            <a:ext cx="8610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Arial" charset="0"/>
              </a:rPr>
              <a:t>                    </a:t>
            </a:r>
            <a:r>
              <a:rPr lang="en-US" sz="3600">
                <a:latin typeface="Arial" charset="0"/>
              </a:rPr>
              <a:t>Bài 18</a:t>
            </a:r>
          </a:p>
          <a:p>
            <a:r>
              <a:rPr lang="en-US" sz="3600">
                <a:latin typeface="Arial" charset="0"/>
              </a:rPr>
              <a:t>Lắp ghép mô hình tự chọn (tiết 2)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533400" y="228600"/>
            <a:ext cx="8153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0000"/>
                </a:solidFill>
                <a:latin typeface="Arial" charset="0"/>
              </a:rPr>
              <a:t>1. Mục tiêu</a:t>
            </a: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533400" y="863600"/>
            <a:ext cx="8229600" cy="447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>
                <a:latin typeface="Arial" charset="0"/>
              </a:rPr>
              <a:t>* Kiến thức: Chọn được các chi tiết để lắp ghép</a:t>
            </a:r>
          </a:p>
          <a:p>
            <a:pPr>
              <a:spcBef>
                <a:spcPct val="50000"/>
              </a:spcBef>
            </a:pPr>
            <a:r>
              <a:rPr lang="en-US" sz="3000">
                <a:latin typeface="Arial" charset="0"/>
              </a:rPr>
              <a:t>                mô hình tự chọn</a:t>
            </a:r>
          </a:p>
          <a:p>
            <a:pPr>
              <a:spcBef>
                <a:spcPct val="50000"/>
              </a:spcBef>
            </a:pPr>
            <a:r>
              <a:rPr lang="en-US" sz="3000">
                <a:latin typeface="Arial" charset="0"/>
              </a:rPr>
              <a:t>* Kĩ năng: Lắp ghép được một mô hình tự chọn. Mô hình lắp tương đối chắc chắn, sử dụng được. </a:t>
            </a:r>
          </a:p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en-US" sz="3000">
                <a:latin typeface="Arial" charset="0"/>
              </a:rPr>
              <a:t>Thái độ: Rèn luyện tính cẩn thận, khéo léo khi thực hiện thao tác lắp, ghép các chi tiết của mô hình 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533400" y="228600"/>
            <a:ext cx="8153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0000"/>
                </a:solidFill>
                <a:latin typeface="Arial" charset="0"/>
              </a:rPr>
              <a:t>2. Hoạt động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533400" y="863600"/>
            <a:ext cx="822960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en-US" sz="3000" u="sng">
                <a:latin typeface="Arial" charset="0"/>
              </a:rPr>
              <a:t>Hoạt động 2</a:t>
            </a:r>
            <a:r>
              <a:rPr lang="en-US" sz="3000">
                <a:latin typeface="Arial" charset="0"/>
              </a:rPr>
              <a:t>: Chọn và kiểm tra các chi tiết</a:t>
            </a:r>
          </a:p>
          <a:p>
            <a:pPr>
              <a:spcBef>
                <a:spcPct val="50000"/>
              </a:spcBef>
            </a:pPr>
            <a:r>
              <a:rPr lang="en-US" sz="3000">
                <a:latin typeface="Arial" charset="0"/>
              </a:rPr>
              <a:t>- Yêu cầu học sinh chọn đúng và đủ các chi tiết trong sgk</a:t>
            </a:r>
          </a:p>
          <a:p>
            <a:pPr>
              <a:spcBef>
                <a:spcPct val="50000"/>
              </a:spcBef>
            </a:pPr>
            <a:r>
              <a:rPr lang="en-US" sz="3000">
                <a:latin typeface="Arial" charset="0"/>
              </a:rPr>
              <a:t>- Các chi tiết phải xếp từng loại vào nắp hộp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533400" y="863600"/>
            <a:ext cx="822960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en-US" sz="3000" u="sng">
                <a:latin typeface="Arial" charset="0"/>
              </a:rPr>
              <a:t>Hoạt động 3</a:t>
            </a:r>
            <a:r>
              <a:rPr lang="en-US" sz="3000">
                <a:latin typeface="Arial" charset="0"/>
              </a:rPr>
              <a:t>: Học sinh thực hành lắp ghép mô  hình đã chọn </a:t>
            </a:r>
          </a:p>
          <a:p>
            <a:pPr>
              <a:spcBef>
                <a:spcPct val="50000"/>
              </a:spcBef>
            </a:pPr>
            <a:r>
              <a:rPr lang="en-US" sz="3000">
                <a:latin typeface="Arial" charset="0"/>
              </a:rPr>
              <a:t>- Yêu cầu học sinh lắp từng bộ phận</a:t>
            </a:r>
          </a:p>
          <a:p>
            <a:pPr>
              <a:spcBef>
                <a:spcPct val="50000"/>
              </a:spcBef>
            </a:pPr>
            <a:r>
              <a:rPr lang="en-US" sz="3000">
                <a:latin typeface="Arial" charset="0"/>
              </a:rPr>
              <a:t>- Yêu cầu học sinh lắp ráp mô hình hoàn chỉnh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WordArt 4"/>
          <p:cNvSpPr>
            <a:spLocks noChangeArrowheads="1" noChangeShapeType="1" noTextEdit="1"/>
          </p:cNvSpPr>
          <p:nvPr/>
        </p:nvSpPr>
        <p:spPr bwMode="auto">
          <a:xfrm>
            <a:off x="1752600" y="1371600"/>
            <a:ext cx="5867400" cy="12192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3600" kern="10">
                <a:ln w="76200">
                  <a:solidFill>
                    <a:srgbClr val="FF6600"/>
                  </a:solidFill>
                  <a:prstDash val="sysDot"/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NHẬN XÉT - DẶN DÒ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066800" y="2819400"/>
            <a:ext cx="7010400" cy="124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3000">
                <a:latin typeface="Arial" charset="0"/>
              </a:rPr>
              <a:t> Nhận xét tiết học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000">
                <a:latin typeface="Arial" charset="0"/>
              </a:rPr>
              <a:t> Chuẩn bị bài học sau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nimClr clrSpc="rgb" dir="cw">
                                      <p:cBhvr>
                                        <p:cTn id="7" dur="2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 animBg="1"/>
      <p:bldP spid="29701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179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Tahoma</vt:lpstr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</vt:vector>
  </TitlesOfParts>
  <Company>164A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CSTeam</cp:lastModifiedBy>
  <cp:revision>74</cp:revision>
  <dcterms:created xsi:type="dcterms:W3CDTF">2008-04-16T13:50:39Z</dcterms:created>
  <dcterms:modified xsi:type="dcterms:W3CDTF">2016-06-30T01:13:15Z</dcterms:modified>
</cp:coreProperties>
</file>