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22" r:id="rId6"/>
    <p:sldMasterId id="2147483724" r:id="rId7"/>
    <p:sldMasterId id="2147483748" r:id="rId8"/>
    <p:sldMasterId id="2147483760" r:id="rId9"/>
    <p:sldMasterId id="2147483774" r:id="rId10"/>
  </p:sldMasterIdLst>
  <p:notesMasterIdLst>
    <p:notesMasterId r:id="rId44"/>
  </p:notesMasterIdLst>
  <p:sldIdLst>
    <p:sldId id="262" r:id="rId11"/>
    <p:sldId id="474" r:id="rId12"/>
    <p:sldId id="475" r:id="rId13"/>
    <p:sldId id="265" r:id="rId14"/>
    <p:sldId id="266" r:id="rId15"/>
    <p:sldId id="267" r:id="rId16"/>
    <p:sldId id="268" r:id="rId17"/>
    <p:sldId id="271" r:id="rId18"/>
    <p:sldId id="476" r:id="rId19"/>
    <p:sldId id="477" r:id="rId20"/>
    <p:sldId id="478" r:id="rId21"/>
    <p:sldId id="304" r:id="rId22"/>
    <p:sldId id="479" r:id="rId23"/>
    <p:sldId id="490" r:id="rId24"/>
    <p:sldId id="481" r:id="rId25"/>
    <p:sldId id="482" r:id="rId26"/>
    <p:sldId id="325" r:id="rId27"/>
    <p:sldId id="276" r:id="rId28"/>
    <p:sldId id="279" r:id="rId29"/>
    <p:sldId id="280" r:id="rId30"/>
    <p:sldId id="259" r:id="rId31"/>
    <p:sldId id="483" r:id="rId32"/>
    <p:sldId id="484" r:id="rId33"/>
    <p:sldId id="485" r:id="rId34"/>
    <p:sldId id="285" r:id="rId35"/>
    <p:sldId id="286" r:id="rId36"/>
    <p:sldId id="328" r:id="rId37"/>
    <p:sldId id="491" r:id="rId38"/>
    <p:sldId id="487" r:id="rId39"/>
    <p:sldId id="489" r:id="rId40"/>
    <p:sldId id="488" r:id="rId41"/>
    <p:sldId id="329"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F5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59" d="100"/>
          <a:sy n="59" d="100"/>
        </p:scale>
        <p:origin x="7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BBBFB-AC48-4F7C-A3D9-FA0B6A3A15C6}" type="datetimeFigureOut">
              <a:rPr lang="en-US" smtClean="0"/>
              <a:t>7/13/2021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21740-88C6-4AD3-8809-F4713D3BFC3A}" type="slidenum">
              <a:rPr lang="en-US" smtClean="0"/>
              <a:t>‹#›</a:t>
            </a:fld>
            <a:endParaRPr lang="en-US"/>
          </a:p>
        </p:txBody>
      </p:sp>
    </p:spTree>
    <p:extLst>
      <p:ext uri="{BB962C8B-B14F-4D97-AF65-F5344CB8AC3E}">
        <p14:creationId xmlns:p14="http://schemas.microsoft.com/office/powerpoint/2010/main" val="172840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267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2579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6526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CFED00-B1CD-41CE-8CCC-0E16A0702E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082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D21740-88C6-4AD3-8809-F4713D3BFC3A}" type="slidenum">
              <a:rPr lang="en-US" smtClean="0"/>
              <a:t>22</a:t>
            </a:fld>
            <a:endParaRPr lang="en-US"/>
          </a:p>
        </p:txBody>
      </p:sp>
    </p:spTree>
    <p:extLst>
      <p:ext uri="{BB962C8B-B14F-4D97-AF65-F5344CB8AC3E}">
        <p14:creationId xmlns:p14="http://schemas.microsoft.com/office/powerpoint/2010/main" val="1506335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33648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0989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3949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20966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13947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15858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072980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254152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016281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42144113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06195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859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178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783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9164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77953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46937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7058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60982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0424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4833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337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73698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58627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47347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2407332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12337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17069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28189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7661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2021/7/13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649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731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2021/7/13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446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2021/7/13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92613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33963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5028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78907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11510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999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72465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651859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9899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7/13/2021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26787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11363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126745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4577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03782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99072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282344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14020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437308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54218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5042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7/13/2021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0380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70964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79552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2722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612581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35385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60893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44245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56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20446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393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7/13/2021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34288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1841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34442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7736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3804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48855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6654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90147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2875530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125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541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7/13/2021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22170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036714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3303342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3175170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218211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7/13/2021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41120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7/13/2021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3973346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7/13/2021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0611040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922828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7/13/2021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167440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95977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7/13/2021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76567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7/13/2021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7751469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7/13/2021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1189207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7/13/2021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11895018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7/13/2021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1892243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7/13/2021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6260298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7/13/2021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746390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7/13/2021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4008628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7/13/2021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316465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7/13/2021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2679467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7/13/2021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440983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7/13/2021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2480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7/13/2021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11965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7/13/2021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33069597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1650869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35727432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7787035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32584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5897530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887437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9680697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63082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7/13/2021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01205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240954198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860998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2021/7/13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1786569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7/13/2021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05907182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7/13/2021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9667540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980489"/>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45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7/13/2021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326534709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7/13/2021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4361858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93.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00.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261632" y="2210521"/>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397081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31540" y="2214370"/>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419465" y="144788"/>
            <a:ext cx="3529380" cy="2643861"/>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230926" y="5403754"/>
            <a:ext cx="2775217" cy="998652"/>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3">
            <a:extLst>
              <a:ext uri="{FF2B5EF4-FFF2-40B4-BE49-F238E27FC236}">
                <a16:creationId xmlns:a16="http://schemas.microsoft.com/office/drawing/2014/main" id="{62A58FDF-36D1-45DB-898F-618811ADB4EA}"/>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095153"/>
            <a:ext cx="527050" cy="263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a:extLst>
              <a:ext uri="{FF2B5EF4-FFF2-40B4-BE49-F238E27FC236}">
                <a16:creationId xmlns:a16="http://schemas.microsoft.com/office/drawing/2014/main" id="{3EED9072-B076-4AC3-9991-E736E857C82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725" y="3639002"/>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a:extLst>
              <a:ext uri="{FF2B5EF4-FFF2-40B4-BE49-F238E27FC236}">
                <a16:creationId xmlns:a16="http://schemas.microsoft.com/office/drawing/2014/main" id="{EFC5D5F6-0E07-4454-8A35-F84528D706B4}"/>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17627" y="181710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73466248-618D-4132-AE3C-0F3BC1E47221}"/>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7951" y="3714493"/>
            <a:ext cx="527050" cy="194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89849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379479" y="1508760"/>
            <a:ext cx="4381928"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722690" y="2203977"/>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4"/>
          <a:stretch>
            <a:fillRect/>
          </a:stretch>
        </p:blipFill>
        <p:spPr>
          <a:xfrm>
            <a:off x="8419465" y="138430"/>
            <a:ext cx="3508832" cy="2667978"/>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239694" y="5230540"/>
            <a:ext cx="2572827" cy="1171867"/>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480142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282305" y="1817103"/>
            <a:ext cx="3658058" cy="2862322"/>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1175017" y="5065749"/>
            <a:ext cx="7320934"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1.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nhỏ</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1F31898B-30A9-41CD-88B1-D6B86E4CA6C0}"/>
              </a:ext>
            </a:extLst>
          </p:cNvPr>
          <p:cNvCxnSpPr>
            <a:cxnSpLocks/>
          </p:cNvCxnSpPr>
          <p:nvPr/>
        </p:nvCxnSpPr>
        <p:spPr>
          <a:xfrm>
            <a:off x="2906486" y="2132057"/>
            <a:ext cx="100321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175017" y="2649469"/>
            <a:ext cx="2873001"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5382586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51814" y="631455"/>
            <a:ext cx="6625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1004678" y="1663662"/>
            <a:ext cx="58100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lẫm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chẫm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vang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7750629" y="1401082"/>
            <a:ext cx="4189734" cy="3278343"/>
          </a:xfrm>
          <a:prstGeom prst="rect">
            <a:avLst/>
          </a:prstGeom>
        </p:spPr>
      </p:pic>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115313" y="3596526"/>
            <a:ext cx="3238973"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Rectangle: Rounded Corners 7">
            <a:extLst>
              <a:ext uri="{FF2B5EF4-FFF2-40B4-BE49-F238E27FC236}">
                <a16:creationId xmlns:a16="http://schemas.microsoft.com/office/drawing/2014/main" id="{2D842709-59E9-49C1-944E-19A885B9CAA4}"/>
              </a:ext>
            </a:extLst>
          </p:cNvPr>
          <p:cNvSpPr/>
          <p:nvPr/>
        </p:nvSpPr>
        <p:spPr>
          <a:xfrm>
            <a:off x="584276" y="5033442"/>
            <a:ext cx="8976933" cy="992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đầu bạn nhỏ tả em mình như thế nào?</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BB9A3B87-B977-4C70-A7B6-A27A09EB7FEB}"/>
              </a:ext>
            </a:extLst>
          </p:cNvPr>
          <p:cNvCxnSpPr>
            <a:cxnSpLocks/>
          </p:cNvCxnSpPr>
          <p:nvPr/>
        </p:nvCxnSpPr>
        <p:spPr>
          <a:xfrm>
            <a:off x="1115313" y="4119040"/>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630A6D2-0064-4E33-A04A-BB253F81CBB7}"/>
              </a:ext>
            </a:extLst>
          </p:cNvPr>
          <p:cNvCxnSpPr>
            <a:cxnSpLocks/>
          </p:cNvCxnSpPr>
          <p:nvPr/>
        </p:nvCxnSpPr>
        <p:spPr>
          <a:xfrm>
            <a:off x="1126199" y="4576241"/>
            <a:ext cx="394654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85327483"/>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1624757" y="236022"/>
            <a:ext cx="7544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523455" y="1034711"/>
            <a:ext cx="576942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nhãn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trồng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Hay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cơn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Nằm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cuộn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Rồi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giọt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3CB66D3A-AE1C-434F-98C6-7C97981B1912}"/>
              </a:ext>
            </a:extLst>
          </p:cNvPr>
          <p:cNvSpPr/>
          <p:nvPr/>
        </p:nvSpPr>
        <p:spPr>
          <a:xfrm>
            <a:off x="392214" y="5649830"/>
            <a:ext cx="11360635"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Trong khổ thơ thứ hai và thứ ba bạn nhỏ đoán em bé từ đâu đến?</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973100" y="1502827"/>
            <a:ext cx="20655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448F55D2-6D8D-43E1-9DEB-50500A7AF04D}"/>
              </a:ext>
            </a:extLst>
          </p:cNvPr>
          <p:cNvCxnSpPr>
            <a:cxnSpLocks/>
          </p:cNvCxnSpPr>
          <p:nvPr/>
        </p:nvCxnSpPr>
        <p:spPr>
          <a:xfrm>
            <a:off x="1798929" y="1983239"/>
            <a:ext cx="2239671"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B5C3C12D-6F74-49FC-8984-072B49B5F4B4}"/>
              </a:ext>
            </a:extLst>
          </p:cNvPr>
          <p:cNvCxnSpPr>
            <a:cxnSpLocks/>
          </p:cNvCxnSpPr>
          <p:nvPr/>
        </p:nvCxnSpPr>
        <p:spPr>
          <a:xfrm>
            <a:off x="1973100" y="2483983"/>
            <a:ext cx="228321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B4EEA56-5904-46DA-A157-DBAB957364E5}"/>
              </a:ext>
            </a:extLst>
          </p:cNvPr>
          <p:cNvCxnSpPr>
            <a:cxnSpLocks/>
          </p:cNvCxnSpPr>
          <p:nvPr/>
        </p:nvCxnSpPr>
        <p:spPr>
          <a:xfrm>
            <a:off x="1798929" y="3961692"/>
            <a:ext cx="2152585"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8" name="Picture 17">
            <a:extLst>
              <a:ext uri="{FF2B5EF4-FFF2-40B4-BE49-F238E27FC236}">
                <a16:creationId xmlns:a16="http://schemas.microsoft.com/office/drawing/2014/main" id="{96D5E8FE-3684-48D9-9AA5-3AA32F066751}"/>
              </a:ext>
            </a:extLst>
          </p:cNvPr>
          <p:cNvPicPr>
            <a:picLocks noChangeAspect="1"/>
          </p:cNvPicPr>
          <p:nvPr/>
        </p:nvPicPr>
        <p:blipFill>
          <a:blip r:embed="rId3"/>
          <a:stretch>
            <a:fillRect/>
          </a:stretch>
        </p:blipFill>
        <p:spPr>
          <a:xfrm>
            <a:off x="6042186" y="1502827"/>
            <a:ext cx="5841292" cy="3568031"/>
          </a:xfrm>
          <a:prstGeom prst="rect">
            <a:avLst/>
          </a:prstGeom>
        </p:spPr>
      </p:pic>
      <p:sp>
        <p:nvSpPr>
          <p:cNvPr id="19" name="Oval 18">
            <a:extLst>
              <a:ext uri="{FF2B5EF4-FFF2-40B4-BE49-F238E27FC236}">
                <a16:creationId xmlns:a16="http://schemas.microsoft.com/office/drawing/2014/main" id="{96D2EBDE-CAF8-452A-BAC5-9494F59A0C5D}"/>
              </a:ext>
            </a:extLst>
          </p:cNvPr>
          <p:cNvSpPr/>
          <p:nvPr/>
        </p:nvSpPr>
        <p:spPr>
          <a:xfrm>
            <a:off x="6413673" y="1242347"/>
            <a:ext cx="2252453" cy="192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D8788E-E3E9-49E5-B56A-E7DA1B3C42BE}"/>
              </a:ext>
            </a:extLst>
          </p:cNvPr>
          <p:cNvSpPr/>
          <p:nvPr/>
        </p:nvSpPr>
        <p:spPr>
          <a:xfrm>
            <a:off x="8683779" y="1317171"/>
            <a:ext cx="2128367" cy="18986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0230895-F8F8-4502-BF7F-B3AB5CB59172}"/>
              </a:ext>
            </a:extLst>
          </p:cNvPr>
          <p:cNvSpPr/>
          <p:nvPr/>
        </p:nvSpPr>
        <p:spPr>
          <a:xfrm>
            <a:off x="5778326" y="3152344"/>
            <a:ext cx="2128367" cy="19280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322368F-21C3-436D-8301-3BF742132FB2}"/>
              </a:ext>
            </a:extLst>
          </p:cNvPr>
          <p:cNvSpPr/>
          <p:nvPr/>
        </p:nvSpPr>
        <p:spPr>
          <a:xfrm>
            <a:off x="9798032" y="3026229"/>
            <a:ext cx="2206235" cy="20541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74878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230812" y="417111"/>
            <a:ext cx="67281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1230038" y="1508760"/>
            <a:ext cx="5921876"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thức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giấc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rộng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yêu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Đăng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7500257" y="1205174"/>
            <a:ext cx="4440106" cy="3474251"/>
          </a:xfrm>
          <a:prstGeom prst="rect">
            <a:avLst/>
          </a:prstGeom>
        </p:spPr>
      </p:pic>
      <p:sp>
        <p:nvSpPr>
          <p:cNvPr id="2" name="Rectangle: Rounded Corners 1">
            <a:extLst>
              <a:ext uri="{FF2B5EF4-FFF2-40B4-BE49-F238E27FC236}">
                <a16:creationId xmlns:a16="http://schemas.microsoft.com/office/drawing/2014/main" id="{3CB66D3A-AE1C-434F-98C6-7C97981B1912}"/>
              </a:ext>
            </a:extLst>
          </p:cNvPr>
          <p:cNvSpPr/>
          <p:nvPr/>
        </p:nvSpPr>
        <p:spPr>
          <a:xfrm>
            <a:off x="323786" y="4978993"/>
            <a:ext cx="11544427" cy="10280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nhỏ</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a:extLst>
              <a:ext uri="{FF2B5EF4-FFF2-40B4-BE49-F238E27FC236}">
                <a16:creationId xmlns:a16="http://schemas.microsoft.com/office/drawing/2014/main" id="{2D9FFA70-E736-4E4B-BCFE-6C1E2EC64FFF}"/>
              </a:ext>
            </a:extLst>
          </p:cNvPr>
          <p:cNvCxnSpPr>
            <a:cxnSpLocks/>
          </p:cNvCxnSpPr>
          <p:nvPr/>
        </p:nvCxnSpPr>
        <p:spPr>
          <a:xfrm>
            <a:off x="1330843" y="3833811"/>
            <a:ext cx="4297072"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347612684"/>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24025" y="1982470"/>
            <a:ext cx="7779204"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C35C90-0D48-400D-BD0D-64BCB9126FC3}"/>
              </a:ext>
            </a:extLst>
          </p:cNvPr>
          <p:cNvSpPr>
            <a:spLocks noGrp="1"/>
          </p:cNvSpPr>
          <p:nvPr>
            <p:ph type="title"/>
          </p:nvPr>
        </p:nvSpPr>
        <p:spPr>
          <a:xfrm>
            <a:off x="272143" y="466967"/>
            <a:ext cx="10515600" cy="724189"/>
          </a:xfrm>
        </p:spPr>
        <p:txBody>
          <a:bodyPr/>
          <a:lstStyle/>
          <a:p>
            <a:r>
              <a:rPr lang="en-US"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1</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thêm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các</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ngữ</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bé</a:t>
            </a:r>
            <a:r>
              <a:rPr lang="en-US"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Cloud 5">
            <a:extLst>
              <a:ext uri="{FF2B5EF4-FFF2-40B4-BE49-F238E27FC236}">
                <a16:creationId xmlns:a16="http://schemas.microsoft.com/office/drawing/2014/main" id="{147063F2-7C15-4E75-AA88-922FB9D3B325}"/>
              </a:ext>
            </a:extLst>
          </p:cNvPr>
          <p:cNvSpPr/>
          <p:nvPr/>
        </p:nvSpPr>
        <p:spPr>
          <a:xfrm>
            <a:off x="1317574" y="1378379"/>
            <a:ext cx="8642854" cy="260934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bụ bẫm, </a:t>
            </a:r>
            <a:r>
              <a:rPr lang="en-US" sz="3200" b="1"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mũm</a:t>
            </a:r>
            <a:r>
              <a:rPr lang="en-US"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i="0" dirty="0" err="1">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mĩm</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xinh</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xắn</a:t>
            </a:r>
            <a:r>
              <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ngộ nghĩnh, đáng yêu, bầu bĩnh, ngây thơ, dễ thương, mập mạp</a:t>
            </a:r>
            <a:endParaRPr lang="en-US" sz="3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itle 4">
            <a:extLst>
              <a:ext uri="{FF2B5EF4-FFF2-40B4-BE49-F238E27FC236}">
                <a16:creationId xmlns:a16="http://schemas.microsoft.com/office/drawing/2014/main" id="{8EDC0234-7C09-40BC-B49E-E78FC2D449B8}"/>
              </a:ext>
            </a:extLst>
          </p:cNvPr>
          <p:cNvSpPr txBox="1">
            <a:spLocks/>
          </p:cNvSpPr>
          <p:nvPr/>
        </p:nvSpPr>
        <p:spPr>
          <a:xfrm>
            <a:off x="272143" y="4174948"/>
            <a:ext cx="10699044" cy="8708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vi-VN"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Đặt câu với từ ngữ em tìm được ở bài tập 1.</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itle 4">
            <a:extLst>
              <a:ext uri="{FF2B5EF4-FFF2-40B4-BE49-F238E27FC236}">
                <a16:creationId xmlns:a16="http://schemas.microsoft.com/office/drawing/2014/main" id="{5F6FC191-815C-43C7-87D0-9EC7100B4FE7}"/>
              </a:ext>
            </a:extLst>
          </p:cNvPr>
          <p:cNvSpPr txBox="1">
            <a:spLocks/>
          </p:cNvSpPr>
          <p:nvPr/>
        </p:nvSpPr>
        <p:spPr>
          <a:xfrm>
            <a:off x="650320" y="4960332"/>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Xoài</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đáng</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itle 4">
            <a:extLst>
              <a:ext uri="{FF2B5EF4-FFF2-40B4-BE49-F238E27FC236}">
                <a16:creationId xmlns:a16="http://schemas.microsoft.com/office/drawing/2014/main" id="{EC28CDB9-3414-4BC8-8607-2C9479F0E0B5}"/>
              </a:ext>
            </a:extLst>
          </p:cNvPr>
          <p:cNvSpPr txBox="1">
            <a:spLocks/>
          </p:cNvSpPr>
          <p:nvPr/>
        </p:nvSpPr>
        <p:spPr>
          <a:xfrm>
            <a:off x="552349" y="5675235"/>
            <a:ext cx="6871708" cy="624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Hà</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mập</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mạp</a:t>
            </a: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p:bldP spid="2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 Box 1"/>
          <p:cNvSpPr txBox="1"/>
          <p:nvPr/>
        </p:nvSpPr>
        <p:spPr>
          <a:xfrm>
            <a:off x="4502890" y="772856"/>
            <a:ext cx="5550747" cy="5693866"/>
          </a:xfrm>
          <a:prstGeom prst="rect">
            <a:avLst/>
          </a:prstGeom>
          <a:noFill/>
        </p:spPr>
        <p:txBody>
          <a:bodyPr wrap="square" rtlCol="0">
            <a:spAutoFit/>
          </a:bodyPr>
          <a:lstStyle/>
          <a:p>
            <a:pPr lvl="0">
              <a:defRPr/>
            </a:pPr>
            <a:r>
              <a:rPr lang="vi-VN" sz="2800" dirty="0">
                <a:solidFill>
                  <a:srgbClr val="000000"/>
                </a:solidFill>
                <a:latin typeface="HP001 4 hang 1 ô ly" panose="020B0603050302020204" charset="0"/>
                <a:cs typeface="HP001 4 hang 1 ô ly" panose="020B0603050302020204" charset="0"/>
              </a:rPr>
              <a:t>Mẹ, mẹ ơi em bé</a:t>
            </a:r>
          </a:p>
          <a:p>
            <a:pPr lvl="0">
              <a:defRPr/>
            </a:pPr>
            <a:r>
              <a:rPr lang="vi-VN" sz="2800" dirty="0">
                <a:solidFill>
                  <a:srgbClr val="000000"/>
                </a:solidFill>
                <a:latin typeface="HP001 4 hang 1 ô ly" panose="020B0603050302020204" charset="0"/>
                <a:cs typeface="HP001 4 hang 1 ô ly" panose="020B0603050302020204" charset="0"/>
              </a:rPr>
              <a:t>Từ đâu đến nhà ta</a:t>
            </a:r>
          </a:p>
          <a:p>
            <a:pPr lvl="0">
              <a:defRPr/>
            </a:pPr>
            <a:r>
              <a:rPr lang="vi-VN" sz="2800" dirty="0">
                <a:solidFill>
                  <a:srgbClr val="000000"/>
                </a:solidFill>
                <a:latin typeface="HP001 4 hang 1 ô ly" panose="020B0603050302020204" charset="0"/>
                <a:cs typeface="HP001 4 hang 1 ô ly" panose="020B0603050302020204" charset="0"/>
              </a:rPr>
              <a:t>Nụ cười như tia nắng</a:t>
            </a:r>
          </a:p>
          <a:p>
            <a:pPr lvl="0">
              <a:defRPr/>
            </a:pPr>
            <a:r>
              <a:rPr lang="vi-VN" sz="2800" dirty="0">
                <a:solidFill>
                  <a:srgbClr val="000000"/>
                </a:solidFill>
                <a:latin typeface="HP001 4 hang 1 ô ly" panose="020B0603050302020204" charset="0"/>
                <a:cs typeface="HP001 4 hang 1 ô ly" panose="020B0603050302020204" charset="0"/>
              </a:rPr>
              <a:t>Bàn tay như nụ hoa</a:t>
            </a:r>
          </a:p>
          <a:p>
            <a:pPr lvl="0">
              <a:defRPr/>
            </a:pPr>
            <a:r>
              <a:rPr lang="vi-VN" sz="2800" dirty="0">
                <a:solidFill>
                  <a:srgbClr val="000000"/>
                </a:solidFill>
                <a:latin typeface="HP001 4 hang 1 ô ly" panose="020B0603050302020204" charset="0"/>
                <a:cs typeface="HP001 4 hang 1 ô ly" panose="020B0603050302020204" charset="0"/>
              </a:rPr>
              <a:t>Bước chân đi lẫm chẫm</a:t>
            </a:r>
          </a:p>
          <a:p>
            <a:pPr lvl="0">
              <a:defRPr/>
            </a:pPr>
            <a:r>
              <a:rPr lang="vi-VN" sz="2800" dirty="0">
                <a:solidFill>
                  <a:srgbClr val="000000"/>
                </a:solidFill>
                <a:latin typeface="HP001 4 hang 1 ô ly" panose="020B0603050302020204" charset="0"/>
                <a:cs typeface="HP001 4 hang 1 ô ly" panose="020B0603050302020204" charset="0"/>
              </a:rPr>
              <a:t>Tiếng cười vang sân nhà?</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r>
              <a:rPr lang="vi-VN" sz="2800" dirty="0">
                <a:solidFill>
                  <a:srgbClr val="000000"/>
                </a:solidFill>
                <a:latin typeface="HP001 4 hang 1 ô ly" panose="020B0603050302020204" charset="0"/>
                <a:cs typeface="HP001 4 hang 1 ô ly" panose="020B0603050302020204" charset="0"/>
              </a:rPr>
              <a:t>Hay bé từ sao xuống</a:t>
            </a:r>
          </a:p>
          <a:p>
            <a:pPr lvl="0">
              <a:defRPr/>
            </a:pPr>
            <a:r>
              <a:rPr lang="vi-VN" sz="2800" dirty="0">
                <a:solidFill>
                  <a:srgbClr val="000000"/>
                </a:solidFill>
                <a:latin typeface="HP001 4 hang 1 ô ly" panose="020B0603050302020204" charset="0"/>
                <a:cs typeface="HP001 4 hang 1 ô ly" panose="020B0603050302020204" charset="0"/>
              </a:rPr>
              <a:t>Hay từ biển bước lên</a:t>
            </a:r>
          </a:p>
          <a:p>
            <a:pPr lvl="0">
              <a:defRPr/>
            </a:pPr>
            <a:r>
              <a:rPr lang="vi-VN" sz="2800" dirty="0">
                <a:solidFill>
                  <a:srgbClr val="000000"/>
                </a:solidFill>
                <a:latin typeface="HP001 4 hang 1 ô ly" panose="020B0603050302020204" charset="0"/>
                <a:cs typeface="HP001 4 hang 1 ô ly" panose="020B0603050302020204" charset="0"/>
              </a:rPr>
              <a:t>Hay bé trong quả nhãn</a:t>
            </a:r>
          </a:p>
          <a:p>
            <a:pPr lvl="0">
              <a:defRPr/>
            </a:pPr>
            <a:r>
              <a:rPr lang="vi-VN" sz="2800" dirty="0">
                <a:solidFill>
                  <a:srgbClr val="000000"/>
                </a:solidFill>
                <a:latin typeface="HP001 4 hang 1 ô ly" panose="020B0603050302020204" charset="0"/>
                <a:cs typeface="HP001 4 hang 1 ô ly" panose="020B0603050302020204" charset="0"/>
              </a:rPr>
              <a:t>Ông trồng cạnh hàng hiên?</a:t>
            </a:r>
          </a:p>
          <a:p>
            <a:pPr lvl="0">
              <a:defRPr/>
            </a:pPr>
            <a:endParaRPr lang="vi-VN" sz="2800" dirty="0">
              <a:solidFill>
                <a:srgbClr val="000000"/>
              </a:solidFill>
              <a:latin typeface="HP001 4 hang 1 ô ly" panose="020B0603050302020204" charset="0"/>
              <a:cs typeface="HP001 4 hang 1 ô ly" panose="020B0603050302020204" charset="0"/>
            </a:endParaRPr>
          </a:p>
          <a:p>
            <a:pPr lvl="0">
              <a:defRPr/>
            </a:pPr>
            <a:endParaRPr lang="vi-VN" sz="2800" dirty="0">
              <a:solidFill>
                <a:srgbClr val="000000"/>
              </a:solidFill>
              <a:latin typeface="HP001 4 hang 1 ô ly" panose="020B0603050302020204" charset="0"/>
              <a:cs typeface="HP001 4 hang 1 ô ly" panose="020B0603050302020204" charset="0"/>
            </a:endParaRPr>
          </a:p>
        </p:txBody>
      </p:sp>
      <p:sp>
        <p:nvSpPr>
          <p:cNvPr id="3" name="Rounded Rectangle 1">
            <a:extLst>
              <a:ext uri="{FF2B5EF4-FFF2-40B4-BE49-F238E27FC236}">
                <a16:creationId xmlns:a16="http://schemas.microsoft.com/office/drawing/2014/main" id="{CBEBA727-938B-4B9B-BA0D-4137C430FDFB}"/>
              </a:ext>
            </a:extLst>
          </p:cNvPr>
          <p:cNvSpPr/>
          <p:nvPr/>
        </p:nvSpPr>
        <p:spPr>
          <a:xfrm>
            <a:off x="1027430" y="548433"/>
            <a:ext cx="2709192"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Nghe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Content Placeholder 20" descr="logo">
            <a:extLst>
              <a:ext uri="{FF2B5EF4-FFF2-40B4-BE49-F238E27FC236}">
                <a16:creationId xmlns:a16="http://schemas.microsoft.com/office/drawing/2014/main" id="{1AF69E75-DDE7-4FE7-BF3B-B53001382422}"/>
              </a:ext>
            </a:extLst>
          </p:cNvPr>
          <p:cNvPicPr>
            <a:picLocks noChangeAspect="1"/>
          </p:cNvPicPr>
          <p:nvPr/>
        </p:nvPicPr>
        <p:blipFill>
          <a:blip r:embed="rId4"/>
          <a:stretch>
            <a:fillRect/>
          </a:stretch>
        </p:blipFill>
        <p:spPr>
          <a:xfrm>
            <a:off x="10053637" y="391278"/>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789710" y="571995"/>
            <a:ext cx="10596747" cy="707886"/>
          </a:xfrm>
          <a:prstGeom prst="rect">
            <a:avLst/>
          </a:prstGeom>
          <a:noFill/>
        </p:spPr>
        <p:txBody>
          <a:bodyPr wrap="square" rtlCol="0">
            <a:spAutoFit/>
          </a:bodyPr>
          <a:lstStyle/>
          <a:p>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2.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iên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yên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uyên</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thay</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cho</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ô </a:t>
            </a:r>
            <a:r>
              <a:rPr lang="en-US" sz="40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0" name="Group 19">
            <a:extLst>
              <a:ext uri="{FF2B5EF4-FFF2-40B4-BE49-F238E27FC236}">
                <a16:creationId xmlns:a16="http://schemas.microsoft.com/office/drawing/2014/main" id="{644D6DC6-641C-4BC0-87C6-F3BB405BB6E1}"/>
              </a:ext>
            </a:extLst>
          </p:cNvPr>
          <p:cNvGrpSpPr/>
          <p:nvPr/>
        </p:nvGrpSpPr>
        <p:grpSpPr>
          <a:xfrm>
            <a:off x="1001485" y="1447799"/>
            <a:ext cx="9971315" cy="3675045"/>
            <a:chOff x="1001485" y="1447799"/>
            <a:chExt cx="9971315" cy="3675045"/>
          </a:xfrm>
        </p:grpSpPr>
        <p:sp>
          <p:nvSpPr>
            <p:cNvPr id="3" name="TextBox 2">
              <a:extLst>
                <a:ext uri="{FF2B5EF4-FFF2-40B4-BE49-F238E27FC236}">
                  <a16:creationId xmlns:a16="http://schemas.microsoft.com/office/drawing/2014/main" id="{7B617F8A-5CD5-42DD-BBCF-64FFEB25459D}"/>
                </a:ext>
              </a:extLst>
            </p:cNvPr>
            <p:cNvSpPr txBox="1"/>
            <p:nvPr/>
          </p:nvSpPr>
          <p:spPr>
            <a:xfrm>
              <a:off x="1001485" y="1447799"/>
              <a:ext cx="9971315" cy="3675045"/>
            </a:xfrm>
            <a:prstGeom prst="rect">
              <a:avLst/>
            </a:prstGeom>
            <a:noFill/>
          </p:spPr>
          <p:txBody>
            <a:bodyPr wrap="square" rtlCol="0">
              <a:spAutoFit/>
            </a:bodyPr>
            <a:lstStyle/>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long </a:t>
              </a:r>
              <a:r>
                <a:rPr lang="en-US" sz="4000" dirty="0" err="1">
                  <a:latin typeface="Times New Roman" panose="02020603050405020304" pitchFamily="18" charset="0"/>
                  <a:cs typeface="Times New Roman" panose="02020603050405020304" pitchFamily="18" charset="0"/>
                </a:rPr>
                <a:t>mẹ</a:t>
              </a:r>
              <a:r>
                <a:rPr lang="en-US" sz="40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Ngoài</a:t>
              </a:r>
              <a:r>
                <a:rPr lang="en-US" sz="4000" dirty="0">
                  <a:latin typeface="Times New Roman" panose="02020603050405020304" pitchFamily="18" charset="0"/>
                  <a:cs typeface="Times New Roman" panose="02020603050405020304" pitchFamily="18" charset="0"/>
                </a:rPr>
                <a:t> h       , </a:t>
              </a:r>
              <a:r>
                <a:rPr lang="en-US" sz="4000" dirty="0" err="1">
                  <a:latin typeface="Times New Roman" panose="02020603050405020304" pitchFamily="18" charset="0"/>
                  <a:cs typeface="Times New Roman" panose="02020603050405020304" pitchFamily="18" charset="0"/>
                </a:rPr>
                <a:t>trời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lặng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gió</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4000" dirty="0" err="1">
                  <a:latin typeface="Times New Roman" panose="02020603050405020304" pitchFamily="18" charset="0"/>
                  <a:cs typeface="Times New Roman" panose="02020603050405020304" pitchFamily="18" charset="0"/>
                </a:rPr>
                <a:t>Nắng</a:t>
              </a:r>
              <a:r>
                <a:rPr lang="en-US" sz="4000" dirty="0">
                  <a:latin typeface="Times New Roman" panose="02020603050405020304" pitchFamily="18" charset="0"/>
                  <a:cs typeface="Times New Roman" panose="02020603050405020304" pitchFamily="18" charset="0"/>
                </a:rPr>
                <a:t> x         qua </a:t>
              </a:r>
              <a:r>
                <a:rPr lang="en-US" sz="4000" dirty="0" err="1">
                  <a:latin typeface="Times New Roman" panose="02020603050405020304" pitchFamily="18" charset="0"/>
                  <a:cs typeface="Times New Roman" panose="02020603050405020304" pitchFamily="18" charset="0"/>
                </a:rPr>
                <a:t>kẽ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a:t>
              </a:r>
              <a:r>
                <a:rPr lang="en-US" sz="4000" dirty="0">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6F237713-742F-4D1E-9258-D64770CFAE92}"/>
                </a:ext>
              </a:extLst>
            </p:cNvPr>
            <p:cNvSpPr/>
            <p:nvPr/>
          </p:nvSpPr>
          <p:spPr>
            <a:xfrm>
              <a:off x="4425959" y="1627798"/>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30C6B12-3E11-45F8-B57F-700B341460FA}"/>
                </a:ext>
              </a:extLst>
            </p:cNvPr>
            <p:cNvSpPr/>
            <p:nvPr/>
          </p:nvSpPr>
          <p:spPr>
            <a:xfrm>
              <a:off x="3225870" y="2510556"/>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AD76DA6-8C7B-4F84-97F1-697E7247E16E}"/>
                </a:ext>
              </a:extLst>
            </p:cNvPr>
            <p:cNvSpPr/>
            <p:nvPr/>
          </p:nvSpPr>
          <p:spPr>
            <a:xfrm>
              <a:off x="4807204" y="3489830"/>
              <a:ext cx="762490" cy="556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0F1523-A527-433F-AB84-B967997D924B}"/>
                </a:ext>
              </a:extLst>
            </p:cNvPr>
            <p:cNvSpPr/>
            <p:nvPr/>
          </p:nvSpPr>
          <p:spPr>
            <a:xfrm>
              <a:off x="3111142" y="4336123"/>
              <a:ext cx="762490" cy="616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67B705D-B3EF-4B7E-A78B-8CDA21AEDB01}"/>
              </a:ext>
            </a:extLst>
          </p:cNvPr>
          <p:cNvSpPr txBox="1"/>
          <p:nvPr/>
        </p:nvSpPr>
        <p:spPr>
          <a:xfrm>
            <a:off x="4714922" y="3483002"/>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yên</a:t>
            </a:r>
            <a:endParaRPr lang="en-US" sz="4000" b="1" i="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047C709-DD4C-445C-82B5-46563327F876}"/>
              </a:ext>
            </a:extLst>
          </p:cNvPr>
          <p:cNvSpPr txBox="1"/>
          <p:nvPr/>
        </p:nvSpPr>
        <p:spPr>
          <a:xfrm>
            <a:off x="2946045" y="4393186"/>
            <a:ext cx="1300843"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uyên</a:t>
            </a:r>
            <a:endParaRPr lang="en-US" sz="4000" b="1" i="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CBDFAF0-46C9-4CAF-B43A-3FED2F8B0A11}"/>
              </a:ext>
            </a:extLst>
          </p:cNvPr>
          <p:cNvSpPr txBox="1"/>
          <p:nvPr/>
        </p:nvSpPr>
        <p:spPr>
          <a:xfrm>
            <a:off x="3122941" y="2570676"/>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iên</a:t>
            </a:r>
            <a:endParaRPr lang="en-US" sz="4000" b="1" i="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9224A61-6108-4550-87C2-AA541F264D77}"/>
              </a:ext>
            </a:extLst>
          </p:cNvPr>
          <p:cNvSpPr txBox="1"/>
          <p:nvPr/>
        </p:nvSpPr>
        <p:spPr>
          <a:xfrm>
            <a:off x="4327985" y="1659883"/>
            <a:ext cx="1099457"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iên</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9"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A4AF36-1B93-4BC6-B6DC-3F7D6D18F3D6}"/>
              </a:ext>
            </a:extLst>
          </p:cNvPr>
          <p:cNvSpPr txBox="1"/>
          <p:nvPr/>
        </p:nvSpPr>
        <p:spPr>
          <a:xfrm>
            <a:off x="985651" y="363119"/>
            <a:ext cx="8146473"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2C674E1-0AC8-43CF-8435-24E36BC1765B}"/>
              </a:ext>
            </a:extLst>
          </p:cNvPr>
          <p:cNvSpPr txBox="1"/>
          <p:nvPr/>
        </p:nvSpPr>
        <p:spPr>
          <a:xfrm>
            <a:off x="985651" y="1071005"/>
            <a:ext cx="9736778"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3A499FC9-BB25-449F-B271-0F13B49B4154}"/>
              </a:ext>
            </a:extLst>
          </p:cNvPr>
          <p:cNvSpPr txBox="1"/>
          <p:nvPr/>
        </p:nvSpPr>
        <p:spPr>
          <a:xfrm>
            <a:off x="985651" y="1865400"/>
            <a:ext cx="2299149"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d</a:t>
            </a:r>
            <a:r>
              <a:rPr lang="en-US" sz="3600" b="1" i="1" dirty="0" err="1">
                <a:solidFill>
                  <a:srgbClr val="FF0000"/>
                </a:solidFill>
                <a:latin typeface="Times New Roman" panose="02020603050405020304" pitchFamily="18" charset="0"/>
                <a:cs typeface="Times New Roman" panose="02020603050405020304" pitchFamily="18" charset="0"/>
              </a:rPr>
              <a:t>ắt</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rắt</a:t>
            </a:r>
            <a:r>
              <a:rPr lang="en-US" sz="3600" b="1" i="1" dirty="0">
                <a:solidFill>
                  <a:srgbClr val="FF0000"/>
                </a:solidFill>
                <a:latin typeface="Times New Roman" panose="02020603050405020304" pitchFamily="18" charset="0"/>
                <a:cs typeface="Times New Roman" panose="02020603050405020304" pitchFamily="18" charset="0"/>
              </a:rPr>
              <a:t> )</a:t>
            </a:r>
          </a:p>
        </p:txBody>
      </p:sp>
      <p:sp>
        <p:nvSpPr>
          <p:cNvPr id="18" name="TextBox 17">
            <a:extLst>
              <a:ext uri="{FF2B5EF4-FFF2-40B4-BE49-F238E27FC236}">
                <a16:creationId xmlns:a16="http://schemas.microsoft.com/office/drawing/2014/main" id="{9A06B3D5-4879-4E0C-8441-0CF2EDFB5248}"/>
              </a:ext>
            </a:extLst>
          </p:cNvPr>
          <p:cNvSpPr txBox="1"/>
          <p:nvPr/>
        </p:nvSpPr>
        <p:spPr>
          <a:xfrm>
            <a:off x="891136" y="4086511"/>
            <a:ext cx="2488177" cy="707886"/>
          </a:xfrm>
          <a:prstGeom prst="rect">
            <a:avLst/>
          </a:prstGeom>
          <a:noFill/>
        </p:spPr>
        <p:txBody>
          <a:bodyPr wrap="square" rtlCol="0">
            <a:spAutoFit/>
          </a:bodyPr>
          <a:lstStyle/>
          <a:p>
            <a:r>
              <a:rPr lang="en-US" sz="4000" b="1" i="1" dirty="0">
                <a:solidFill>
                  <a:srgbClr val="FF0000"/>
                </a:solidFill>
                <a:latin typeface="Times New Roman" panose="02020603050405020304" pitchFamily="18" charset="0"/>
                <a:cs typeface="Times New Roman" panose="02020603050405020304" pitchFamily="18" charset="0"/>
              </a:rPr>
              <a:t>(</a:t>
            </a:r>
            <a:r>
              <a:rPr lang="en-US" sz="4000" b="1" i="1" dirty="0" err="1">
                <a:solidFill>
                  <a:srgbClr val="FF0000"/>
                </a:solidFill>
                <a:latin typeface="Times New Roman" panose="02020603050405020304" pitchFamily="18" charset="0"/>
                <a:cs typeface="Times New Roman" panose="02020603050405020304" pitchFamily="18" charset="0"/>
              </a:rPr>
              <a:t>gieo</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reo</a:t>
            </a:r>
            <a:r>
              <a:rPr lang="en-US" sz="3600" b="1" i="1" dirty="0">
                <a:solidFill>
                  <a:srgbClr val="FF0000"/>
                </a:solidFill>
                <a:latin typeface="Times New Roman" panose="02020603050405020304" pitchFamily="18" charset="0"/>
                <a:cs typeface="Times New Roman" panose="02020603050405020304" pitchFamily="18" charset="0"/>
              </a:rPr>
              <a:t> )</a:t>
            </a:r>
          </a:p>
        </p:txBody>
      </p:sp>
      <p:grpSp>
        <p:nvGrpSpPr>
          <p:cNvPr id="6" name="Group 5">
            <a:extLst>
              <a:ext uri="{FF2B5EF4-FFF2-40B4-BE49-F238E27FC236}">
                <a16:creationId xmlns:a16="http://schemas.microsoft.com/office/drawing/2014/main" id="{8870EF87-5066-4BA9-ADAE-921670AE5E82}"/>
              </a:ext>
            </a:extLst>
          </p:cNvPr>
          <p:cNvGrpSpPr/>
          <p:nvPr/>
        </p:nvGrpSpPr>
        <p:grpSpPr>
          <a:xfrm>
            <a:off x="1804159" y="2497641"/>
            <a:ext cx="9257684" cy="1654748"/>
            <a:chOff x="1804159" y="2497641"/>
            <a:chExt cx="9257684" cy="1654748"/>
          </a:xfrm>
        </p:grpSpPr>
        <p:sp>
          <p:nvSpPr>
            <p:cNvPr id="15" name="TextBox 14">
              <a:extLst>
                <a:ext uri="{FF2B5EF4-FFF2-40B4-BE49-F238E27FC236}">
                  <a16:creationId xmlns:a16="http://schemas.microsoft.com/office/drawing/2014/main" id="{2E60CD7C-FD35-4380-BF30-F867006449BF}"/>
                </a:ext>
              </a:extLst>
            </p:cNvPr>
            <p:cNvSpPr txBox="1"/>
            <p:nvPr/>
          </p:nvSpPr>
          <p:spPr>
            <a:xfrm>
              <a:off x="1804159" y="2497641"/>
              <a:ext cx="9257684" cy="1654748"/>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réo</a:t>
              </a:r>
              <a:r>
                <a:rPr lang="en-US" sz="3600" dirty="0">
                  <a:latin typeface="Times New Roman" panose="02020603050405020304" pitchFamily="18" charset="0"/>
                  <a:cs typeface="Times New Roman" panose="02020603050405020304" pitchFamily="18" charset="0"/>
                </a:rPr>
                <a:t>  </a:t>
              </a:r>
            </a:p>
          </p:txBody>
        </p:sp>
        <p:sp>
          <p:nvSpPr>
            <p:cNvPr id="3" name="Rectangle 2">
              <a:extLst>
                <a:ext uri="{FF2B5EF4-FFF2-40B4-BE49-F238E27FC236}">
                  <a16:creationId xmlns:a16="http://schemas.microsoft.com/office/drawing/2014/main" id="{F07CA137-044E-447B-9463-35B29C488E97}"/>
                </a:ext>
              </a:extLst>
            </p:cNvPr>
            <p:cNvSpPr/>
            <p:nvPr/>
          </p:nvSpPr>
          <p:spPr>
            <a:xfrm>
              <a:off x="3093647" y="270095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D128F1B-569F-4CFC-B88E-A1F141CCC093}"/>
                </a:ext>
              </a:extLst>
            </p:cNvPr>
            <p:cNvSpPr/>
            <p:nvPr/>
          </p:nvSpPr>
          <p:spPr>
            <a:xfrm>
              <a:off x="5822761" y="348342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5A91B4E-2F9B-4D40-BEEE-A0BD5E641F67}"/>
              </a:ext>
            </a:extLst>
          </p:cNvPr>
          <p:cNvGrpSpPr/>
          <p:nvPr/>
        </p:nvGrpSpPr>
        <p:grpSpPr>
          <a:xfrm>
            <a:off x="985651" y="4753625"/>
            <a:ext cx="9257684" cy="1654748"/>
            <a:chOff x="985651" y="4753625"/>
            <a:chExt cx="9257684" cy="1654748"/>
          </a:xfrm>
        </p:grpSpPr>
        <p:sp>
          <p:nvSpPr>
            <p:cNvPr id="19" name="TextBox 18">
              <a:extLst>
                <a:ext uri="{FF2B5EF4-FFF2-40B4-BE49-F238E27FC236}">
                  <a16:creationId xmlns:a16="http://schemas.microsoft.com/office/drawing/2014/main" id="{5ED7E545-3EE0-48C3-950E-06C4E48EF447}"/>
                </a:ext>
              </a:extLst>
            </p:cNvPr>
            <p:cNvSpPr txBox="1"/>
            <p:nvPr/>
          </p:nvSpPr>
          <p:spPr>
            <a:xfrm>
              <a:off x="985651" y="4753625"/>
              <a:ext cx="9257684" cy="1654748"/>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thận</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hạt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F2AC694F-F925-4CA1-9507-64E1E14EBDC1}"/>
                </a:ext>
              </a:extLst>
            </p:cNvPr>
            <p:cNvSpPr/>
            <p:nvPr/>
          </p:nvSpPr>
          <p:spPr>
            <a:xfrm>
              <a:off x="2801837" y="4917569"/>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5F838B-CFE2-4400-A2A0-905B84410E2C}"/>
                </a:ext>
              </a:extLst>
            </p:cNvPr>
            <p:cNvSpPr/>
            <p:nvPr/>
          </p:nvSpPr>
          <p:spPr>
            <a:xfrm>
              <a:off x="5050106" y="5765223"/>
              <a:ext cx="674915" cy="50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69E7ED22-7B45-4EF4-9BE2-8D5503E641A9}"/>
              </a:ext>
            </a:extLst>
          </p:cNvPr>
          <p:cNvSpPr txBox="1"/>
          <p:nvPr/>
        </p:nvSpPr>
        <p:spPr>
          <a:xfrm>
            <a:off x="2995674" y="2643536"/>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dắt</a:t>
            </a:r>
            <a:endParaRPr lang="en-US" sz="4000" b="1" i="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3E04367-392E-4AEB-B34B-6AA02AC56F10}"/>
              </a:ext>
            </a:extLst>
          </p:cNvPr>
          <p:cNvSpPr txBox="1"/>
          <p:nvPr/>
        </p:nvSpPr>
        <p:spPr>
          <a:xfrm>
            <a:off x="5746628" y="3444503"/>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rắt</a:t>
            </a:r>
            <a:endParaRPr lang="en-US" sz="4000" b="1" i="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40C903C-F234-4B16-A873-B7ECC2370B07}"/>
              </a:ext>
            </a:extLst>
          </p:cNvPr>
          <p:cNvSpPr txBox="1"/>
          <p:nvPr/>
        </p:nvSpPr>
        <p:spPr>
          <a:xfrm>
            <a:off x="2706774" y="4878941"/>
            <a:ext cx="87462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reo</a:t>
            </a:r>
            <a:endParaRPr lang="en-US" sz="4000" b="1" i="1"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7CEBE30B-52C4-402B-987F-56A260B9B3FB}"/>
              </a:ext>
            </a:extLst>
          </p:cNvPr>
          <p:cNvSpPr txBox="1"/>
          <p:nvPr/>
        </p:nvSpPr>
        <p:spPr>
          <a:xfrm>
            <a:off x="4953186" y="5700487"/>
            <a:ext cx="1064696" cy="707886"/>
          </a:xfrm>
          <a:prstGeom prst="rect">
            <a:avLst/>
          </a:prstGeom>
          <a:noFill/>
        </p:spPr>
        <p:txBody>
          <a:bodyPr wrap="square" rtlCol="0">
            <a:spAutoFit/>
          </a:bodyPr>
          <a:lstStyle/>
          <a:p>
            <a:r>
              <a:rPr lang="en-US" sz="4000" b="1" i="1" dirty="0" err="1">
                <a:latin typeface="Times New Roman" panose="02020603050405020304" pitchFamily="18" charset="0"/>
                <a:cs typeface="Times New Roman" panose="02020603050405020304" pitchFamily="18" charset="0"/>
              </a:rPr>
              <a:t>gieo</a:t>
            </a:r>
            <a:endParaRPr lang="en-US" sz="40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35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7" grpId="0"/>
      <p:bldP spid="18" grpId="0"/>
      <p:bldP spid="16" grpId="0"/>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B81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D380A03-8729-4851-880B-EE5EB567FAC9}"/>
              </a:ext>
            </a:extLst>
          </p:cNvPr>
          <p:cNvSpPr txBox="1"/>
          <p:nvPr/>
        </p:nvSpPr>
        <p:spPr>
          <a:xfrm>
            <a:off x="838200" y="171162"/>
            <a:ext cx="3048000" cy="2371148"/>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b.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tìm</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ngữ</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chứa</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ai </a:t>
            </a:r>
            <a:r>
              <a:rPr lang="en-US" sz="3200" kern="12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hoặc</a:t>
            </a:r>
            <a:r>
              <a:rPr lang="en-US" sz="3200" kern="1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ay</a:t>
            </a:r>
            <a:endParaRPr kumimoji="0" lang="en-US" sz="32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090B0167-7BF2-468E-B8A4-06493AF7E918}"/>
              </a:ext>
            </a:extLst>
          </p:cNvPr>
          <p:cNvPicPr>
            <a:picLocks noChangeAspect="1"/>
          </p:cNvPicPr>
          <p:nvPr/>
        </p:nvPicPr>
        <p:blipFill>
          <a:blip r:embed="rId2"/>
          <a:stretch>
            <a:fillRect/>
          </a:stretch>
        </p:blipFill>
        <p:spPr>
          <a:xfrm>
            <a:off x="6524978" y="639592"/>
            <a:ext cx="5486080" cy="5578816"/>
          </a:xfrm>
          <a:prstGeom prst="rect">
            <a:avLst/>
          </a:prstGeom>
        </p:spPr>
      </p:pic>
      <p:sp>
        <p:nvSpPr>
          <p:cNvPr id="5" name="Rectangle 4">
            <a:extLst>
              <a:ext uri="{FF2B5EF4-FFF2-40B4-BE49-F238E27FC236}">
                <a16:creationId xmlns:a16="http://schemas.microsoft.com/office/drawing/2014/main" id="{FE6429CB-B5C5-4175-8854-5F07F669F3E5}"/>
              </a:ext>
            </a:extLst>
          </p:cNvPr>
          <p:cNvSpPr/>
          <p:nvPr/>
        </p:nvSpPr>
        <p:spPr>
          <a:xfrm>
            <a:off x="5486400" y="303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tay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7D908B4E-D1C6-46EF-8148-18CE0582E300}"/>
              </a:ext>
            </a:extLst>
          </p:cNvPr>
          <p:cNvSpPr/>
          <p:nvPr/>
        </p:nvSpPr>
        <p:spPr>
          <a:xfrm>
            <a:off x="10834511" y="496711"/>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latin typeface="Arial-Rounded" panose="020B0500000000000000" pitchFamily="34" charset="0"/>
                <a:ea typeface="Arial-Rounded" panose="020B0500000000000000" pitchFamily="34" charset="0"/>
                <a:cs typeface="Arial-Rounded" panose="020B0500000000000000" pitchFamily="34" charset="0"/>
              </a:rPr>
              <a:t>tai</a:t>
            </a:r>
          </a:p>
        </p:txBody>
      </p:sp>
      <p:sp>
        <p:nvSpPr>
          <p:cNvPr id="10" name="Rectangle 9">
            <a:extLst>
              <a:ext uri="{FF2B5EF4-FFF2-40B4-BE49-F238E27FC236}">
                <a16:creationId xmlns:a16="http://schemas.microsoft.com/office/drawing/2014/main" id="{64EE8D42-B05E-43D3-BD2E-613C99887E64}"/>
              </a:ext>
            </a:extLst>
          </p:cNvPr>
          <p:cNvSpPr/>
          <p:nvPr/>
        </p:nvSpPr>
        <p:spPr>
          <a:xfrm>
            <a:off x="6005689" y="1181459"/>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vai</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a:extLst>
              <a:ext uri="{FF2B5EF4-FFF2-40B4-BE49-F238E27FC236}">
                <a16:creationId xmlns:a16="http://schemas.microsoft.com/office/drawing/2014/main" id="{E9A20737-C9BC-4782-B4C1-49A7231DC5A3}"/>
              </a:ext>
            </a:extLst>
          </p:cNvPr>
          <p:cNvSpPr/>
          <p:nvPr/>
        </p:nvSpPr>
        <p:spPr>
          <a:xfrm>
            <a:off x="10789355" y="3036710"/>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váy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45DD7E9E-30A5-49AD-A8CC-ED361FBC058D}"/>
              </a:ext>
            </a:extLst>
          </p:cNvPr>
          <p:cNvSpPr/>
          <p:nvPr/>
        </p:nvSpPr>
        <p:spPr>
          <a:xfrm>
            <a:off x="10255955" y="5885385"/>
            <a:ext cx="1038578" cy="6660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giày</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635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8" grpId="0" animBg="1"/>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Luyện</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tập</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579523" y="594588"/>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1071159" y="2207530"/>
            <a:ext cx="9257684" cy="3316742"/>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Dì</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endParaRPr lang="en-US" sz="3600" dirty="0">
              <a:latin typeface="Times New Roman" panose="02020603050405020304" pitchFamily="18" charset="0"/>
              <a:cs typeface="Times New Roman" panose="02020603050405020304" pitchFamily="18" charset="0"/>
            </a:endParaRP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Long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Dì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p>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chú</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thuộc</a:t>
            </a:r>
            <a:r>
              <a:rPr lang="en-US" sz="3600"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80C180CD-EF8C-4E85-B3BA-465EC7BDA245}"/>
              </a:ext>
            </a:extLst>
          </p:cNvPr>
          <p:cNvSpPr txBox="1"/>
          <p:nvPr/>
        </p:nvSpPr>
        <p:spPr>
          <a:xfrm>
            <a:off x="1520575" y="1302474"/>
            <a:ext cx="6914508" cy="905056"/>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mẹ</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bố</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họ</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ngoại</a:t>
            </a:r>
            <a:r>
              <a:rPr lang="en-US" sz="4000" i="1" dirty="0">
                <a:latin typeface="Times New Roman" panose="020206030504050203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0E2DFB37-5629-4A94-BF62-15D0750F4AA7}"/>
              </a:ext>
            </a:extLst>
          </p:cNvPr>
          <p:cNvSpPr/>
          <p:nvPr/>
        </p:nvSpPr>
        <p:spPr>
          <a:xfrm>
            <a:off x="5508442" y="2463862"/>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D87C5950-F66F-4223-8CD8-FF14663E0FA8}"/>
              </a:ext>
            </a:extLst>
          </p:cNvPr>
          <p:cNvSpPr/>
          <p:nvPr/>
        </p:nvSpPr>
        <p:spPr>
          <a:xfrm>
            <a:off x="6195317" y="3226019"/>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987570AA-FC17-402A-A655-8A28FEC42423}"/>
              </a:ext>
            </a:extLst>
          </p:cNvPr>
          <p:cNvSpPr/>
          <p:nvPr/>
        </p:nvSpPr>
        <p:spPr>
          <a:xfrm>
            <a:off x="7554711" y="4095741"/>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3B6B208-1EA1-424B-8079-672C04EF352E}"/>
              </a:ext>
            </a:extLst>
          </p:cNvPr>
          <p:cNvSpPr/>
          <p:nvPr/>
        </p:nvSpPr>
        <p:spPr>
          <a:xfrm>
            <a:off x="7211273" y="4906805"/>
            <a:ext cx="686875"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371F5B1C-F02E-4195-9FCB-F1D62E3A3B27}"/>
              </a:ext>
            </a:extLst>
          </p:cNvPr>
          <p:cNvSpPr/>
          <p:nvPr/>
        </p:nvSpPr>
        <p:spPr>
          <a:xfrm>
            <a:off x="5508442" y="2438400"/>
            <a:ext cx="822114"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mẹ</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Rectangle 16">
            <a:extLst>
              <a:ext uri="{FF2B5EF4-FFF2-40B4-BE49-F238E27FC236}">
                <a16:creationId xmlns:a16="http://schemas.microsoft.com/office/drawing/2014/main" id="{67663EA4-8E40-4AB5-B4BA-7A29B7BA281C}"/>
              </a:ext>
            </a:extLst>
          </p:cNvPr>
          <p:cNvSpPr/>
          <p:nvPr/>
        </p:nvSpPr>
        <p:spPr>
          <a:xfrm>
            <a:off x="6199173" y="3112586"/>
            <a:ext cx="822114" cy="58419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bố</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Rectangle 17">
            <a:extLst>
              <a:ext uri="{FF2B5EF4-FFF2-40B4-BE49-F238E27FC236}">
                <a16:creationId xmlns:a16="http://schemas.microsoft.com/office/drawing/2014/main" id="{4769633D-58D7-4503-87A6-D555FA2DC4D2}"/>
              </a:ext>
            </a:extLst>
          </p:cNvPr>
          <p:cNvSpPr/>
          <p:nvPr/>
        </p:nvSpPr>
        <p:spPr>
          <a:xfrm>
            <a:off x="7438440" y="4060031"/>
            <a:ext cx="1977703"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ngoại</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9" name="Rectangle 18">
            <a:extLst>
              <a:ext uri="{FF2B5EF4-FFF2-40B4-BE49-F238E27FC236}">
                <a16:creationId xmlns:a16="http://schemas.microsoft.com/office/drawing/2014/main" id="{CF491D21-D417-4F34-8D43-BDABBD9E235E}"/>
              </a:ext>
            </a:extLst>
          </p:cNvPr>
          <p:cNvSpPr/>
          <p:nvPr/>
        </p:nvSpPr>
        <p:spPr>
          <a:xfrm>
            <a:off x="7178616" y="4884433"/>
            <a:ext cx="1595269"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họ</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2570B7-C619-4061-BA21-E5DF90B6F2A5}"/>
              </a:ext>
            </a:extLst>
          </p:cNvPr>
          <p:cNvSpPr txBox="1"/>
          <p:nvPr/>
        </p:nvSpPr>
        <p:spPr>
          <a:xfrm>
            <a:off x="579523" y="594588"/>
            <a:ext cx="10487537" cy="707886"/>
          </a:xfrm>
          <a:prstGeom prst="rect">
            <a:avLst/>
          </a:prstGeom>
          <a:noFill/>
        </p:spPr>
        <p:txBody>
          <a:bodyPr wrap="square" rtlCol="0">
            <a:spAutoFit/>
          </a:bodyPr>
          <a:lstStyle/>
          <a:p>
            <a:pPr lvl="0"/>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ngoặc</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ô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vuông</a:t>
            </a:r>
            <a:r>
              <a:rPr lang="en-US" sz="40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DF3669F5-B6DE-40ED-9066-D11A6E89BF27}"/>
              </a:ext>
            </a:extLst>
          </p:cNvPr>
          <p:cNvSpPr txBox="1"/>
          <p:nvPr/>
        </p:nvSpPr>
        <p:spPr>
          <a:xfrm>
            <a:off x="478971" y="2207530"/>
            <a:ext cx="11092543" cy="3316742"/>
          </a:xfrm>
          <a:prstGeom prst="rect">
            <a:avLst/>
          </a:prstGeom>
          <a:noFill/>
        </p:spPr>
        <p:txBody>
          <a:bodyPr wrap="square" rtlCol="0">
            <a:spAutoFit/>
          </a:bodyPr>
          <a:lstStyle/>
          <a:p>
            <a:pPr marL="457200" indent="-457200">
              <a:lnSpc>
                <a:spcPct val="150000"/>
              </a:lnSpc>
              <a:buFontTx/>
              <a:buChar char="-"/>
            </a:pP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môi</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trông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võng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ngủ</a:t>
            </a:r>
            <a:endParaRPr lang="en-US" sz="36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0C180CD-EF8C-4E85-B3BA-465EC7BDA245}"/>
              </a:ext>
            </a:extLst>
          </p:cNvPr>
          <p:cNvSpPr txBox="1"/>
          <p:nvPr/>
        </p:nvSpPr>
        <p:spPr>
          <a:xfrm>
            <a:off x="1520575" y="1302474"/>
            <a:ext cx="6914508" cy="905056"/>
          </a:xfrm>
          <a:prstGeom prst="rect">
            <a:avLst/>
          </a:prstGeom>
          <a:noFill/>
        </p:spPr>
        <p:txBody>
          <a:bodyPr wrap="square" rtlCol="0">
            <a:spAutoFit/>
          </a:bodyPr>
          <a:lstStyle/>
          <a:p>
            <a:pPr>
              <a:lnSpc>
                <a:spcPct val="150000"/>
              </a:lnSpc>
            </a:pPr>
            <a:r>
              <a:rPr lang="en-US" sz="4000" dirty="0">
                <a:latin typeface="Times New Roman" panose="02020603050405020304" pitchFamily="18" charset="0"/>
                <a:cs typeface="Times New Roman" panose="02020603050405020304" pitchFamily="18" charset="0"/>
              </a:rPr>
              <a: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mở</a:t>
            </a:r>
            <a:r>
              <a:rPr lang="en-US" sz="4000" i="1" dirty="0">
                <a:latin typeface="Times New Roman" panose="02020603050405020304" pitchFamily="18" charset="0"/>
                <a:cs typeface="Times New Roman" panose="02020603050405020304" pitchFamily="18" charset="0"/>
              </a:rPr>
              <a:t> to, </a:t>
            </a:r>
            <a:r>
              <a:rPr lang="en-US" sz="4000" i="1" dirty="0" err="1">
                <a:latin typeface="Times New Roman" panose="02020603050405020304" pitchFamily="18" charset="0"/>
                <a:cs typeface="Times New Roman" panose="02020603050405020304" pitchFamily="18" charset="0"/>
              </a:rPr>
              <a:t>đen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láy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đỏ</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hồng</a:t>
            </a:r>
            <a:r>
              <a:rPr lang="en-US" sz="4000" i="1" dirty="0">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0E2DFB37-5629-4A94-BF62-15D0750F4AA7}"/>
              </a:ext>
            </a:extLst>
          </p:cNvPr>
          <p:cNvSpPr/>
          <p:nvPr/>
        </p:nvSpPr>
        <p:spPr>
          <a:xfrm>
            <a:off x="9120614" y="3279425"/>
            <a:ext cx="1284244"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565117AD-D247-48E4-AE44-4EA50C375AE8}"/>
              </a:ext>
            </a:extLst>
          </p:cNvPr>
          <p:cNvSpPr/>
          <p:nvPr/>
        </p:nvSpPr>
        <p:spPr>
          <a:xfrm>
            <a:off x="3377634" y="2463862"/>
            <a:ext cx="1343671"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20">
            <a:extLst>
              <a:ext uri="{FF2B5EF4-FFF2-40B4-BE49-F238E27FC236}">
                <a16:creationId xmlns:a16="http://schemas.microsoft.com/office/drawing/2014/main" id="{40E0AE30-5722-4FDC-BB4E-6646F055A9EB}"/>
              </a:ext>
            </a:extLst>
          </p:cNvPr>
          <p:cNvSpPr/>
          <p:nvPr/>
        </p:nvSpPr>
        <p:spPr>
          <a:xfrm>
            <a:off x="2554718" y="4106739"/>
            <a:ext cx="1284244" cy="45155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CF491D21-D417-4F34-8D43-BDABBD9E235E}"/>
              </a:ext>
            </a:extLst>
          </p:cNvPr>
          <p:cNvSpPr/>
          <p:nvPr/>
        </p:nvSpPr>
        <p:spPr>
          <a:xfrm>
            <a:off x="9120614" y="3241003"/>
            <a:ext cx="1467735"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mở</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2" name="Rectangle 21">
            <a:extLst>
              <a:ext uri="{FF2B5EF4-FFF2-40B4-BE49-F238E27FC236}">
                <a16:creationId xmlns:a16="http://schemas.microsoft.com/office/drawing/2014/main" id="{F2FD2712-FB81-47AA-9098-81815D4F4CE3}"/>
              </a:ext>
            </a:extLst>
          </p:cNvPr>
          <p:cNvSpPr/>
          <p:nvPr/>
        </p:nvSpPr>
        <p:spPr>
          <a:xfrm>
            <a:off x="2418401" y="4079203"/>
            <a:ext cx="1710853"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đen</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láy</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Rectangle 17">
            <a:extLst>
              <a:ext uri="{FF2B5EF4-FFF2-40B4-BE49-F238E27FC236}">
                <a16:creationId xmlns:a16="http://schemas.microsoft.com/office/drawing/2014/main" id="{4769633D-58D7-4503-87A6-D555FA2DC4D2}"/>
              </a:ext>
            </a:extLst>
          </p:cNvPr>
          <p:cNvSpPr/>
          <p:nvPr/>
        </p:nvSpPr>
        <p:spPr>
          <a:xfrm>
            <a:off x="3218594" y="2436621"/>
            <a:ext cx="1850482" cy="489976"/>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đỏ</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hồng</a:t>
            </a:r>
            <a:r>
              <a:rPr lang="en-US" sz="4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410985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B3B21-3441-443B-90DD-08C8930A141A}"/>
              </a:ext>
            </a:extLst>
          </p:cNvPr>
          <p:cNvSpPr txBox="1"/>
          <p:nvPr/>
        </p:nvSpPr>
        <p:spPr>
          <a:xfrm>
            <a:off x="222233" y="566308"/>
            <a:ext cx="11747534" cy="646331"/>
          </a:xfrm>
          <a:prstGeom prst="rect">
            <a:avLst/>
          </a:prstGeom>
          <a:noFill/>
        </p:spPr>
        <p:txBody>
          <a:bodyPr wrap="square" rtlCol="0">
            <a:spAutoFit/>
          </a:bodyPr>
          <a:lstStyle/>
          <a:p>
            <a:pPr lvl="0">
              <a:spcAft>
                <a:spcPts val="600"/>
              </a:spcAft>
            </a:pP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3.Kết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cột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tạo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viết</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2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vở</a:t>
            </a:r>
            <a:r>
              <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CE9DE5C1-04B5-468A-A8A3-0B1836355BD9}"/>
              </a:ext>
            </a:extLst>
          </p:cNvPr>
          <p:cNvCxnSpPr>
            <a:cxnSpLocks/>
            <a:endCxn id="15" idx="1"/>
          </p:cNvCxnSpPr>
          <p:nvPr/>
        </p:nvCxnSpPr>
        <p:spPr>
          <a:xfrm flipV="1">
            <a:off x="5867394" y="2626705"/>
            <a:ext cx="1484092" cy="134934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018F4970-3948-4B66-8A0D-39F316366EBE}"/>
              </a:ext>
            </a:extLst>
          </p:cNvPr>
          <p:cNvCxnSpPr>
            <a:cxnSpLocks/>
            <a:endCxn id="17" idx="1"/>
          </p:cNvCxnSpPr>
          <p:nvPr/>
        </p:nvCxnSpPr>
        <p:spPr>
          <a:xfrm>
            <a:off x="5867395" y="2606324"/>
            <a:ext cx="1484091" cy="280587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C715DAFC-5AED-461D-9E31-F434DD0F2FA6}"/>
              </a:ext>
            </a:extLst>
          </p:cNvPr>
          <p:cNvCxnSpPr>
            <a:cxnSpLocks/>
            <a:endCxn id="16" idx="1"/>
          </p:cNvCxnSpPr>
          <p:nvPr/>
        </p:nvCxnSpPr>
        <p:spPr>
          <a:xfrm flipV="1">
            <a:off x="5867395" y="4027427"/>
            <a:ext cx="1484091" cy="1328306"/>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8" name="Rectangle: Rounded Corners 7">
            <a:extLst>
              <a:ext uri="{FF2B5EF4-FFF2-40B4-BE49-F238E27FC236}">
                <a16:creationId xmlns:a16="http://schemas.microsoft.com/office/drawing/2014/main" id="{D53CCD72-EE77-4B0D-AEDD-4C82D6CEECF2}"/>
              </a:ext>
            </a:extLst>
          </p:cNvPr>
          <p:cNvSpPr/>
          <p:nvPr/>
        </p:nvSpPr>
        <p:spPr>
          <a:xfrm>
            <a:off x="936170" y="2265011"/>
            <a:ext cx="4931227" cy="723390"/>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bé</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B08625C3-F10F-4EE0-809D-7EAB08E144E0}"/>
              </a:ext>
            </a:extLst>
          </p:cNvPr>
          <p:cNvSpPr/>
          <p:nvPr/>
        </p:nvSpPr>
        <p:spPr>
          <a:xfrm>
            <a:off x="936169" y="3665732"/>
            <a:ext cx="493122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Chị</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6D98788-F73D-46D5-83FF-03173DCF1F69}"/>
              </a:ext>
            </a:extLst>
          </p:cNvPr>
          <p:cNvSpPr/>
          <p:nvPr/>
        </p:nvSpPr>
        <p:spPr>
          <a:xfrm>
            <a:off x="936168" y="5066454"/>
            <a:ext cx="4931227" cy="691488"/>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ngoại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DFD5089C-1AF3-415E-AB41-6F833BFCF2F6}"/>
              </a:ext>
            </a:extLst>
          </p:cNvPr>
          <p:cNvSpPr/>
          <p:nvPr/>
        </p:nvSpPr>
        <p:spPr>
          <a:xfrm>
            <a:off x="7351486" y="2265009"/>
            <a:ext cx="2979057" cy="723391"/>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chăm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học</a:t>
            </a:r>
            <a:r>
              <a:rPr lang="en-US" sz="3600" dirty="0">
                <a:solidFill>
                  <a:schemeClr val="tx1"/>
                </a:solidFill>
                <a:latin typeface="Times New Roman" panose="02020603050405020304" pitchFamily="18" charset="0"/>
                <a:cs typeface="Times New Roman" panose="02020603050405020304" pitchFamily="18" charset="0"/>
              </a:rPr>
              <a:t> </a:t>
            </a:r>
          </a:p>
        </p:txBody>
      </p:sp>
      <p:sp>
        <p:nvSpPr>
          <p:cNvPr id="16" name="Rectangle: Rounded Corners 15">
            <a:extLst>
              <a:ext uri="{FF2B5EF4-FFF2-40B4-BE49-F238E27FC236}">
                <a16:creationId xmlns:a16="http://schemas.microsoft.com/office/drawing/2014/main" id="{EE8D9236-DE29-4A94-84E7-0B537B7A169A}"/>
              </a:ext>
            </a:extLst>
          </p:cNvPr>
          <p:cNvSpPr/>
          <p:nvPr/>
        </p:nvSpPr>
        <p:spPr>
          <a:xfrm>
            <a:off x="7351486" y="3665730"/>
            <a:ext cx="2979057" cy="723393"/>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đã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già</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39BBBE87-8059-49D2-81DB-EA3EEC9CBE3B}"/>
              </a:ext>
            </a:extLst>
          </p:cNvPr>
          <p:cNvSpPr/>
          <p:nvPr/>
        </p:nvSpPr>
        <p:spPr>
          <a:xfrm>
            <a:off x="7351486" y="5066452"/>
            <a:ext cx="2979057" cy="691489"/>
          </a:xfrm>
          <a:prstGeom prst="roundRect">
            <a:avLst/>
          </a:prstGeom>
          <a:solidFill>
            <a:srgbClr val="13F5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bụ</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bẫm</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25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ai 26">
            <a:hlinkClick r:id="" action="ppaction://media"/>
            <a:extLst>
              <a:ext uri="{FF2B5EF4-FFF2-40B4-BE49-F238E27FC236}">
                <a16:creationId xmlns:a16="http://schemas.microsoft.com/office/drawing/2014/main" id="{C4C835BA-5B31-493B-B69F-82913925B3A7}"/>
              </a:ext>
            </a:extLst>
          </p:cNvPr>
          <p:cNvPicPr>
            <a:picLocks noChangeAspect="1"/>
          </p:cNvPicPr>
          <p:nvPr>
            <a:videoFile r:link="rId1"/>
            <p:extLst>
              <p:ext uri="{DAA4B4D4-6D71-4841-9C94-3DE7FCFB9230}">
                <p14:media xmlns:p14="http://schemas.microsoft.com/office/powerpoint/2010/main" r:embed="rId2">
                  <p14:trim st="2368" end="19226.3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58811756"/>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viết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đoạn</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3988833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1476B8-0DD8-488F-A91B-3BCBA3D700DC}"/>
              </a:ext>
            </a:extLst>
          </p:cNvPr>
          <p:cNvSpPr>
            <a:spLocks noGrp="1"/>
          </p:cNvSpPr>
          <p:nvPr>
            <p:ph idx="1"/>
          </p:nvPr>
        </p:nvSpPr>
        <p:spPr>
          <a:xfrm>
            <a:off x="575367" y="957076"/>
            <a:ext cx="10799435" cy="4351338"/>
          </a:xfrm>
        </p:spPr>
        <p:txBody>
          <a:bodyPr>
            <a:normAutofit/>
          </a:bodyPr>
          <a:lstStyle/>
          <a:p>
            <a:pPr marL="0" indent="0" algn="just">
              <a:buNone/>
            </a:pPr>
            <a:r>
              <a:rPr lang="vi-VN" sz="3600" dirty="0">
                <a:latin typeface="Times New Roman" panose="02020603050405020304" pitchFamily="18" charset="0"/>
                <a:ea typeface="Arial-Rounded" panose="020B0500000000000000" pitchFamily="34" charset="0"/>
                <a:cs typeface="Times New Roman" panose="02020603050405020304" pitchFamily="18" charset="0"/>
              </a:rPr>
              <a:t>Khi tôi còn bé tí tôi ở nhà với ông ngoại cả ngày để bố mẹ đi làm. Ông kể cho tôi nghe rất nhiều chuyện cổ tích. Ông dạy tôi vẽ rất nhiều con vật: voi, hổ, hươu, nai, sóc. Ông còn dạy tôi vẽ cả ông mặt trời, dòng sông, con thuyền. Mỗi khi ông có việc đi đâu, tôi rất nhớ ông và mong ông sớm trở về với t</a:t>
            </a:r>
            <a:r>
              <a:rPr lang="en-US" sz="3600" dirty="0" err="1">
                <a:latin typeface="Times New Roman" panose="02020603050405020304" pitchFamily="18" charset="0"/>
                <a:ea typeface="Arial-Rounded" panose="020B0500000000000000" pitchFamily="34" charset="0"/>
                <a:cs typeface="Times New Roman" panose="02020603050405020304" pitchFamily="18" charset="0"/>
              </a:rPr>
              <a:t>ôi</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01215880-E6B9-4ECA-B101-FB4236F6BE3F}"/>
              </a:ext>
            </a:extLst>
          </p:cNvPr>
          <p:cNvSpPr txBox="1"/>
          <p:nvPr/>
        </p:nvSpPr>
        <p:spPr>
          <a:xfrm>
            <a:off x="646526" y="192032"/>
            <a:ext cx="8824392" cy="646331"/>
          </a:xfrm>
          <a:prstGeom prst="rect">
            <a:avLst/>
          </a:prstGeom>
          <a:noFill/>
        </p:spPr>
        <p:txBody>
          <a:bodyPr wrap="square" rtlCol="0">
            <a:spAutoFit/>
          </a:bodyPr>
          <a:lstStyle/>
          <a:p>
            <a:pPr lvl="0">
              <a:spcAft>
                <a:spcPts val="600"/>
              </a:spcAft>
            </a:pP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b="1" noProof="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hỏi</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FBC5C45-C53F-44EB-B980-89BC150781FB}"/>
              </a:ext>
            </a:extLst>
          </p:cNvPr>
          <p:cNvSpPr/>
          <p:nvPr/>
        </p:nvSpPr>
        <p:spPr>
          <a:xfrm>
            <a:off x="1056721" y="4248679"/>
            <a:ext cx="6171393" cy="703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ai?</a:t>
            </a:r>
          </a:p>
        </p:txBody>
      </p:sp>
      <p:cxnSp>
        <p:nvCxnSpPr>
          <p:cNvPr id="7" name="Straight Connector 6">
            <a:extLst>
              <a:ext uri="{FF2B5EF4-FFF2-40B4-BE49-F238E27FC236}">
                <a16:creationId xmlns:a16="http://schemas.microsoft.com/office/drawing/2014/main" id="{02E0CADE-1CD5-4611-ABC0-B045C21FAA2D}"/>
              </a:ext>
            </a:extLst>
          </p:cNvPr>
          <p:cNvCxnSpPr>
            <a:cxnSpLocks/>
          </p:cNvCxnSpPr>
          <p:nvPr/>
        </p:nvCxnSpPr>
        <p:spPr>
          <a:xfrm>
            <a:off x="6617038" y="1452234"/>
            <a:ext cx="1799902"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8" name="Rectangle 7">
            <a:extLst>
              <a:ext uri="{FF2B5EF4-FFF2-40B4-BE49-F238E27FC236}">
                <a16:creationId xmlns:a16="http://schemas.microsoft.com/office/drawing/2014/main" id="{945A1268-F6C3-4FAC-A1A3-03C942ADA909}"/>
              </a:ext>
            </a:extLst>
          </p:cNvPr>
          <p:cNvSpPr/>
          <p:nvPr/>
        </p:nvSpPr>
        <p:spPr>
          <a:xfrm>
            <a:off x="1056721" y="5076123"/>
            <a:ext cx="7461846"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b.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0" name="Straight Connector 9">
            <a:extLst>
              <a:ext uri="{FF2B5EF4-FFF2-40B4-BE49-F238E27FC236}">
                <a16:creationId xmlns:a16="http://schemas.microsoft.com/office/drawing/2014/main" id="{87BE5E62-9311-48C2-9E86-D9B79DD8B004}"/>
              </a:ext>
            </a:extLst>
          </p:cNvPr>
          <p:cNvCxnSpPr>
            <a:cxnSpLocks/>
          </p:cNvCxnSpPr>
          <p:nvPr/>
        </p:nvCxnSpPr>
        <p:spPr>
          <a:xfrm>
            <a:off x="646526" y="3939883"/>
            <a:ext cx="5399717" cy="0"/>
          </a:xfrm>
          <a:prstGeom prst="line">
            <a:avLst/>
          </a:prstGeom>
          <a:ln w="5715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44CB3517-626A-41D6-BA55-F9B328DC87F7}"/>
              </a:ext>
            </a:extLst>
          </p:cNvPr>
          <p:cNvCxnSpPr>
            <a:cxnSpLocks/>
          </p:cNvCxnSpPr>
          <p:nvPr/>
        </p:nvCxnSpPr>
        <p:spPr>
          <a:xfrm>
            <a:off x="2208324" y="3421866"/>
            <a:ext cx="9111344" cy="0"/>
          </a:xfrm>
          <a:prstGeom prst="line">
            <a:avLst/>
          </a:prstGeom>
          <a:ln w="381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119F7F8C-390B-4F2B-8ED3-622316B60875}"/>
              </a:ext>
            </a:extLst>
          </p:cNvPr>
          <p:cNvCxnSpPr>
            <a:cxnSpLocks/>
          </p:cNvCxnSpPr>
          <p:nvPr/>
        </p:nvCxnSpPr>
        <p:spPr>
          <a:xfrm>
            <a:off x="3680177" y="1915888"/>
            <a:ext cx="7455909" cy="0"/>
          </a:xfrm>
          <a:prstGeom prst="line">
            <a:avLst/>
          </a:prstGeom>
          <a:ln w="38100">
            <a:solidFill>
              <a:srgbClr val="00B050"/>
            </a:solidFill>
          </a:ln>
        </p:spPr>
        <p:style>
          <a:lnRef idx="3">
            <a:schemeClr val="accent6"/>
          </a:lnRef>
          <a:fillRef idx="0">
            <a:schemeClr val="accent6"/>
          </a:fillRef>
          <a:effectRef idx="2">
            <a:schemeClr val="accent6"/>
          </a:effectRef>
          <a:fontRef idx="minor">
            <a:schemeClr val="tx1"/>
          </a:fontRef>
        </p:style>
      </p:cxnSp>
      <p:sp>
        <p:nvSpPr>
          <p:cNvPr id="15" name="Rectangle 14">
            <a:extLst>
              <a:ext uri="{FF2B5EF4-FFF2-40B4-BE49-F238E27FC236}">
                <a16:creationId xmlns:a16="http://schemas.microsoft.com/office/drawing/2014/main" id="{35B7F13C-3A86-484F-8072-E09AC47B33E1}"/>
              </a:ext>
            </a:extLst>
          </p:cNvPr>
          <p:cNvSpPr/>
          <p:nvPr/>
        </p:nvSpPr>
        <p:spPr>
          <a:xfrm>
            <a:off x="1038816" y="5834784"/>
            <a:ext cx="9872536" cy="621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rõ</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7" name="Straight Connector 16">
            <a:extLst>
              <a:ext uri="{FF2B5EF4-FFF2-40B4-BE49-F238E27FC236}">
                <a16:creationId xmlns:a16="http://schemas.microsoft.com/office/drawing/2014/main" id="{4E1407D4-0053-4A37-873E-DD30B8A7E70B}"/>
              </a:ext>
            </a:extLst>
          </p:cNvPr>
          <p:cNvCxnSpPr>
            <a:cxnSpLocks/>
          </p:cNvCxnSpPr>
          <p:nvPr/>
        </p:nvCxnSpPr>
        <p:spPr>
          <a:xfrm flipV="1">
            <a:off x="1548776" y="2438196"/>
            <a:ext cx="1934652" cy="12627"/>
          </a:xfrm>
          <a:prstGeom prst="line">
            <a:avLst/>
          </a:prstGeom>
          <a:ln w="38100">
            <a:solidFill>
              <a:srgbClr val="00B050"/>
            </a:solidFill>
          </a:ln>
        </p:spPr>
        <p:style>
          <a:lnRef idx="3">
            <a:schemeClr val="dk1"/>
          </a:lnRef>
          <a:fillRef idx="0">
            <a:schemeClr val="dk1"/>
          </a:fillRef>
          <a:effectRef idx="2">
            <a:schemeClr val="dk1"/>
          </a:effectRef>
          <a:fontRef idx="minor">
            <a:schemeClr val="tx1"/>
          </a:fontRef>
        </p:style>
      </p:cxnSp>
      <p:pic>
        <p:nvPicPr>
          <p:cNvPr id="20" name="Content Placeholder 20" descr="logo">
            <a:extLst>
              <a:ext uri="{FF2B5EF4-FFF2-40B4-BE49-F238E27FC236}">
                <a16:creationId xmlns:a16="http://schemas.microsoft.com/office/drawing/2014/main" id="{2EDC7FFE-823D-4EF2-9A92-CA005180C887}"/>
              </a:ext>
            </a:extLst>
          </p:cNvPr>
          <p:cNvPicPr>
            <a:picLocks noChangeAspect="1"/>
          </p:cNvPicPr>
          <p:nvPr/>
        </p:nvPicPr>
        <p:blipFill>
          <a:blip r:embed="rId2"/>
          <a:stretch>
            <a:fillRect/>
          </a:stretch>
        </p:blipFill>
        <p:spPr>
          <a:xfrm>
            <a:off x="10219892" y="-249990"/>
            <a:ext cx="1564640" cy="1598295"/>
          </a:xfrm>
          <a:prstGeom prst="rect">
            <a:avLst/>
          </a:prstGeom>
        </p:spPr>
      </p:pic>
    </p:spTree>
    <p:extLst>
      <p:ext uri="{BB962C8B-B14F-4D97-AF65-F5344CB8AC3E}">
        <p14:creationId xmlns:p14="http://schemas.microsoft.com/office/powerpoint/2010/main" val="135745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par>
                                <p:cTn id="50" presetID="6" presetClass="entr" presetSubtype="16"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823F-6D5E-4870-8892-C6F5ED28EBEC}"/>
              </a:ext>
            </a:extLst>
          </p:cNvPr>
          <p:cNvSpPr>
            <a:spLocks noGrp="1"/>
          </p:cNvSpPr>
          <p:nvPr>
            <p:ph type="title"/>
          </p:nvPr>
        </p:nvSpPr>
        <p:spPr>
          <a:xfrm>
            <a:off x="1234135" y="258762"/>
            <a:ext cx="9383486" cy="1325563"/>
          </a:xfrm>
        </p:spPr>
        <p:txBody>
          <a:bodyPr>
            <a:normAutofit/>
          </a:bodyPr>
          <a:lstStyle/>
          <a:p>
            <a:pPr algn="ctr"/>
            <a:r>
              <a:rPr lang="en-US" sz="40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3-4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việc</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thân</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4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latin typeface="Times New Roman" panose="02020603050405020304" pitchFamily="18" charset="0"/>
                <a:ea typeface="Arial-Rounded" panose="020B0500000000000000" pitchFamily="34" charset="0"/>
                <a:cs typeface="Times New Roman" panose="02020603050405020304" pitchFamily="18" charset="0"/>
              </a:rPr>
              <a:t>em</a:t>
            </a:r>
            <a:endParaRPr lang="en-US" sz="4000" b="1"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5A6B727E-17AD-4D45-857C-F422ED0CF9A3}"/>
              </a:ext>
            </a:extLst>
          </p:cNvPr>
          <p:cNvSpPr/>
          <p:nvPr/>
        </p:nvSpPr>
        <p:spPr>
          <a:xfrm>
            <a:off x="550614" y="3624943"/>
            <a:ext cx="11090771" cy="29742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8A4EC8B3-1477-4489-ABCF-ABDBCB46E109}"/>
              </a:ext>
            </a:extLst>
          </p:cNvPr>
          <p:cNvSpPr/>
          <p:nvPr/>
        </p:nvSpPr>
        <p:spPr>
          <a:xfrm>
            <a:off x="1090342" y="1616985"/>
            <a:ext cx="9383486" cy="164873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Tx/>
              <a:buChar char="-"/>
            </a:pP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ai?</a:t>
            </a:r>
          </a:p>
          <a:p>
            <a:pPr marL="457200" lvl="0" indent="-457200" algn="just">
              <a:buFontTx/>
              <a:buChar char="-"/>
            </a:pP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thân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457200" lvl="0" indent="-457200" algn="just">
              <a:buFontTx/>
              <a:buChar char="-"/>
            </a:pP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suy</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nghĩ</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việc</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1" y="2198914"/>
            <a:ext cx="5222990" cy="2461191"/>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1023699" y="2665028"/>
            <a:ext cx="9461079" cy="1254880"/>
            <a:chOff x="1021645" y="2277584"/>
            <a:chExt cx="6856990"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951222"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024228" y="2527188"/>
              <a:ext cx="5121462" cy="785556"/>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4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1367556" y="2661511"/>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26</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một</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bé</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mà</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cs typeface="Arial-Rounded" panose="020B0500000000000000" pitchFamily="34" charset="0"/>
              </a:rPr>
              <a:t>biết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7" name="Picture 6">
            <a:extLst>
              <a:ext uri="{FF2B5EF4-FFF2-40B4-BE49-F238E27FC236}">
                <a16:creationId xmlns:a16="http://schemas.microsoft.com/office/drawing/2014/main" id="{374EAB83-1797-4DE9-807B-01D3F1EC471D}"/>
              </a:ext>
            </a:extLst>
          </p:cNvPr>
          <p:cNvPicPr>
            <a:picLocks noChangeAspect="1"/>
          </p:cNvPicPr>
          <p:nvPr/>
        </p:nvPicPr>
        <p:blipFill>
          <a:blip r:embed="rId4"/>
          <a:stretch>
            <a:fillRect/>
          </a:stretch>
        </p:blipFill>
        <p:spPr>
          <a:xfrm>
            <a:off x="2441446" y="1019175"/>
            <a:ext cx="7156709" cy="3600893"/>
          </a:xfrm>
          <a:prstGeom prst="rect">
            <a:avLst/>
          </a:prstGeom>
        </p:spPr>
      </p:pic>
      <p:sp>
        <p:nvSpPr>
          <p:cNvPr id="8" name="Thought Bubble: Cloud 7">
            <a:extLst>
              <a:ext uri="{FF2B5EF4-FFF2-40B4-BE49-F238E27FC236}">
                <a16:creationId xmlns:a16="http://schemas.microsoft.com/office/drawing/2014/main" id="{CCA83028-0F3E-4FCF-A4A1-F1CE28ADCF2F}"/>
              </a:ext>
            </a:extLst>
          </p:cNvPr>
          <p:cNvSpPr/>
          <p:nvPr/>
        </p:nvSpPr>
        <p:spPr>
          <a:xfrm>
            <a:off x="0" y="685358"/>
            <a:ext cx="2881422" cy="1775518"/>
          </a:xfrm>
          <a:prstGeom prst="cloudCallout">
            <a:avLst>
              <a:gd name="adj1" fmla="val 71272"/>
              <a:gd name="adj2" fmla="val 78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hought Bubble: Cloud 9">
            <a:extLst>
              <a:ext uri="{FF2B5EF4-FFF2-40B4-BE49-F238E27FC236}">
                <a16:creationId xmlns:a16="http://schemas.microsoft.com/office/drawing/2014/main" id="{30CE00CC-BB11-4002-9FBA-55A8734294FF}"/>
              </a:ext>
            </a:extLst>
          </p:cNvPr>
          <p:cNvSpPr/>
          <p:nvPr/>
        </p:nvSpPr>
        <p:spPr>
          <a:xfrm>
            <a:off x="7559897" y="254636"/>
            <a:ext cx="3275754" cy="2053398"/>
          </a:xfrm>
          <a:prstGeom prst="cloudCallout">
            <a:avLst>
              <a:gd name="adj1" fmla="val -27990"/>
              <a:gd name="adj2" fmla="val 765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Rounded" panose="020B0500000000000000" pitchFamily="34" charset="0"/>
                <a:ea typeface="Arial-Rounded" panose="020B0500000000000000" pitchFamily="34" charset="0"/>
                <a:cs typeface="Arial-Rounded" panose="020B0500000000000000" pitchFamily="34" charset="0"/>
              </a:rPr>
              <a:t>Mọi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chemeClr val="accent5">
                  <a:lumMod val="75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457200" y="1508759"/>
            <a:ext cx="4001784" cy="4893647"/>
          </a:xfrm>
          <a:prstGeom prst="rect">
            <a:avLst/>
          </a:prstGeom>
          <a:noFill/>
        </p:spPr>
        <p:txBody>
          <a:bodyPr wrap="square" rtlCol="0">
            <a:spAutoFit/>
          </a:bodyPr>
          <a:lstStyle/>
          <a:p>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ta</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lẫm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chẫm</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vang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nhãn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hiên</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873744" y="2238343"/>
            <a:ext cx="4195856" cy="3785652"/>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Hay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Nằm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cuộn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Rồi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giọt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Rơi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xuống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thức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giấc</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rộng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r>
              <a:rPr lang="en-US" sz="2400" dirty="0" err="1">
                <a:latin typeface="Arial-Rounded" panose="020B0500000000000000" pitchFamily="34" charset="0"/>
                <a:ea typeface="Arial-Rounded" panose="020B0500000000000000" pitchFamily="34" charset="0"/>
                <a:cs typeface="Arial-Rounded" panose="020B0500000000000000" pitchFamily="34" charset="0"/>
              </a:rPr>
              <a:t>Mang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yêu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a:r>
              <a:rPr lang="en-US" sz="2400" dirty="0">
                <a:latin typeface="Arial-Rounded" panose="020B0500000000000000" pitchFamily="34" charset="0"/>
                <a:ea typeface="Arial-Rounded" panose="020B0500000000000000" pitchFamily="34" charset="0"/>
                <a:cs typeface="Arial-Rounded" panose="020B0500000000000000" pitchFamily="34" charset="0"/>
              </a:rPr>
              <a:t>(Minh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Đăng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548099" y="138430"/>
            <a:ext cx="3529424" cy="2761670"/>
          </a:xfrm>
          <a:prstGeom prst="rect">
            <a:avLst/>
          </a:prstGeom>
        </p:spPr>
      </p:pic>
      <p:sp>
        <p:nvSpPr>
          <p:cNvPr id="12" name="Cloud 11">
            <a:extLst>
              <a:ext uri="{FF2B5EF4-FFF2-40B4-BE49-F238E27FC236}">
                <a16:creationId xmlns:a16="http://schemas.microsoft.com/office/drawing/2014/main" id="{4500622B-2505-413E-BAD3-162E61F415A1}"/>
              </a:ext>
            </a:extLst>
          </p:cNvPr>
          <p:cNvSpPr/>
          <p:nvPr/>
        </p:nvSpPr>
        <p:spPr>
          <a:xfrm>
            <a:off x="9330247" y="5134988"/>
            <a:ext cx="2250440" cy="11733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755091"/>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875923" y="2446205"/>
            <a:ext cx="6916419" cy="2315210"/>
            <a:chOff x="3815445" y="140918"/>
            <a:chExt cx="3822655" cy="2315191"/>
          </a:xfrm>
        </p:grpSpPr>
        <p:grpSp>
          <p:nvGrpSpPr>
            <p:cNvPr id="42" name="Group 41"/>
            <p:cNvGrpSpPr/>
            <p:nvPr/>
          </p:nvGrpSpPr>
          <p:grpSpPr>
            <a:xfrm>
              <a:off x="3815445" y="140918"/>
              <a:ext cx="3822655" cy="2315191"/>
              <a:chOff x="181619" y="1261924"/>
              <a:chExt cx="2109019" cy="2109019"/>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775098" y="138430"/>
            <a:ext cx="56443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endParaRPr kumimoji="0" lang="en-US" sz="4000" b="1" i="0" u="none" strike="noStrike" kern="1200" cap="none" spc="0" normalizeH="0" baseline="0" noProof="0" dirty="0">
              <a:ln>
                <a:noFill/>
              </a:ln>
              <a:solidFill>
                <a:srgbClr val="5B9BD5">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D0E02854-4F4C-4E8F-B991-F4B60D2F089F}"/>
              </a:ext>
            </a:extLst>
          </p:cNvPr>
          <p:cNvSpPr txBox="1"/>
          <p:nvPr/>
        </p:nvSpPr>
        <p:spPr>
          <a:xfrm>
            <a:off x="251637" y="1426566"/>
            <a:ext cx="3939607"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lẫm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chẫm</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vang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nhãn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cạnh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C3DD3ED-C7F1-46B7-A163-A11F71034BB5}"/>
              </a:ext>
            </a:extLst>
          </p:cNvPr>
          <p:cNvSpPr txBox="1"/>
          <p:nvPr/>
        </p:nvSpPr>
        <p:spPr>
          <a:xfrm>
            <a:off x="4677302" y="2241734"/>
            <a:ext cx="41958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giọt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giấc</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2402D7C2-03A0-4757-824D-16C11982A9ED}"/>
              </a:ext>
            </a:extLst>
          </p:cNvPr>
          <p:cNvPicPr>
            <a:picLocks noChangeAspect="1"/>
          </p:cNvPicPr>
          <p:nvPr/>
        </p:nvPicPr>
        <p:blipFill>
          <a:blip r:embed="rId3"/>
          <a:stretch>
            <a:fillRect/>
          </a:stretch>
        </p:blipFill>
        <p:spPr>
          <a:xfrm>
            <a:off x="8646671" y="189946"/>
            <a:ext cx="3461036" cy="2708158"/>
          </a:xfrm>
          <a:prstGeom prst="rect">
            <a:avLst/>
          </a:prstGeom>
        </p:spPr>
      </p:pic>
      <p:cxnSp>
        <p:nvCxnSpPr>
          <p:cNvPr id="9" name="Straight Connector 8">
            <a:extLst>
              <a:ext uri="{FF2B5EF4-FFF2-40B4-BE49-F238E27FC236}">
                <a16:creationId xmlns:a16="http://schemas.microsoft.com/office/drawing/2014/main" id="{9204E8D6-2041-4278-809B-125F100CC638}"/>
              </a:ext>
            </a:extLst>
          </p:cNvPr>
          <p:cNvCxnSpPr/>
          <p:nvPr/>
        </p:nvCxnSpPr>
        <p:spPr>
          <a:xfrm flipH="1">
            <a:off x="2844900" y="138021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D0D46E-3F1E-42CD-8F64-C6166E82458F}"/>
              </a:ext>
            </a:extLst>
          </p:cNvPr>
          <p:cNvCxnSpPr/>
          <p:nvPr/>
        </p:nvCxnSpPr>
        <p:spPr>
          <a:xfrm flipH="1">
            <a:off x="2942239" y="173138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7C9CF8C-A9EB-4C1F-848F-13BCF8EFFD3F}"/>
              </a:ext>
            </a:extLst>
          </p:cNvPr>
          <p:cNvCxnSpPr/>
          <p:nvPr/>
        </p:nvCxnSpPr>
        <p:spPr>
          <a:xfrm flipH="1">
            <a:off x="3271848" y="217146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E786C71-89C7-49EA-8A69-0EF4219E890B}"/>
              </a:ext>
            </a:extLst>
          </p:cNvPr>
          <p:cNvCxnSpPr/>
          <p:nvPr/>
        </p:nvCxnSpPr>
        <p:spPr>
          <a:xfrm flipH="1">
            <a:off x="3068944" y="261155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FDBEE8-2585-4920-BAA8-9FEA757384F5}"/>
              </a:ext>
            </a:extLst>
          </p:cNvPr>
          <p:cNvCxnSpPr/>
          <p:nvPr/>
        </p:nvCxnSpPr>
        <p:spPr>
          <a:xfrm flipH="1">
            <a:off x="3631202" y="283159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1F512EE-85E9-4E87-A7A0-768E9043E4EF}"/>
              </a:ext>
            </a:extLst>
          </p:cNvPr>
          <p:cNvCxnSpPr/>
          <p:nvPr/>
        </p:nvCxnSpPr>
        <p:spPr>
          <a:xfrm flipH="1">
            <a:off x="3854105" y="327168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85A0A8-EBC3-4620-81C9-881E1AF1F917}"/>
              </a:ext>
            </a:extLst>
          </p:cNvPr>
          <p:cNvCxnSpPr/>
          <p:nvPr/>
        </p:nvCxnSpPr>
        <p:spPr>
          <a:xfrm flipH="1">
            <a:off x="3248649" y="39403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48BD22B-48D7-4590-A4CC-F198D873BAF3}"/>
              </a:ext>
            </a:extLst>
          </p:cNvPr>
          <p:cNvCxnSpPr/>
          <p:nvPr/>
        </p:nvCxnSpPr>
        <p:spPr>
          <a:xfrm flipH="1">
            <a:off x="3283561" y="435365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6C7DC0-C926-428C-8949-A212DE326DB0}"/>
              </a:ext>
            </a:extLst>
          </p:cNvPr>
          <p:cNvCxnSpPr/>
          <p:nvPr/>
        </p:nvCxnSpPr>
        <p:spPr>
          <a:xfrm flipH="1">
            <a:off x="3513263" y="470946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6BC01D-465F-4DDA-B96B-49573AAFC6CD}"/>
              </a:ext>
            </a:extLst>
          </p:cNvPr>
          <p:cNvCxnSpPr/>
          <p:nvPr/>
        </p:nvCxnSpPr>
        <p:spPr>
          <a:xfrm flipH="1">
            <a:off x="4026196" y="513205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E0A816-FB25-4955-96CB-100F2F6E0420}"/>
              </a:ext>
            </a:extLst>
          </p:cNvPr>
          <p:cNvCxnSpPr/>
          <p:nvPr/>
        </p:nvCxnSpPr>
        <p:spPr>
          <a:xfrm flipH="1">
            <a:off x="7641289" y="212894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501FB7-CAE8-48CE-BBC4-A08735DAC595}"/>
              </a:ext>
            </a:extLst>
          </p:cNvPr>
          <p:cNvCxnSpPr/>
          <p:nvPr/>
        </p:nvCxnSpPr>
        <p:spPr>
          <a:xfrm flipH="1">
            <a:off x="8365544" y="25360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F2AA7A-9E09-451E-8192-3D943424343A}"/>
              </a:ext>
            </a:extLst>
          </p:cNvPr>
          <p:cNvCxnSpPr/>
          <p:nvPr/>
        </p:nvCxnSpPr>
        <p:spPr>
          <a:xfrm flipH="1">
            <a:off x="8158557" y="301853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EE0904-C9F2-4982-9A37-9BCA20EF5516}"/>
              </a:ext>
            </a:extLst>
          </p:cNvPr>
          <p:cNvCxnSpPr/>
          <p:nvPr/>
        </p:nvCxnSpPr>
        <p:spPr>
          <a:xfrm flipH="1">
            <a:off x="8273917" y="334103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C586401-2A0F-45FB-9BC3-C9037EB79AB8}"/>
              </a:ext>
            </a:extLst>
          </p:cNvPr>
          <p:cNvCxnSpPr/>
          <p:nvPr/>
        </p:nvCxnSpPr>
        <p:spPr>
          <a:xfrm flipH="1">
            <a:off x="7995128" y="401442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E7CBCA-F759-4018-9926-86C3A15EDA7A}"/>
              </a:ext>
            </a:extLst>
          </p:cNvPr>
          <p:cNvCxnSpPr/>
          <p:nvPr/>
        </p:nvCxnSpPr>
        <p:spPr>
          <a:xfrm flipH="1">
            <a:off x="7714169" y="445450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F00576B-FE0C-4C8A-80C6-35AFCD0C6CF8}"/>
              </a:ext>
            </a:extLst>
          </p:cNvPr>
          <p:cNvCxnSpPr/>
          <p:nvPr/>
        </p:nvCxnSpPr>
        <p:spPr>
          <a:xfrm flipH="1">
            <a:off x="8428488" y="477378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19497B-06E2-4051-89FD-2CCD51A9B02D}"/>
              </a:ext>
            </a:extLst>
          </p:cNvPr>
          <p:cNvCxnSpPr/>
          <p:nvPr/>
        </p:nvCxnSpPr>
        <p:spPr>
          <a:xfrm flipH="1">
            <a:off x="8470717" y="51880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66F330EB-C33A-4DFA-AA07-A156396750D6}"/>
              </a:ext>
            </a:extLst>
          </p:cNvPr>
          <p:cNvSpPr/>
          <p:nvPr/>
        </p:nvSpPr>
        <p:spPr>
          <a:xfrm>
            <a:off x="9027679" y="5213866"/>
            <a:ext cx="3164321" cy="1274609"/>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noProof="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noProof="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283290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1"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barn(inVertical)">
                                      <p:cBhvr>
                                        <p:cTn id="9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TotalTime>
  <Words>1482</Words>
  <Application>Microsoft Office PowerPoint</Application>
  <PresentationFormat>Widescreen</PresentationFormat>
  <Paragraphs>249</Paragraphs>
  <Slides>33</Slides>
  <Notes>18</Notes>
  <HiddenSlides>0</HiddenSlides>
  <MMClips>1</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33</vt:i4>
      </vt:variant>
    </vt:vector>
  </HeadingPairs>
  <TitlesOfParts>
    <vt:vector size="52" baseType="lpstr">
      <vt:lpstr>Microsoft YaHei</vt:lpstr>
      <vt:lpstr>Arial</vt:lpstr>
      <vt:lpstr>Arial Rounded MT Bold</vt:lpstr>
      <vt:lpstr>Arial-Rounded</vt:lpstr>
      <vt:lpstr>Calibri</vt:lpstr>
      <vt:lpstr>Calibri Light</vt:lpstr>
      <vt:lpstr>HP001 4 hang 1 ô ly</vt:lpstr>
      <vt:lpstr>Times New Roman</vt:lpstr>
      <vt:lpstr>Verdana</vt:lpstr>
      <vt:lpstr>1_Office Theme</vt:lpstr>
      <vt:lpstr>2_Office Theme</vt:lpstr>
      <vt:lpstr>2_Office 主题​​</vt:lpstr>
      <vt:lpstr>3_Office Theme</vt:lpstr>
      <vt:lpstr>6_Office Theme</vt:lpstr>
      <vt:lpstr>4_Office Theme</vt:lpstr>
      <vt:lpstr>5_Office Theme</vt:lpstr>
      <vt:lpstr>7_Office Theme</vt:lpstr>
      <vt:lpstr>9_Office Theme</vt:lpstr>
      <vt:lpstr>1_Default Design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Tìm thêm các từ ngữ tả em bé.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Viết 3-4 câu kể về một việc người thân đã làm cho 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tran thao</dc:creator>
  <cp:lastModifiedBy>ADMIN</cp:lastModifiedBy>
  <cp:revision>36</cp:revision>
  <dcterms:created xsi:type="dcterms:W3CDTF">2021-05-27T05:55:52Z</dcterms:created>
  <dcterms:modified xsi:type="dcterms:W3CDTF">2021-07-13T16:40:27Z</dcterms:modified>
</cp:coreProperties>
</file>