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88" r:id="rId7"/>
    <p:sldId id="326" r:id="rId8"/>
    <p:sldId id="331" r:id="rId9"/>
    <p:sldId id="317" r:id="rId10"/>
    <p:sldId id="298" r:id="rId11"/>
    <p:sldId id="332" r:id="rId12"/>
    <p:sldId id="318" r:id="rId13"/>
    <p:sldId id="333" r:id="rId14"/>
    <p:sldId id="334" r:id="rId15"/>
    <p:sldId id="323" r:id="rId16"/>
  </p:sldIdLst>
  <p:sldSz cx="9144000" cy="5143500" type="screen16x9"/>
  <p:notesSz cx="6858000" cy="9144000"/>
  <p:embeddedFontLst>
    <p:embeddedFont>
      <p:font typeface="宋体" pitchFamily="2" charset="-122"/>
      <p:regular r:id="rId18"/>
    </p:embeddedFont>
    <p:embeddedFont>
      <p:font typeface="Arial-Rounded" charset="-93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  <p:embeddedFont>
      <p:font typeface="DFPOP1-W9" charset="-128"/>
      <p:regular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326"/>
            <p14:sldId id="331"/>
          </p14:sldIdLst>
        </p14:section>
        <p14:section name="Tiết 2" id="{47239A1A-9B72-4DA5-96A7-F8786F163078}">
          <p14:sldIdLst>
            <p14:sldId id="317"/>
            <p14:sldId id="298"/>
            <p14:sldId id="332"/>
            <p14:sldId id="318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30"/>
    <a:srgbClr val="B8E67A"/>
    <a:srgbClr val="679C31"/>
    <a:srgbClr val="A8CF38"/>
    <a:srgbClr val="EF2A19"/>
    <a:srgbClr val="F02EB9"/>
    <a:srgbClr val="E638B4"/>
    <a:srgbClr val="F14420"/>
    <a:srgbClr val="FF6600"/>
    <a:srgbClr val="4C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>
        <p:scale>
          <a:sx n="109" d="100"/>
          <a:sy n="109" d="100"/>
        </p:scale>
        <p:origin x="-420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4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2702" y="2237327"/>
            <a:ext cx="9512298" cy="30042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68746" y="3241979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827" y="1656188"/>
            <a:ext cx="498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 TẬP</a:t>
            </a:r>
            <a:endParaRPr lang="zh-CN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330" y="1272168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23171" y="532660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6. Đọc mở rộng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0" y="2205646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2497713" y="2935043"/>
            <a:ext cx="1357232" cy="1087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9576" y="2837240"/>
            <a:ext cx="2424433" cy="1173005"/>
            <a:chOff x="2217905" y="2637612"/>
            <a:chExt cx="3037383" cy="1173005"/>
          </a:xfrm>
        </p:grpSpPr>
        <p:sp>
          <p:nvSpPr>
            <p:cNvPr id="8" name="Oval Callout 7"/>
            <p:cNvSpPr/>
            <p:nvPr/>
          </p:nvSpPr>
          <p:spPr>
            <a:xfrm>
              <a:off x="2217905" y="2637612"/>
              <a:ext cx="3037383" cy="1173005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0254" y="2795359"/>
              <a:ext cx="2142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712407" y="467788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* Gợi ý :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045" y="1052563"/>
            <a:ext cx="798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Nhờ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đâu em có được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tập 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Cuốn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sách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(bài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thơ trong tập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thơ)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viết về cái gì 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gì thú vị , đáng chú ý trong cuốn sách bài thơ em vừa đọc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7892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1392739" y="2060824"/>
            <a:ext cx="358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8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8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307854" y="1300322"/>
            <a:ext cx="278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 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8139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uyên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uân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uôm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ươc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ươm</a:t>
            </a:r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9974" y="1261237"/>
            <a:ext cx="1566376" cy="1217987"/>
            <a:chOff x="782866" y="3335983"/>
            <a:chExt cx="7641287" cy="1308769"/>
          </a:xfrm>
        </p:grpSpPr>
        <p:sp>
          <p:nvSpPr>
            <p:cNvPr id="2" name="Rounded Rectangle 1"/>
            <p:cNvSpPr/>
            <p:nvPr/>
          </p:nvSpPr>
          <p:spPr>
            <a:xfrm>
              <a:off x="782866" y="3335983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uyên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3802" y="349669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9576" y="76324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701" y="1459321"/>
            <a:ext cx="691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40317" y="1732363"/>
            <a:ext cx="4268099" cy="1493721"/>
            <a:chOff x="1193572" y="3137174"/>
            <a:chExt cx="18995024" cy="1668289"/>
          </a:xfrm>
        </p:grpSpPr>
        <p:sp>
          <p:nvSpPr>
            <p:cNvPr id="14" name="Rounded Rectangle 13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38245" y="313717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8137" y="3226083"/>
            <a:ext cx="1965859" cy="1220523"/>
            <a:chOff x="1193572" y="3496694"/>
            <a:chExt cx="7230581" cy="1308769"/>
          </a:xfrm>
        </p:grpSpPr>
        <p:sp>
          <p:nvSpPr>
            <p:cNvPr id="30" name="Rounded Rectangle 29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8415" y="3572442"/>
              <a:ext cx="4706247" cy="759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uôm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497533" y="240022"/>
            <a:ext cx="813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71937" y="76324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4062" y="1459321"/>
            <a:ext cx="691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20128" y="1222860"/>
            <a:ext cx="1748117" cy="1256364"/>
            <a:chOff x="1193572" y="3496694"/>
            <a:chExt cx="7230581" cy="1308769"/>
          </a:xfrm>
        </p:grpSpPr>
        <p:sp>
          <p:nvSpPr>
            <p:cNvPr id="36" name="Rounded Rectangle 35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3802" y="349669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58966" y="3111323"/>
            <a:ext cx="2001910" cy="1141224"/>
            <a:chOff x="1193572" y="3496694"/>
            <a:chExt cx="7230581" cy="1308769"/>
          </a:xfrm>
        </p:grpSpPr>
        <p:sp>
          <p:nvSpPr>
            <p:cNvPr id="57" name="Rounded Rectangle 56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027" y="3496694"/>
              <a:ext cx="5585383" cy="8118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591702" y="2421709"/>
            <a:ext cx="125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94591" y="193856"/>
            <a:ext cx="8120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ngửi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)</a:t>
            </a:r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4" y="2831690"/>
            <a:ext cx="1355115" cy="138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1" y="2713702"/>
            <a:ext cx="1355115" cy="13863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08" y="2625213"/>
            <a:ext cx="1355115" cy="1386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6" y="1042646"/>
            <a:ext cx="1355115" cy="138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1" y="1068992"/>
            <a:ext cx="1355115" cy="1386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36" y="1006601"/>
            <a:ext cx="1355115" cy="138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79" y="990021"/>
            <a:ext cx="1355115" cy="138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83" y="910737"/>
            <a:ext cx="1355115" cy="1386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76" y="2713702"/>
            <a:ext cx="1355115" cy="1386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2" y="2713702"/>
            <a:ext cx="1355115" cy="138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973394" y="1254014"/>
            <a:ext cx="112087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408" y="2417862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1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2021" y="1147963"/>
            <a:ext cx="1355115" cy="1228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23707" y="1228206"/>
            <a:ext cx="123799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91836" y="122369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11709" y="1075426"/>
            <a:ext cx="10066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9705" y="3004582"/>
            <a:ext cx="121456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13822" y="294967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24693" y="283169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395" y="2973001"/>
            <a:ext cx="10581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37176" y="2949676"/>
            <a:ext cx="13068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6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809136" y="1199022"/>
            <a:ext cx="292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25564" y="532659"/>
            <a:ext cx="8098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1 – 2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cảnh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350196" y="2936036"/>
            <a:ext cx="1542167" cy="12353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17905" y="2637612"/>
            <a:ext cx="4212078" cy="1739836"/>
            <a:chOff x="2217905" y="2637612"/>
            <a:chExt cx="4212078" cy="1739836"/>
          </a:xfrm>
        </p:grpSpPr>
        <p:sp>
          <p:nvSpPr>
            <p:cNvPr id="12" name="Oval Callout 11"/>
            <p:cNvSpPr/>
            <p:nvPr/>
          </p:nvSpPr>
          <p:spPr>
            <a:xfrm>
              <a:off x="2217905" y="2637612"/>
              <a:ext cx="4212078" cy="1739836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156" y="2936036"/>
              <a:ext cx="33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23171" y="389484"/>
            <a:ext cx="7903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bức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cảnh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đặt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tên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bức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599" y="1816024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2" l="10000" r="90000">
                        <a14:foregroundMark x1="39111" y1="61827" x2="60444" y2="66346"/>
                        <a14:foregroundMark x1="44333" y1="11538" x2="62000" y2="29519"/>
                        <a14:foregroundMark x1="53889" y1="7404" x2="39333" y2="30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2277689"/>
            <a:ext cx="1875357" cy="2167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2362" y="2680292"/>
            <a:ext cx="6536987" cy="1361872"/>
            <a:chOff x="2110902" y="2680292"/>
            <a:chExt cx="6536987" cy="1361872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110902" y="2680292"/>
              <a:ext cx="6536987" cy="1361872"/>
            </a:xfrm>
            <a:prstGeom prst="snip2DiagRect">
              <a:avLst/>
            </a:prstGeom>
            <a:solidFill>
              <a:srgbClr val="B8E67A"/>
            </a:solidFill>
            <a:ln w="28575">
              <a:solidFill>
                <a:srgbClr val="57A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780" y="2761063"/>
              <a:ext cx="60332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39" y="21223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mở rộng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2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2954521b-b4ab-4ce3-8aa8-8bfa99a4c36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245</Words>
  <Application>Microsoft Office PowerPoint</Application>
  <PresentationFormat>On-screen Show (16:9)</PresentationFormat>
  <Paragraphs>48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宋体</vt:lpstr>
      <vt:lpstr>Arial-Rounded</vt:lpstr>
      <vt:lpstr>Times New Roman</vt:lpstr>
      <vt:lpstr>Calibri</vt:lpstr>
      <vt:lpstr>微软雅黑</vt:lpstr>
      <vt:lpstr>华康少女文字W5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21AK22</cp:lastModifiedBy>
  <cp:revision>143</cp:revision>
  <dcterms:created xsi:type="dcterms:W3CDTF">2020-08-13T09:19:08Z</dcterms:created>
  <dcterms:modified xsi:type="dcterms:W3CDTF">2021-02-27T02:15:11Z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