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9" r:id="rId4"/>
    <p:sldId id="261" r:id="rId5"/>
    <p:sldId id="262" r:id="rId6"/>
    <p:sldId id="271" r:id="rId7"/>
    <p:sldId id="264" r:id="rId8"/>
    <p:sldId id="265" r:id="rId9"/>
    <p:sldId id="266" r:id="rId10"/>
    <p:sldId id="268" r:id="rId11"/>
    <p:sldId id="269" r:id="rId12"/>
    <p:sldId id="27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80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6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3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0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6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8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5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8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8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9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54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6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2377439"/>
            <a:ext cx="9144000" cy="1058573"/>
          </a:xfrm>
        </p:spPr>
        <p:txBody>
          <a:bodyPr>
            <a:normAutofit/>
          </a:bodyPr>
          <a:lstStyle/>
          <a:p>
            <a:r>
              <a:rPr lang="en-US" sz="6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854" y="3704287"/>
            <a:ext cx="119664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</a:t>
            </a:r>
            <a:endParaRPr lang="en-US" sz="72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8389" y="5172891"/>
            <a:ext cx="254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(tiết 4)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7909" y="287383"/>
            <a:ext cx="10659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3200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BỒ ĐỀ</a:t>
            </a:r>
            <a:endParaRPr lang="en-US" sz="3200" b="1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1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4773" y="1546832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 câu trả lời đúng: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4773" y="4204746"/>
            <a:ext cx="10210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7496" y="4204746"/>
            <a:ext cx="11971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2064" y="4204746"/>
            <a:ext cx="4939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086055" y="4276600"/>
            <a:ext cx="5334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7268" y="159228"/>
            <a:ext cx="45191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72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9432" y="2568112"/>
            <a:ext cx="49399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dấu: &gt;, &lt;, =?</a:t>
            </a:r>
          </a:p>
          <a:p>
            <a:pPr algn="ctr"/>
            <a:r>
              <a:rPr lang="en-US" sz="3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3…..7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7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4773" y="1546832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 câu trả lời đúng: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4773" y="4204746"/>
            <a:ext cx="10210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7496" y="4204746"/>
            <a:ext cx="11971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2064" y="4204746"/>
            <a:ext cx="4939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273868" y="4276600"/>
            <a:ext cx="5334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7268" y="159228"/>
            <a:ext cx="45191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72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9432" y="2568112"/>
            <a:ext cx="49399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số?</a:t>
            </a:r>
          </a:p>
          <a:p>
            <a:pPr algn="ctr"/>
            <a:r>
              <a:rPr lang="en-US" sz="3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7,….,9 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6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4773" y="1546832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 câu trả lời đúng: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1229" y="2593272"/>
            <a:ext cx="35856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4 toa tàu.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1229" y="3750190"/>
            <a:ext cx="36736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3 toa tàu.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1229" y="4765852"/>
            <a:ext cx="4939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 toa tàu.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053662" y="2695918"/>
            <a:ext cx="5334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7268" y="159228"/>
            <a:ext cx="45191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72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hình ảnh tàu hỏa | Hình ảnh, Hoạt hình, H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58" y="2374842"/>
            <a:ext cx="5002630" cy="360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3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op 60 Hình nền powerpoint kết thúc đẹp nhất cuối slide | Hình nề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4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777" y="763675"/>
            <a:ext cx="11025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&gt;, &lt;, = ?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61182" y="2152359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1        3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515146" y="4386776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8       1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4455774" y="4386776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9       5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8396403" y="4386776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10      6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8396403" y="2152359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6       6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4528792" y="2152359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5       7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735599" y="2552481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805858" y="2552481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805858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735598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33335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62995" y="2605658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42051" y="2524346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669528" y="470558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679329" y="4733801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705711" y="4733801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622388" y="252434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728900" y="252434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47622" y="133265"/>
            <a:ext cx="447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Hàng nào có nhiều đồ chơi hơn?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06" y="1594818"/>
            <a:ext cx="10077100" cy="4281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1123406" y="2024298"/>
            <a:ext cx="759182" cy="7054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992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Chọn câu trả lời đúng: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02" y="1338610"/>
            <a:ext cx="7263963" cy="4752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17553" y="1204274"/>
            <a:ext cx="3680012" cy="17137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Số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ô tô ít hơn số máy bay.</a:t>
            </a:r>
          </a:p>
          <a:p>
            <a:pPr algn="ctr"/>
            <a:endParaRPr lang="en-US" sz="3600"/>
          </a:p>
        </p:txBody>
      </p:sp>
      <p:sp>
        <p:nvSpPr>
          <p:cNvPr id="8" name="Rectangle 7"/>
          <p:cNvSpPr/>
          <p:nvPr/>
        </p:nvSpPr>
        <p:spPr>
          <a:xfrm>
            <a:off x="8217553" y="3065247"/>
            <a:ext cx="3680012" cy="17137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algn="ctr"/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8217553" y="4926221"/>
            <a:ext cx="3680012" cy="17137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algn="ctr"/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8217553" y="1204274"/>
            <a:ext cx="3680012" cy="1713738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5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471"/>
            <a:ext cx="10515600" cy="1277471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000" b="1" i="1" smtClean="0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sz="9000" b="1" i="1">
              <a:ln/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6" y="1411942"/>
            <a:ext cx="11559579" cy="5446058"/>
          </a:xfrm>
        </p:spPr>
      </p:pic>
    </p:spTree>
    <p:extLst>
      <p:ext uri="{BB962C8B-B14F-4D97-AF65-F5344CB8AC3E}">
        <p14:creationId xmlns:p14="http://schemas.microsoft.com/office/powerpoint/2010/main" val="296852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ẾC BỤNG ĐÓI - Tiên Cookie ft. Thanh Ngân (Official Lyric Video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275891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102493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Số?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90" y="1001335"/>
            <a:ext cx="10857638" cy="5258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ounded Rectangle 10"/>
          <p:cNvSpPr/>
          <p:nvPr/>
        </p:nvSpPr>
        <p:spPr>
          <a:xfrm>
            <a:off x="5931238" y="1320914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931238" y="4065633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055417" y="4067147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989767" y="1320914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835196" y="4045357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6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Số 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90" y="1849573"/>
            <a:ext cx="8227622" cy="3991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0116" y="1849573"/>
            <a:ext cx="2330889" cy="3918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10705560" y="2765197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719627" y="3680821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705559" y="4613082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Số 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90" y="1575209"/>
            <a:ext cx="8493659" cy="4067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311" y="1575209"/>
            <a:ext cx="2351330" cy="406794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802975" y="4476705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802976" y="3547793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802976" y="2618881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2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226</Words>
  <Application>Microsoft Office PowerPoint</Application>
  <PresentationFormat>Widescreen</PresentationFormat>
  <Paragraphs>66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HP001 4 hàng</vt:lpstr>
      <vt:lpstr>Times New Roman</vt:lpstr>
      <vt:lpstr>Office Theme</vt:lpstr>
      <vt:lpstr>TOÁN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Admin</dc:creator>
  <cp:lastModifiedBy>Admin</cp:lastModifiedBy>
  <cp:revision>16</cp:revision>
  <dcterms:created xsi:type="dcterms:W3CDTF">2020-08-18T12:39:05Z</dcterms:created>
  <dcterms:modified xsi:type="dcterms:W3CDTF">2020-08-25T15:34:12Z</dcterms:modified>
</cp:coreProperties>
</file>