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3"/>
  </p:notesMasterIdLst>
  <p:sldIdLst>
    <p:sldId id="256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6215" autoAdjust="0"/>
  </p:normalViewPr>
  <p:slideViewPr>
    <p:cSldViewPr snapToGrid="0">
      <p:cViewPr varScale="1">
        <p:scale>
          <a:sx n="82" d="100"/>
          <a:sy n="82" d="100"/>
        </p:scale>
        <p:origin x="302" y="67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2020-08-13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2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14144" y="2665722"/>
            <a:ext cx="10046207" cy="15863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endParaRPr lang="en-US" altLang="ko-KR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vi-VN" altLang="ko-KR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vi-VN" altLang="ko-KR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 TIẾT 3)</a:t>
            </a:r>
            <a:endParaRPr lang="en-US" altLang="ko-KR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87448" y="577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GA ĐT TOAN\202005101826595895_Toan1-T1-B2-LT2-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48" y="643547"/>
            <a:ext cx="2916313" cy="16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202005101827201133_Toan1-T1-B2-LT2-1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4" y="643546"/>
            <a:ext cx="2984165" cy="168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GA ĐT TOAN\202006081209451415_Toan1-T1-B2-LT2-1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28" y="2171741"/>
            <a:ext cx="3093734" cy="17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GA ĐT TOAN\202005101832568115_Toan1-T1-B2-LT2-1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47" y="3798406"/>
            <a:ext cx="2934657" cy="16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GA ĐT TOAN\202005101833371277_Toan1-T1-B2-LT2-1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47" y="5311140"/>
            <a:ext cx="2916314" cy="16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esktop\GA ĐT TOAN\202005101829207754_Toan1-T1-B2-LT2-1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4" y="2202742"/>
            <a:ext cx="2984165" cy="16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GA ĐT TOAN\202005101833164421_Toan1-T1-B2-LT2-1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4" y="3758427"/>
            <a:ext cx="3009130" cy="170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istrator\Desktop\GA ĐT TOAN\202005101833506103_Toan1-T1-B2-LT2-1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51" y="5295648"/>
            <a:ext cx="2984165" cy="16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5489" y="764510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33139" y="115503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87019" y="1691053"/>
            <a:ext cx="604957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0276" y="756714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06910" y="117069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8071" y="324328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15413" y="233318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60221" y="2787296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0349" y="3091438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7438" y="233318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1845" y="2787296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8673" y="173710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3982" y="3862204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24477" y="4367144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7760" y="4726810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26300" y="472992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61437" y="422995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11364" y="3877563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94792" y="5391376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59622" y="587839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51593" y="620593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85312" y="5471968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9153" y="5874689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85312" y="633691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Oval 44"/>
          <p:cNvSpPr/>
          <p:nvPr/>
        </p:nvSpPr>
        <p:spPr>
          <a:xfrm>
            <a:off x="3773997" y="1678255"/>
            <a:ext cx="627125" cy="54468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3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GA ĐT TOAN\202005101826595895_Toan1-T1-B2-LT2-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6" y="2248092"/>
            <a:ext cx="5785431" cy="32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202005101827201133_Toan1-T1-B2-LT2-1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96" y="2215334"/>
            <a:ext cx="5969229" cy="33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2469" y="2657168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63043" y="33650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78417" y="4514981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" name="Oval 47"/>
          <p:cNvSpPr/>
          <p:nvPr/>
        </p:nvSpPr>
        <p:spPr>
          <a:xfrm>
            <a:off x="5216623" y="4544888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1379414" y="2559600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724198" y="33173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232858" y="4191683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3" name="Oval 52"/>
          <p:cNvSpPr/>
          <p:nvPr/>
        </p:nvSpPr>
        <p:spPr>
          <a:xfrm>
            <a:off x="11306429" y="2559600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C:\Users\Administrator\Desktop\GA ĐT TOAN\202005101829207754_Toan1-T1-B2-LT2-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72" y="2213490"/>
            <a:ext cx="5888558" cy="333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istrator\Desktop\GA ĐT TOAN\202006081209451415_Toan1-T1-B2-LT2-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9" y="2171740"/>
            <a:ext cx="5983325" cy="33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899" y="33650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76355" y="2529693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00949" y="4348728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8" name="Oval 47"/>
          <p:cNvSpPr/>
          <p:nvPr/>
        </p:nvSpPr>
        <p:spPr>
          <a:xfrm>
            <a:off x="869363" y="4384792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914283" y="254181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73422" y="348379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95053" y="4384792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3" name="Oval 52"/>
          <p:cNvSpPr/>
          <p:nvPr/>
        </p:nvSpPr>
        <p:spPr>
          <a:xfrm>
            <a:off x="6814633" y="4391197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C:\Users\Administrator\Desktop\GA ĐT TOAN\202005101832568115_Toan1-T1-B2-LT2-1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8" y="2410274"/>
            <a:ext cx="5855597" cy="33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istrator\Desktop\GA ĐT TOAN\202005101833164421_Toan1-T1-B2-LT2-1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4" y="2350654"/>
            <a:ext cx="5939128" cy="33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1013" y="3619610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59553" y="291172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17047" y="439119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4504343" y="3652561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277624" y="2738088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23885" y="341606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346175" y="2708181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310544" y="41876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467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:\Users\Administrator\Desktop\GA ĐT TOAN\202005101833371277_Toan1-T1-B2-LT2-1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9" y="2845687"/>
            <a:ext cx="5782055" cy="32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Administrator\Desktop\GA ĐT TOAN\202005101833506103_Toan1-T1-B2-LT2-1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68" y="2833820"/>
            <a:ext cx="5803027" cy="328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362" y="40372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64888" y="320462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65362" y="4916618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" name="Oval 47"/>
          <p:cNvSpPr/>
          <p:nvPr/>
        </p:nvSpPr>
        <p:spPr>
          <a:xfrm>
            <a:off x="1098061" y="4947643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183420" y="4977550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30474" y="4171752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8567" y="3386160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6250" y="4947643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903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69033" y="1334648"/>
            <a:ext cx="10099301" cy="1089412"/>
            <a:chOff x="132773" y="1491630"/>
            <a:chExt cx="9511717" cy="1089412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11" name="Oval 10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5575" y="1626935"/>
              <a:ext cx="8698915" cy="954107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câu trả lời đúng.</a:t>
              </a:r>
            </a:p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Cho thêm trứng vào khay để trong khay có 8 quả trứng.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514901" y="2424060"/>
            <a:ext cx="9021171" cy="52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istrator\Desktop\GA ĐT TOAN\202005062220408332_Toan1-T1-B2-LT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14" y="2871555"/>
            <a:ext cx="6366112" cy="36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GA ĐT TOAN\202005061849224932_Toan1-T1-B2-LT2-2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125" y="4406827"/>
            <a:ext cx="2837597" cy="20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GA ĐT TOAN\202005061849188270_Toan1-T1-B2-LT2-2b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06" y="2893326"/>
            <a:ext cx="2818646" cy="20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83942" y="3952191"/>
            <a:ext cx="111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3088" y="5332891"/>
            <a:ext cx="111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B.</a:t>
            </a:r>
          </a:p>
        </p:txBody>
      </p:sp>
      <p:sp>
        <p:nvSpPr>
          <p:cNvPr id="19" name="Oval 18"/>
          <p:cNvSpPr/>
          <p:nvPr/>
        </p:nvSpPr>
        <p:spPr>
          <a:xfrm>
            <a:off x="7949440" y="3957412"/>
            <a:ext cx="744184" cy="778359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85" y="374267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316224" y="6556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897 0.01087 L -0.0478 0.00115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2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TRO C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22" y="0"/>
            <a:ext cx="2270078" cy="103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TIM TR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75" y="-86586"/>
            <a:ext cx="6825267" cy="69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GA ĐT TOAN\CHOIXUC X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1" y="2643188"/>
            <a:ext cx="1990044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7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/>
              <a:t>Tạm biệt 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145249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223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맑은 고딕</vt:lpstr>
      <vt:lpstr>Aharoni</vt:lpstr>
      <vt:lpstr>Arial</vt:lpstr>
      <vt:lpstr>Calibri</vt:lpstr>
      <vt:lpstr>Times New Roman</vt:lpstr>
      <vt:lpstr>Verdana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Win10Pro</cp:lastModifiedBy>
  <cp:revision>293</cp:revision>
  <dcterms:created xsi:type="dcterms:W3CDTF">2018-04-24T17:14:44Z</dcterms:created>
  <dcterms:modified xsi:type="dcterms:W3CDTF">2020-08-13T12:37:23Z</dcterms:modified>
</cp:coreProperties>
</file>