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video/unknown"/>
  <Default Extension="avi" ContentType="video/avi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90" r:id="rId16"/>
    <p:sldId id="281" r:id="rId17"/>
    <p:sldId id="269" r:id="rId18"/>
    <p:sldId id="282" r:id="rId19"/>
    <p:sldId id="270" r:id="rId20"/>
    <p:sldId id="288" r:id="rId21"/>
    <p:sldId id="283" r:id="rId22"/>
    <p:sldId id="271" r:id="rId23"/>
    <p:sldId id="289" r:id="rId24"/>
    <p:sldId id="285" r:id="rId25"/>
    <p:sldId id="272" r:id="rId26"/>
    <p:sldId id="286" r:id="rId27"/>
    <p:sldId id="273" r:id="rId28"/>
    <p:sldId id="287" r:id="rId29"/>
    <p:sldId id="274" r:id="rId30"/>
  </p:sldIdLst>
  <p:sldSz cx="9144000" cy="5143500" type="screen16x9"/>
  <p:notesSz cx="6858000" cy="9144000"/>
  <p:embeddedFontLst>
    <p:embeddedFont>
      <p:font typeface="HL Hoctro" charset="0"/>
      <p:regular r:id="rId32"/>
    </p:embeddedFont>
    <p:embeddedFont>
      <p:font typeface="宋体" pitchFamily="2" charset="-12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DFPOP1-W9" charset="-128"/>
      <p:regular r:id="rId38"/>
    </p:embeddedFont>
    <p:embeddedFont>
      <p:font typeface="Arial-Rounded" charset="0"/>
      <p:regular r:id="rId39"/>
    </p:embeddedFont>
    <p:embeddedFont>
      <p:font typeface="HP001 5H" charset="0"/>
      <p:regular r:id="rId40"/>
      <p:bold r:id="rId41"/>
    </p:embeddedFont>
  </p:embeddedFontLst>
  <p:custDataLst>
    <p:tags r:id="rId4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8"/>
            <p14:sldId id="283"/>
          </p14:sldIdLst>
        </p14:section>
        <p14:section name="Tiết 4" id="{30D029CA-39C5-4833-936C-43C5EF842993}">
          <p14:sldIdLst>
            <p14:sldId id="271"/>
            <p14:sldId id="289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CC"/>
    <a:srgbClr val="4CA420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>
        <p:scale>
          <a:sx n="75" d="100"/>
          <a:sy n="75" d="100"/>
        </p:scale>
        <p:origin x="-1224" y="-4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gs" Target="tags/tag1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2021/2/19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3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7.avi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7.avi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17435" y="2783096"/>
            <a:ext cx="4882718" cy="704685"/>
            <a:chOff x="2281392" y="2727523"/>
            <a:chExt cx="4882718" cy="7046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91309" y="273781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9865" y="274486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KIẾN VÀ CHIM BỒ CÂU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8260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2262859" y="16828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sống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19676" y="17852"/>
            <a:ext cx="354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O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O_Secure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5915" y="493160"/>
            <a:ext cx="5702157" cy="4650340"/>
          </a:xfrm>
          <a:prstGeom prst="rect">
            <a:avLst/>
          </a:prstGeom>
        </p:spPr>
      </p:pic>
      <p:pic>
        <p:nvPicPr>
          <p:cNvPr id="5" name="chu O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1481" y="310239"/>
            <a:ext cx="4650340" cy="480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311" y="43247"/>
            <a:ext cx="26805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5H" pitchFamily="34" charset="0"/>
                <a:ea typeface="Arial-Rounded" panose="020B0500000000000000" pitchFamily="34" charset="-93"/>
                <a:cs typeface="HP001 5H" pitchFamily="34" charset="0"/>
                <a:sym typeface="+mn-lt"/>
              </a:rPr>
              <a:t>Ô</a:t>
            </a:r>
            <a:endParaRPr lang="zh-CN" altLang="en-US" sz="4400" b="1" dirty="0">
              <a:solidFill>
                <a:srgbClr val="4CA420"/>
              </a:solidFill>
              <a:latin typeface="HP001 5H" pitchFamily="34" charset="0"/>
              <a:ea typeface="Arial-Rounded" panose="020B0500000000000000" pitchFamily="34" charset="-93"/>
              <a:cs typeface="HP001 5H" pitchFamily="34" charset="0"/>
              <a:sym typeface="+mn-lt"/>
            </a:endParaRPr>
          </a:p>
        </p:txBody>
      </p:sp>
      <p:pic>
        <p:nvPicPr>
          <p:cNvPr id="3" name="chu O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3910" y="740106"/>
            <a:ext cx="4710089" cy="4469295"/>
          </a:xfrm>
          <a:prstGeom prst="rect">
            <a:avLst/>
          </a:prstGeom>
        </p:spPr>
      </p:pic>
      <p:pic>
        <p:nvPicPr>
          <p:cNvPr id="4" name="bandicam 2020-08-20 13-05-24-105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4233" t="17153"/>
          <a:stretch/>
        </p:blipFill>
        <p:spPr>
          <a:xfrm>
            <a:off x="395311" y="983622"/>
            <a:ext cx="4038600" cy="402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5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982829" y="1799757"/>
            <a:ext cx="60337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bò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303939" y="1799756"/>
            <a:ext cx="3226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cắn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4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ta.</a:t>
            </a:r>
            <a:endParaRPr lang="zh-CN" altLang="en-US" sz="24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=""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275636" y="1087238"/>
            <a:ext cx="875018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39224" y="1087237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giật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7684" y="2256308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Nam               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4123823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2277188" y="225385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253810" y="1089444"/>
            <a:ext cx="1844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145765" y="1082561"/>
            <a:ext cx="20219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=""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245759" y="1077884"/>
            <a:ext cx="10845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20171" y="3224930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=""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7476508" y="3216503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8686E-6 L -0.04427 0.2270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" y="1135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9.37693E-7 L 0.34861 0.4194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1" y="20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6" grpId="0"/>
      <p:bldP spid="9" grpId="0"/>
      <p:bldP spid="9" grpId="1"/>
      <p:bldP spid="10" grpId="0"/>
      <p:bldP spid="10" grpId="1"/>
      <p:bldP spid="13" grpId="0"/>
      <p:bldP spid="13" grpId="1"/>
      <p:bldP spid="16" grpId="0"/>
      <p:bldP spid="17" grpId="0"/>
      <p:bldP spid="18" grpId="0"/>
      <p:bldP spid="12" grpId="0"/>
      <p:bldP spid="12" grpId="1"/>
      <p:bldP spid="1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-doc---trang-8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37612" r="6887" b="8088"/>
          <a:stretch/>
        </p:blipFill>
        <p:spPr>
          <a:xfrm>
            <a:off x="441649" y="447869"/>
            <a:ext cx="7700865" cy="3738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912052" y="-8361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FF33CC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zh-CN" altLang="en-US" sz="3200" dirty="0">
              <a:solidFill>
                <a:srgbClr val="FF33CC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" y="503434"/>
            <a:ext cx="9215808" cy="3606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6" y="1508062"/>
            <a:ext cx="8847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kêu cúu của kiến, bồ câu nhanh trí nhặt chiếc lá thà xuống nuớc. Kiến </a:t>
            </a:r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bám</a:t>
            </a:r>
            <a:r>
              <a:rPr lang="en-US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4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658" y="2597636"/>
            <a:ext cx="34163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48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</a:t>
            </a:r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leo đuợc lên bờ.</a:t>
            </a:r>
            <a:endParaRPr lang="en-US" sz="4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7358" y="1974575"/>
            <a:ext cx="15744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 lá </a:t>
            </a:r>
            <a:endParaRPr lang="en-US" sz="4400" dirty="0"/>
          </a:p>
        </p:txBody>
      </p:sp>
      <p:sp>
        <p:nvSpPr>
          <p:cNvPr id="5" name="Hình chữ nhật: Góc Tròn 1">
            <a:extLst>
              <a:ext uri="{FF2B5EF4-FFF2-40B4-BE49-F238E27FC236}">
                <a16:creationId xmlns=""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1920600" y="1609200"/>
            <a:ext cx="1037840" cy="59572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4">
            <a:extLst>
              <a:ext uri="{FF2B5EF4-FFF2-40B4-BE49-F238E27FC236}">
                <a16:creationId xmlns=""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5176929" y="1662511"/>
            <a:ext cx="812904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7351391" y="1677096"/>
            <a:ext cx="1258353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251965" y="2402974"/>
            <a:ext cx="84328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5">
            <a:extLst>
              <a:ext uri="{FF2B5EF4-FFF2-40B4-BE49-F238E27FC236}">
                <a16:creationId xmlns=""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3131107" y="2327810"/>
            <a:ext cx="2076644" cy="53965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4269" y="35586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675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8853" y="1387763"/>
            <a:ext cx="8659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ăng</a:t>
            </a:r>
            <a:r>
              <a:rPr lang="en-US" altLang="zh-CN" sz="3200" i="1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oat, </a:t>
            </a:r>
            <a:r>
              <a:rPr lang="en-US" altLang="zh-CN" sz="3200" i="1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oăt</a:t>
            </a:r>
            <a:endParaRPr lang="zh-CN" altLang="en-US" sz="3200" i="1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1918" y="212323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2" b="7967"/>
          <a:stretch/>
        </p:blipFill>
        <p:spPr>
          <a:xfrm>
            <a:off x="1200539" y="1582421"/>
            <a:ext cx="6705600" cy="256037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71217" y="12438"/>
            <a:ext cx="84115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sai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i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2800" i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920572" y="966545"/>
            <a:ext cx="5382187" cy="58477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thợ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săn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6313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9909" y="1083531"/>
            <a:ext cx="7420947" cy="3115246"/>
            <a:chOff x="2577897" y="1083531"/>
            <a:chExt cx="3664744" cy="23637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0" b="20544"/>
            <a:stretch/>
          </p:blipFill>
          <p:spPr>
            <a:xfrm>
              <a:off x="2577897" y="1083531"/>
              <a:ext cx="3664744" cy="236375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780522" y="3080749"/>
              <a:ext cx="2208245" cy="323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56682" y="2256728"/>
            <a:ext cx="3844205" cy="1749454"/>
            <a:chOff x="2708526" y="870856"/>
            <a:chExt cx="3664744" cy="29298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6925" y="-68414"/>
            <a:ext cx="82793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000" b="1" dirty="0" smtClean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1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058" y="2333080"/>
            <a:ext cx="4677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( </a:t>
            </a:r>
            <a:r>
              <a:rPr lang="en-US" sz="18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1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 algn="just"/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1800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1800" i="1" dirty="0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i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endParaRPr lang="en-US" sz="18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Kiến và chim bồ câ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0887" y="-60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78499" y="-98324"/>
            <a:ext cx="82296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 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053870" y="29917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=""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366172" y="299172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54442" y="13459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=""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806682" y="16318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=""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046449" y="1985476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=""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387782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245290" y="232021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303202" y="263701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15411" y="3346826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5772" y="365505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79879" y="3336193"/>
            <a:ext cx="34823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8006" y="363916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93970" y="4032917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6204" y="4017025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Lưu đồ: Đường kết nối 11">
            <a:extLst>
              <a:ext uri="{FF2B5EF4-FFF2-40B4-BE49-F238E27FC236}">
                <a16:creationId xmlns=""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080825" y="10162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1028398" y="3012415"/>
            <a:ext cx="314689" cy="27650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92866" y="3001782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Lưu đồ: Đường kết nối 15">
            <a:extLst>
              <a:ext uri="{FF2B5EF4-FFF2-40B4-BE49-F238E27FC236}">
                <a16:creationId xmlns=""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983774" y="4332999"/>
            <a:ext cx="322259" cy="28419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4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6008" y="4317107"/>
            <a:ext cx="3577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14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2" grpId="0" animBg="1"/>
      <p:bldP spid="23" grpId="0" animBg="1"/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78499" y="-98324"/>
            <a:ext cx="8229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2200" b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may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bám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leo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2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cắn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ta.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săn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giật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liền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200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200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-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thoát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chết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200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200" dirty="0" smtClean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200" dirty="0" smtClean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			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 </a:t>
            </a:r>
            <a:r>
              <a:rPr lang="en-US" sz="22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Ê-</a:t>
            </a:r>
            <a:r>
              <a:rPr lang="en-US" sz="22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dốp</a:t>
            </a:r>
            <a:r>
              <a:rPr lang="en-US" sz="22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endParaRPr lang="en-US" sz="2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90386" y="2998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1959426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1" name="Lưu đồ: Đường kết nối 5">
            <a:extLst>
              <a:ext uri="{FF2B5EF4-FFF2-40B4-BE49-F238E27FC236}">
                <a16:creationId xmlns=""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933929" y="29857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6045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Kiến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cứu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bồ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33062" y="6543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c*.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52197" y="1288938"/>
            <a:ext cx="7675983" cy="2847633"/>
            <a:chOff x="2708526" y="870856"/>
            <a:chExt cx="3664744" cy="292981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89" b="26349"/>
            <a:stretch/>
          </p:blipFill>
          <p:spPr>
            <a:xfrm>
              <a:off x="2708526" y="870856"/>
              <a:ext cx="3664744" cy="292981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2929812" y="2699655"/>
              <a:ext cx="2587690" cy="11010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294</Words>
  <Application>Microsoft Office PowerPoint</Application>
  <PresentationFormat>On-screen Show (16:9)</PresentationFormat>
  <Paragraphs>118</Paragraphs>
  <Slides>26</Slides>
  <Notes>11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HL Hoctro</vt:lpstr>
      <vt:lpstr>宋体</vt:lpstr>
      <vt:lpstr>Calibri</vt:lpstr>
      <vt:lpstr>DFPOP1-W9</vt:lpstr>
      <vt:lpstr>华康少女文字W5</vt:lpstr>
      <vt:lpstr>Times New Roman</vt:lpstr>
      <vt:lpstr>Arial-Rounded</vt:lpstr>
      <vt:lpstr>HP001 5H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Microsoft</cp:lastModifiedBy>
  <cp:revision>42</cp:revision>
  <dcterms:created xsi:type="dcterms:W3CDTF">2020-08-13T09:19:08Z</dcterms:created>
  <dcterms:modified xsi:type="dcterms:W3CDTF">2021-02-19T08:58:52Z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