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sldIdLst>
    <p:sldId id="258" r:id="rId5"/>
    <p:sldId id="343" r:id="rId6"/>
    <p:sldId id="346" r:id="rId7"/>
    <p:sldId id="256" r:id="rId8"/>
    <p:sldId id="288" r:id="rId9"/>
    <p:sldId id="342" r:id="rId10"/>
    <p:sldId id="349" r:id="rId11"/>
    <p:sldId id="350" r:id="rId12"/>
    <p:sldId id="351" r:id="rId13"/>
    <p:sldId id="352" r:id="rId14"/>
    <p:sldId id="347" r:id="rId15"/>
    <p:sldId id="348" r:id="rId16"/>
    <p:sldId id="341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rial-Rounded" panose="020B0500000000000000" charset="0"/>
      <p:regular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宋体" panose="02010600030101010101" pitchFamily="2" charset="-122"/>
      <p:regular r:id="rId26"/>
    </p:embeddedFont>
    <p:embeddedFont>
      <p:font typeface="DFPOP1-W9" panose="020B0604020202020204" charset="-128"/>
      <p:regular r:id="rId27"/>
    </p:embeddedFont>
  </p:embeddedFontLst>
  <p:custDataLst>
    <p:tags r:id="rId2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>
            <p14:sldId id="258"/>
            <p14:sldId id="343"/>
            <p14:sldId id="346"/>
            <p14:sldId id="256"/>
            <p14:sldId id="288"/>
            <p14:sldId id="342"/>
            <p14:sldId id="349"/>
            <p14:sldId id="350"/>
            <p14:sldId id="351"/>
            <p14:sldId id="352"/>
            <p14:sldId id="347"/>
            <p14:sldId id="348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67A"/>
    <a:srgbClr val="EF2A19"/>
    <a:srgbClr val="F02EB9"/>
    <a:srgbClr val="E638B4"/>
    <a:srgbClr val="F14420"/>
    <a:srgbClr val="FF6600"/>
    <a:srgbClr val="4CA420"/>
    <a:srgbClr val="679C31"/>
    <a:srgbClr val="920000"/>
    <a:srgbClr val="F5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gs" Target="tags/tag1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33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49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8279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1421785" y="222365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88889E-6 1.23457E-6 L 3.88889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10" grpId="0"/>
      <p:bldP spid="1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924232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d) Em thích khổ thơ nào nhất? Vì sao?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71500" y="289580"/>
            <a:ext cx="3474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2. Trả lời câu hỏi</a:t>
            </a:r>
            <a:endParaRPr lang="zh-CN" altLang="en-US" sz="2800" b="1" dirty="0">
              <a:solidFill>
                <a:srgbClr val="4CA4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860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56985" y="637923"/>
            <a:ext cx="4972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3</a:t>
            </a:r>
            <a:r>
              <a:rPr lang="en-US" altLang="zh-CN" sz="2800" b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. Học thuộc lòng bài thơ</a:t>
            </a:r>
            <a:endParaRPr lang="zh-CN" altLang="en-US" sz="2800" b="1" dirty="0">
              <a:solidFill>
                <a:srgbClr val="4CA4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709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64093" y="228168"/>
            <a:ext cx="80790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4. Nói cảm nghĩ của em về cô giáo/ thầy giáo và các bạn trong năm học vừa qua</a:t>
            </a:r>
            <a:endParaRPr lang="zh-CN" altLang="en-US" sz="2800" b="1" dirty="0">
              <a:solidFill>
                <a:srgbClr val="4CA4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026" name="Picture 2" descr="Tuyển tập những bài văn mẫu kể về kỷ niệm sâu sắc, ý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2" y="1290320"/>
            <a:ext cx="4762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hai mạc triển lãm “Nhớ ơn thầy cô giáo và mái trường mến yêu” - Tạp chí  Sông H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908" y="1182275"/>
            <a:ext cx="3739501" cy="268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4366" y="1182275"/>
            <a:ext cx="76984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i="1" u="sng" smtClean="0"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nghĩ gì về bạn bè và thầy cô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giáo?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năm học vừa qua , em có điều gì đáng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ớ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về một người bạn hay về thầy cô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giáo?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tay lớp 1 , chuẩn bị lên lớp 2 , em vui hay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buồn? 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có điều gì muốn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85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109"/>
          <p:cNvSpPr txBox="1"/>
          <p:nvPr/>
        </p:nvSpPr>
        <p:spPr>
          <a:xfrm>
            <a:off x="624243" y="2122352"/>
            <a:ext cx="5125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 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907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4.32099E-6 L 2.5E-6 -0.07223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68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8279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1421785" y="222365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 mới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644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88889E-6 1.23457E-6 L 3.88889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10" grpId="0"/>
      <p:bldP spid="1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-133350" y="1742371"/>
            <a:ext cx="9512298" cy="3004238"/>
          </a:xfrm>
          <a:prstGeom prst="rect">
            <a:avLst/>
          </a:prstGeom>
        </p:spPr>
      </p:pic>
      <p:grpSp>
        <p:nvGrpSpPr>
          <p:cNvPr id="99" name="组合 98"/>
          <p:cNvGrpSpPr/>
          <p:nvPr/>
        </p:nvGrpSpPr>
        <p:grpSpPr>
          <a:xfrm>
            <a:off x="3746592" y="1874884"/>
            <a:ext cx="1843541" cy="934344"/>
            <a:chOff x="3267305" y="1804051"/>
            <a:chExt cx="1843541" cy="934344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3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08674"/>
              <a:ext cx="181492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5400" b="1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3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67305" y="180405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3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973148" y="2928552"/>
            <a:ext cx="3299301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kern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…………………………..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90" y="0"/>
            <a:ext cx="1235398" cy="1273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" y="-248743"/>
            <a:ext cx="1726039" cy="17260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021" flipH="1">
            <a:off x="5118464" y="-273742"/>
            <a:ext cx="1198712" cy="1198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" b="100000" l="0" r="100000">
                        <a14:backgroundMark x1="7889" y1="39273" x2="7889" y2="39273"/>
                        <a14:backgroundMark x1="11444" y1="48727" x2="11444" y2="48727"/>
                        <a14:backgroundMark x1="13889" y1="32727" x2="13889" y2="32727"/>
                        <a14:backgroundMark x1="25111" y1="57455" x2="25111" y2="57455"/>
                        <a14:backgroundMark x1="27889" y1="65455" x2="27889" y2="65455"/>
                        <a14:backgroundMark x1="38444" y1="45455" x2="38444" y2="45455"/>
                        <a14:backgroundMark x1="74889" y1="30909" x2="74889" y2="30909"/>
                        <a14:backgroundMark x1="8556" y1="74909" x2="8556" y2="74909"/>
                        <a14:backgroundMark x1="25889" y1="69091" x2="25889" y2="69091"/>
                        <a14:backgroundMark x1="53111" y1="78545" x2="53111" y2="7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3646701"/>
            <a:ext cx="5402883" cy="16508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" b="100000" l="0" r="100000">
                        <a14:backgroundMark x1="7889" y1="39273" x2="7889" y2="39273"/>
                        <a14:backgroundMark x1="11444" y1="48727" x2="11444" y2="48727"/>
                        <a14:backgroundMark x1="13889" y1="32727" x2="13889" y2="32727"/>
                        <a14:backgroundMark x1="25111" y1="57455" x2="25111" y2="57455"/>
                        <a14:backgroundMark x1="27889" y1="65455" x2="27889" y2="65455"/>
                        <a14:backgroundMark x1="38444" y1="45455" x2="38444" y2="45455"/>
                        <a14:backgroundMark x1="74889" y1="30909" x2="74889" y2="30909"/>
                        <a14:backgroundMark x1="8556" y1="74909" x2="8556" y2="74909"/>
                        <a14:backgroundMark x1="25889" y1="69091" x2="25889" y2="69091"/>
                        <a14:backgroundMark x1="53111" y1="78545" x2="53111" y2="7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90"/>
          <a:stretch/>
        </p:blipFill>
        <p:spPr>
          <a:xfrm flipH="1">
            <a:off x="4921984" y="3640064"/>
            <a:ext cx="4522843" cy="16430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47762" y="1048510"/>
            <a:ext cx="674126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sz="48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ÔN TẬP VÀ ĐÁNH GIÁ</a:t>
            </a:r>
            <a:endParaRPr lang="zh-CN" alt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4716" y="82775"/>
            <a:ext cx="1442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1</a:t>
            </a:r>
            <a:r>
              <a:rPr lang="en-US" altLang="zh-CN" sz="2800" b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. Đọc</a:t>
            </a:r>
            <a:endParaRPr lang="zh-CN" altLang="en-US" sz="2800" b="1" dirty="0">
              <a:solidFill>
                <a:srgbClr val="4CA4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17157" y="0"/>
            <a:ext cx="5432514" cy="5147832"/>
            <a:chOff x="2017157" y="0"/>
            <a:chExt cx="5432514" cy="5147832"/>
          </a:xfrm>
        </p:grpSpPr>
        <p:grpSp>
          <p:nvGrpSpPr>
            <p:cNvPr id="8" name="Group 7"/>
            <p:cNvGrpSpPr/>
            <p:nvPr/>
          </p:nvGrpSpPr>
          <p:grpSpPr>
            <a:xfrm>
              <a:off x="2017157" y="0"/>
              <a:ext cx="5432514" cy="5147832"/>
              <a:chOff x="2017157" y="0"/>
              <a:chExt cx="5432514" cy="514783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334" b="9542"/>
              <a:stretch/>
            </p:blipFill>
            <p:spPr>
              <a:xfrm>
                <a:off x="2017157" y="0"/>
                <a:ext cx="5432514" cy="5147832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487706" y="82775"/>
                <a:ext cx="900953" cy="347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4809614" y="558660"/>
              <a:ext cx="386274" cy="336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11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386" y="914400"/>
            <a:ext cx="83058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a) Lời chào trong bài thơ là lời của ai?</a:t>
            </a:r>
          </a:p>
          <a:p>
            <a:pPr algn="just">
              <a:spcAft>
                <a:spcPts val="600"/>
              </a:spcAft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b) Lời chào gửi đến ai và đến những đồ vật nào ở lớp?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c) Theo em, muốn được cô giáo “luôn ở bên”, bạn nhỏ cần làm gì?</a:t>
            </a:r>
          </a:p>
          <a:p>
            <a:pPr algn="just">
              <a:spcAft>
                <a:spcPts val="600"/>
              </a:spcAft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d) Em thích khổ thơ nào nhất? Vì sao?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71500" y="289580"/>
            <a:ext cx="3474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2. Trả lời câu hỏi</a:t>
            </a:r>
            <a:endParaRPr lang="zh-CN" altLang="en-US" sz="2800" b="1" dirty="0">
              <a:solidFill>
                <a:srgbClr val="4CA4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285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386" y="914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a) Lời chào trong bài thơ là lời của ai?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71500" y="289580"/>
            <a:ext cx="3474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2. Trả lời câu hỏi</a:t>
            </a:r>
            <a:endParaRPr lang="zh-CN" altLang="en-US" sz="2800" b="1" dirty="0">
              <a:solidFill>
                <a:srgbClr val="4CA4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433286" y="1823700"/>
            <a:ext cx="6350000" cy="136654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trong bài thơ này là của các bạn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sinh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 học xong lớp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9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812800"/>
            <a:ext cx="8010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b) Lời chào gửi đến ai và đến những đồ vật nào ở lớp?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71500" y="289580"/>
            <a:ext cx="3474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2. Trả lời câu hỏi</a:t>
            </a:r>
            <a:endParaRPr lang="zh-CN" altLang="en-US" sz="2800" b="1" dirty="0">
              <a:solidFill>
                <a:srgbClr val="4CA4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094863" y="2000681"/>
            <a:ext cx="6963462" cy="136654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chào gửi đến lớp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đó có cô giáo và Một số sự vật quen thuộc như bảng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đen,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sổ,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 ngồi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894736"/>
            <a:ext cx="792169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c) Theo em, muốn được cô giáo “luôn ở bên”, bạn nhỏ cần làm gì?</a:t>
            </a:r>
          </a:p>
          <a:p>
            <a:pPr algn="just">
              <a:spcAft>
                <a:spcPts val="600"/>
              </a:spcAft>
            </a:pP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71500" y="289580"/>
            <a:ext cx="3474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2. Trả lời câu hỏi</a:t>
            </a:r>
            <a:endParaRPr lang="zh-CN" altLang="en-US" sz="2800" b="1" dirty="0">
              <a:solidFill>
                <a:srgbClr val="4CA4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357349" y="2030178"/>
            <a:ext cx="6350000" cy="136654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cô giáo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nhỏ cần làm theo lời cô dạy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6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2954521b-b4ab-4ce3-8aa8-8bfa99a4c36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375</Words>
  <Application>Microsoft Office PowerPoint</Application>
  <PresentationFormat>On-screen Show (16:9)</PresentationFormat>
  <Paragraphs>40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Arial-Rounded</vt:lpstr>
      <vt:lpstr>微软雅黑</vt:lpstr>
      <vt:lpstr>Times New Roman</vt:lpstr>
      <vt:lpstr>Arial</vt:lpstr>
      <vt:lpstr>宋体</vt:lpstr>
      <vt:lpstr>华康少女文字W5</vt:lpstr>
      <vt:lpstr>DFPOP1-W9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H231020</cp:lastModifiedBy>
  <cp:revision>158</cp:revision>
  <dcterms:created xsi:type="dcterms:W3CDTF">2020-08-13T09:19:08Z</dcterms:created>
  <dcterms:modified xsi:type="dcterms:W3CDTF">2021-02-22T13:53:42Z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