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24"/>
  </p:notesMasterIdLst>
  <p:sldIdLst>
    <p:sldId id="256" r:id="rId5"/>
    <p:sldId id="258" r:id="rId6"/>
    <p:sldId id="288" r:id="rId7"/>
    <p:sldId id="316" r:id="rId8"/>
    <p:sldId id="290" r:id="rId9"/>
    <p:sldId id="325" r:id="rId10"/>
    <p:sldId id="309" r:id="rId11"/>
    <p:sldId id="326" r:id="rId12"/>
    <p:sldId id="311" r:id="rId13"/>
    <p:sldId id="327" r:id="rId14"/>
    <p:sldId id="328" r:id="rId15"/>
    <p:sldId id="329" r:id="rId16"/>
    <p:sldId id="317" r:id="rId17"/>
    <p:sldId id="279" r:id="rId18"/>
    <p:sldId id="298" r:id="rId19"/>
    <p:sldId id="299" r:id="rId20"/>
    <p:sldId id="319" r:id="rId21"/>
    <p:sldId id="281" r:id="rId22"/>
    <p:sldId id="323" r:id="rId23"/>
  </p:sldIdLst>
  <p:sldSz cx="9144000" cy="5143500" type="screen16x9"/>
  <p:notesSz cx="6858000" cy="9144000"/>
  <p:embeddedFontLst>
    <p:embeddedFont>
      <p:font typeface="Calibri" panose="020F0502020204030204" pitchFamily="34" charset="0"/>
      <p:regular r:id="rId25"/>
      <p:bold r:id="rId26"/>
      <p:italic r:id="rId27"/>
      <p:boldItalic r:id="rId28"/>
    </p:embeddedFont>
    <p:embeddedFont>
      <p:font typeface="微软雅黑" panose="020B0503020204020204" pitchFamily="34" charset="-122"/>
      <p:regular r:id="rId29"/>
      <p:bold r:id="rId30"/>
    </p:embeddedFont>
    <p:embeddedFont>
      <p:font typeface="Arial-Rounded" panose="020B0500000000000000" charset="0"/>
      <p:regular r:id="rId31"/>
    </p:embeddedFont>
    <p:embeddedFont>
      <p:font typeface="宋体" panose="02010600030101010101" pitchFamily="2" charset="-122"/>
      <p:regular r:id="rId32"/>
    </p:embeddedFont>
    <p:embeddedFont>
      <p:font typeface="DFPOP1-W9" panose="020B0604020202020204" charset="-128"/>
      <p:regular r:id="rId33"/>
    </p:embeddedFont>
  </p:embeddedFontLst>
  <p:custDataLst>
    <p:tags r:id="rId34"/>
  </p:custDataLst>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521415D9-36F7-43E2-AB2F-B90AF26B5E84}">
      <p14:sectionLst xmlns:p14="http://schemas.microsoft.com/office/powerpoint/2010/main">
        <p14:section name="Phần Mặc định" id="{89293C27-06D2-442F-A694-0966E65ACEDD}">
          <p14:sldIdLst>
            <p14:sldId id="256"/>
          </p14:sldIdLst>
        </p14:section>
        <p14:section name="Tiết 1" id="{694160BE-F2C5-4F1F-9227-A8A060926D5B}">
          <p14:sldIdLst>
            <p14:sldId id="258"/>
            <p14:sldId id="288"/>
            <p14:sldId id="316"/>
            <p14:sldId id="290"/>
            <p14:sldId id="325"/>
            <p14:sldId id="309"/>
            <p14:sldId id="326"/>
            <p14:sldId id="311"/>
            <p14:sldId id="327"/>
            <p14:sldId id="328"/>
            <p14:sldId id="329"/>
          </p14:sldIdLst>
        </p14:section>
        <p14:section name="Tiết 2" id="{47239A1A-9B72-4DA5-96A7-F8786F163078}">
          <p14:sldIdLst>
            <p14:sldId id="317"/>
            <p14:sldId id="279"/>
            <p14:sldId id="298"/>
            <p14:sldId id="299"/>
            <p14:sldId id="319"/>
            <p14:sldId id="281"/>
            <p14:sldId id="323"/>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6A130"/>
    <a:srgbClr val="EF2A19"/>
    <a:srgbClr val="F02EB9"/>
    <a:srgbClr val="E638B4"/>
    <a:srgbClr val="B8E67A"/>
    <a:srgbClr val="F14420"/>
    <a:srgbClr val="FF6600"/>
    <a:srgbClr val="4CA420"/>
    <a:srgbClr val="679C31"/>
    <a:srgbClr val="92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0ADC2EE-9B3C-458B-A42D-C4ACB5BF02CE}" v="893" dt="2020-08-13T12:42:42.9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316" autoAdjust="0"/>
    <p:restoredTop sz="94660"/>
  </p:normalViewPr>
  <p:slideViewPr>
    <p:cSldViewPr snapToGrid="0">
      <p:cViewPr varScale="1">
        <p:scale>
          <a:sx n="97" d="100"/>
          <a:sy n="97" d="100"/>
        </p:scale>
        <p:origin x="780" y="90"/>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2.fntdata"/><Relationship Id="rId21" Type="http://schemas.openxmlformats.org/officeDocument/2006/relationships/slide" Target="slides/slide17.xml"/><Relationship Id="rId34" Type="http://schemas.openxmlformats.org/officeDocument/2006/relationships/tags" Target="tags/tag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5.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4.fntdata"/><Relationship Id="rId36" Type="http://schemas.openxmlformats.org/officeDocument/2006/relationships/viewProps" Target="viewProps.xml"/><Relationship Id="rId57"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7.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presProps" Target="presProps.xml"/><Relationship Id="rId56"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ham Thi Minh Phuong" userId="59a886c1-9eb9-4e41-a264-fe10a6ee0c2c" providerId="ADAL" clId="{70ADC2EE-9B3C-458B-A42D-C4ACB5BF02CE}"/>
    <pc:docChg chg="undo custSel addSld delSld modSld sldOrd modSection">
      <pc:chgData name="Pham Thi Minh Phuong" userId="59a886c1-9eb9-4e41-a264-fe10a6ee0c2c" providerId="ADAL" clId="{70ADC2EE-9B3C-458B-A42D-C4ACB5BF02CE}" dt="2020-08-13T12:43:09.445" v="1275" actId="47"/>
      <pc:docMkLst>
        <pc:docMk/>
      </pc:docMkLst>
      <pc:sldChg chg="del">
        <pc:chgData name="Pham Thi Minh Phuong" userId="59a886c1-9eb9-4e41-a264-fe10a6ee0c2c" providerId="ADAL" clId="{70ADC2EE-9B3C-458B-A42D-C4ACB5BF02CE}" dt="2020-08-13T12:43:09.445" v="1275" actId="47"/>
        <pc:sldMkLst>
          <pc:docMk/>
          <pc:sldMk cId="0" sldId="265"/>
        </pc:sldMkLst>
      </pc:sldChg>
      <pc:sldChg chg="ord">
        <pc:chgData name="Pham Thi Minh Phuong" userId="59a886c1-9eb9-4e41-a264-fe10a6ee0c2c" providerId="ADAL" clId="{70ADC2EE-9B3C-458B-A42D-C4ACB5BF02CE}" dt="2020-08-13T12:22:30.495" v="697"/>
        <pc:sldMkLst>
          <pc:docMk/>
          <pc:sldMk cId="2825134617" sldId="270"/>
        </pc:sldMkLst>
      </pc:sldChg>
      <pc:sldChg chg="addSp delSp modSp add mod delAnim modAnim">
        <pc:chgData name="Pham Thi Minh Phuong" userId="59a886c1-9eb9-4e41-a264-fe10a6ee0c2c" providerId="ADAL" clId="{70ADC2EE-9B3C-458B-A42D-C4ACB5BF02CE}" dt="2020-08-13T12:02:50.467" v="47"/>
        <pc:sldMkLst>
          <pc:docMk/>
          <pc:sldMk cId="2645575311" sldId="280"/>
        </pc:sldMkLst>
        <pc:spChg chg="mod">
          <ac:chgData name="Pham Thi Minh Phuong" userId="59a886c1-9eb9-4e41-a264-fe10a6ee0c2c" providerId="ADAL" clId="{70ADC2EE-9B3C-458B-A42D-C4ACB5BF02CE}" dt="2020-08-13T11:43:31.795" v="30" actId="1076"/>
          <ac:spMkLst>
            <pc:docMk/>
            <pc:sldMk cId="2645575311" sldId="280"/>
            <ac:spMk id="4" creationId="{DAECB3AA-DE44-4B2E-8E42-EC1E254E3EC5}"/>
          </ac:spMkLst>
        </pc:spChg>
        <pc:spChg chg="del mod">
          <ac:chgData name="Pham Thi Minh Phuong" userId="59a886c1-9eb9-4e41-a264-fe10a6ee0c2c" providerId="ADAL" clId="{70ADC2EE-9B3C-458B-A42D-C4ACB5BF02CE}" dt="2020-08-13T11:42:41.313" v="5" actId="478"/>
          <ac:spMkLst>
            <pc:docMk/>
            <pc:sldMk cId="2645575311" sldId="280"/>
            <ac:spMk id="5" creationId="{D97AFF8F-506F-4519-A1B5-52D97C6C130F}"/>
          </ac:spMkLst>
        </pc:spChg>
        <pc:spChg chg="del mod">
          <ac:chgData name="Pham Thi Minh Phuong" userId="59a886c1-9eb9-4e41-a264-fe10a6ee0c2c" providerId="ADAL" clId="{70ADC2EE-9B3C-458B-A42D-C4ACB5BF02CE}" dt="2020-08-13T11:42:37.781" v="3" actId="478"/>
          <ac:spMkLst>
            <pc:docMk/>
            <pc:sldMk cId="2645575311" sldId="280"/>
            <ac:spMk id="6" creationId="{BEF69370-038A-4CCC-B259-2DF7CD5468DF}"/>
          </ac:spMkLst>
        </pc:spChg>
        <pc:picChg chg="del">
          <ac:chgData name="Pham Thi Minh Phuong" userId="59a886c1-9eb9-4e41-a264-fe10a6ee0c2c" providerId="ADAL" clId="{70ADC2EE-9B3C-458B-A42D-C4ACB5BF02CE}" dt="2020-08-13T11:42:34.624" v="1" actId="478"/>
          <ac:picMkLst>
            <pc:docMk/>
            <pc:sldMk cId="2645575311" sldId="280"/>
            <ac:picMk id="3" creationId="{27C78D3E-DE5B-4098-A02B-EF0192F8D4A2}"/>
          </ac:picMkLst>
        </pc:picChg>
        <pc:picChg chg="add mod modCrop">
          <ac:chgData name="Pham Thi Minh Phuong" userId="59a886c1-9eb9-4e41-a264-fe10a6ee0c2c" providerId="ADAL" clId="{70ADC2EE-9B3C-458B-A42D-C4ACB5BF02CE}" dt="2020-08-13T11:49:54.897" v="34" actId="1076"/>
          <ac:picMkLst>
            <pc:docMk/>
            <pc:sldMk cId="2645575311" sldId="280"/>
            <ac:picMk id="7" creationId="{456507CA-563C-4E84-96BC-D406D155209E}"/>
          </ac:picMkLst>
        </pc:picChg>
        <pc:picChg chg="add mod modCrop">
          <ac:chgData name="Pham Thi Minh Phuong" userId="59a886c1-9eb9-4e41-a264-fe10a6ee0c2c" providerId="ADAL" clId="{70ADC2EE-9B3C-458B-A42D-C4ACB5BF02CE}" dt="2020-08-13T12:01:26.223" v="41" actId="1076"/>
          <ac:picMkLst>
            <pc:docMk/>
            <pc:sldMk cId="2645575311" sldId="280"/>
            <ac:picMk id="8" creationId="{184C4DBE-C93C-41EF-923B-72B16638A915}"/>
          </ac:picMkLst>
        </pc:picChg>
      </pc:sldChg>
      <pc:sldChg chg="addSp delSp modSp add mod modTransition addAnim delAnim modAnim">
        <pc:chgData name="Pham Thi Minh Phuong" userId="59a886c1-9eb9-4e41-a264-fe10a6ee0c2c" providerId="ADAL" clId="{70ADC2EE-9B3C-458B-A42D-C4ACB5BF02CE}" dt="2020-08-13T12:20:36.271" v="618" actId="1076"/>
        <pc:sldMkLst>
          <pc:docMk/>
          <pc:sldMk cId="4085870559" sldId="281"/>
        </pc:sldMkLst>
        <pc:spChg chg="mod">
          <ac:chgData name="Pham Thi Minh Phuong" userId="59a886c1-9eb9-4e41-a264-fe10a6ee0c2c" providerId="ADAL" clId="{70ADC2EE-9B3C-458B-A42D-C4ACB5BF02CE}" dt="2020-08-13T12:20:36.271" v="618" actId="1076"/>
          <ac:spMkLst>
            <pc:docMk/>
            <pc:sldMk cId="4085870559" sldId="281"/>
            <ac:spMk id="4" creationId="{DAECB3AA-DE44-4B2E-8E42-EC1E254E3EC5}"/>
          </ac:spMkLst>
        </pc:spChg>
        <pc:spChg chg="add del mod">
          <ac:chgData name="Pham Thi Minh Phuong" userId="59a886c1-9eb9-4e41-a264-fe10a6ee0c2c" providerId="ADAL" clId="{70ADC2EE-9B3C-458B-A42D-C4ACB5BF02CE}" dt="2020-08-13T12:05:09.241" v="159" actId="478"/>
          <ac:spMkLst>
            <pc:docMk/>
            <pc:sldMk cId="4085870559" sldId="281"/>
            <ac:spMk id="5" creationId="{4B0C02D3-BE6B-4097-8EEA-F4160CA348FB}"/>
          </ac:spMkLst>
        </pc:spChg>
        <pc:spChg chg="add del mod">
          <ac:chgData name="Pham Thi Minh Phuong" userId="59a886c1-9eb9-4e41-a264-fe10a6ee0c2c" providerId="ADAL" clId="{70ADC2EE-9B3C-458B-A42D-C4ACB5BF02CE}" dt="2020-08-13T12:18:54.657" v="552" actId="478"/>
          <ac:spMkLst>
            <pc:docMk/>
            <pc:sldMk cId="4085870559" sldId="281"/>
            <ac:spMk id="6" creationId="{17DAEFD8-428E-45E8-A326-6B222640B924}"/>
          </ac:spMkLst>
        </pc:spChg>
        <pc:spChg chg="add del mod">
          <ac:chgData name="Pham Thi Minh Phuong" userId="59a886c1-9eb9-4e41-a264-fe10a6ee0c2c" providerId="ADAL" clId="{70ADC2EE-9B3C-458B-A42D-C4ACB5BF02CE}" dt="2020-08-13T12:19:21.928" v="590" actId="20577"/>
          <ac:spMkLst>
            <pc:docMk/>
            <pc:sldMk cId="4085870559" sldId="281"/>
            <ac:spMk id="9" creationId="{7B87E5EA-B738-483C-BD90-0802211D530F}"/>
          </ac:spMkLst>
        </pc:spChg>
        <pc:spChg chg="add mod">
          <ac:chgData name="Pham Thi Minh Phuong" userId="59a886c1-9eb9-4e41-a264-fe10a6ee0c2c" providerId="ADAL" clId="{70ADC2EE-9B3C-458B-A42D-C4ACB5BF02CE}" dt="2020-08-13T12:19:31.589" v="592" actId="1076"/>
          <ac:spMkLst>
            <pc:docMk/>
            <pc:sldMk cId="4085870559" sldId="281"/>
            <ac:spMk id="10" creationId="{6AC064CB-F32F-40DB-A8F8-D2BDF9EB5902}"/>
          </ac:spMkLst>
        </pc:spChg>
        <pc:spChg chg="add mod">
          <ac:chgData name="Pham Thi Minh Phuong" userId="59a886c1-9eb9-4e41-a264-fe10a6ee0c2c" providerId="ADAL" clId="{70ADC2EE-9B3C-458B-A42D-C4ACB5BF02CE}" dt="2020-08-13T12:20:16.844" v="616" actId="1076"/>
          <ac:spMkLst>
            <pc:docMk/>
            <pc:sldMk cId="4085870559" sldId="281"/>
            <ac:spMk id="11" creationId="{40914BD5-55B4-4A73-8F34-EF6C6547B99C}"/>
          </ac:spMkLst>
        </pc:spChg>
        <pc:picChg chg="add del mod">
          <ac:chgData name="Pham Thi Minh Phuong" userId="59a886c1-9eb9-4e41-a264-fe10a6ee0c2c" providerId="ADAL" clId="{70ADC2EE-9B3C-458B-A42D-C4ACB5BF02CE}" dt="2020-08-13T12:18:44.605" v="549" actId="478"/>
          <ac:picMkLst>
            <pc:docMk/>
            <pc:sldMk cId="4085870559" sldId="281"/>
            <ac:picMk id="3" creationId="{A67A21D7-114B-4DE2-9C48-8241812B59C5}"/>
          </ac:picMkLst>
        </pc:picChg>
        <pc:picChg chg="del">
          <ac:chgData name="Pham Thi Minh Phuong" userId="59a886c1-9eb9-4e41-a264-fe10a6ee0c2c" providerId="ADAL" clId="{70ADC2EE-9B3C-458B-A42D-C4ACB5BF02CE}" dt="2020-08-13T12:03:36.089" v="50" actId="478"/>
          <ac:picMkLst>
            <pc:docMk/>
            <pc:sldMk cId="4085870559" sldId="281"/>
            <ac:picMk id="7" creationId="{456507CA-563C-4E84-96BC-D406D155209E}"/>
          </ac:picMkLst>
        </pc:picChg>
        <pc:picChg chg="del">
          <ac:chgData name="Pham Thi Minh Phuong" userId="59a886c1-9eb9-4e41-a264-fe10a6ee0c2c" providerId="ADAL" clId="{70ADC2EE-9B3C-458B-A42D-C4ACB5BF02CE}" dt="2020-08-13T12:03:35.219" v="49" actId="478"/>
          <ac:picMkLst>
            <pc:docMk/>
            <pc:sldMk cId="4085870559" sldId="281"/>
            <ac:picMk id="8" creationId="{184C4DBE-C93C-41EF-923B-72B16638A915}"/>
          </ac:picMkLst>
        </pc:picChg>
      </pc:sldChg>
      <pc:sldChg chg="addSp delSp modSp add mod delAnim modAnim">
        <pc:chgData name="Pham Thi Minh Phuong" userId="59a886c1-9eb9-4e41-a264-fe10a6ee0c2c" providerId="ADAL" clId="{70ADC2EE-9B3C-458B-A42D-C4ACB5BF02CE}" dt="2020-08-13T12:18:05.945" v="548"/>
        <pc:sldMkLst>
          <pc:docMk/>
          <pc:sldMk cId="3398830490" sldId="282"/>
        </pc:sldMkLst>
        <pc:spChg chg="mod">
          <ac:chgData name="Pham Thi Minh Phuong" userId="59a886c1-9eb9-4e41-a264-fe10a6ee0c2c" providerId="ADAL" clId="{70ADC2EE-9B3C-458B-A42D-C4ACB5BF02CE}" dt="2020-08-13T12:10:40.993" v="358" actId="1076"/>
          <ac:spMkLst>
            <pc:docMk/>
            <pc:sldMk cId="3398830490" sldId="282"/>
            <ac:spMk id="4" creationId="{DAECB3AA-DE44-4B2E-8E42-EC1E254E3EC5}"/>
          </ac:spMkLst>
        </pc:spChg>
        <pc:spChg chg="mod">
          <ac:chgData name="Pham Thi Minh Phuong" userId="59a886c1-9eb9-4e41-a264-fe10a6ee0c2c" providerId="ADAL" clId="{70ADC2EE-9B3C-458B-A42D-C4ACB5BF02CE}" dt="2020-08-13T12:12:44.113" v="435" actId="207"/>
          <ac:spMkLst>
            <pc:docMk/>
            <pc:sldMk cId="3398830490" sldId="282"/>
            <ac:spMk id="5" creationId="{D97AFF8F-506F-4519-A1B5-52D97C6C130F}"/>
          </ac:spMkLst>
        </pc:spChg>
        <pc:spChg chg="mod">
          <ac:chgData name="Pham Thi Minh Phuong" userId="59a886c1-9eb9-4e41-a264-fe10a6ee0c2c" providerId="ADAL" clId="{70ADC2EE-9B3C-458B-A42D-C4ACB5BF02CE}" dt="2020-08-13T12:17:56.132" v="546" actId="1076"/>
          <ac:spMkLst>
            <pc:docMk/>
            <pc:sldMk cId="3398830490" sldId="282"/>
            <ac:spMk id="6" creationId="{BEF69370-038A-4CCC-B259-2DF7CD5468DF}"/>
          </ac:spMkLst>
        </pc:spChg>
        <pc:spChg chg="add mod ord">
          <ac:chgData name="Pham Thi Minh Phuong" userId="59a886c1-9eb9-4e41-a264-fe10a6ee0c2c" providerId="ADAL" clId="{70ADC2EE-9B3C-458B-A42D-C4ACB5BF02CE}" dt="2020-08-13T12:11:58.156" v="411" actId="14100"/>
          <ac:spMkLst>
            <pc:docMk/>
            <pc:sldMk cId="3398830490" sldId="282"/>
            <ac:spMk id="8" creationId="{63EAF4D1-AA65-4EFA-BD15-B31C71E1FD91}"/>
          </ac:spMkLst>
        </pc:spChg>
        <pc:spChg chg="add mod">
          <ac:chgData name="Pham Thi Minh Phuong" userId="59a886c1-9eb9-4e41-a264-fe10a6ee0c2c" providerId="ADAL" clId="{70ADC2EE-9B3C-458B-A42D-C4ACB5BF02CE}" dt="2020-08-13T12:12:37.912" v="434" actId="207"/>
          <ac:spMkLst>
            <pc:docMk/>
            <pc:sldMk cId="3398830490" sldId="282"/>
            <ac:spMk id="9" creationId="{DB9B755B-9E32-4739-B22C-9B8497B3881F}"/>
          </ac:spMkLst>
        </pc:spChg>
        <pc:spChg chg="add mod">
          <ac:chgData name="Pham Thi Minh Phuong" userId="59a886c1-9eb9-4e41-a264-fe10a6ee0c2c" providerId="ADAL" clId="{70ADC2EE-9B3C-458B-A42D-C4ACB5BF02CE}" dt="2020-08-13T12:14:32.834" v="531" actId="1076"/>
          <ac:spMkLst>
            <pc:docMk/>
            <pc:sldMk cId="3398830490" sldId="282"/>
            <ac:spMk id="10" creationId="{A2F459A0-6A26-4DA5-B309-4C38E867922B}"/>
          </ac:spMkLst>
        </pc:spChg>
        <pc:picChg chg="del mod modCrop">
          <ac:chgData name="Pham Thi Minh Phuong" userId="59a886c1-9eb9-4e41-a264-fe10a6ee0c2c" providerId="ADAL" clId="{70ADC2EE-9B3C-458B-A42D-C4ACB5BF02CE}" dt="2020-08-13T12:09:50.004" v="254" actId="478"/>
          <ac:picMkLst>
            <pc:docMk/>
            <pc:sldMk cId="3398830490" sldId="282"/>
            <ac:picMk id="3" creationId="{27C78D3E-DE5B-4098-A02B-EF0192F8D4A2}"/>
          </ac:picMkLst>
        </pc:picChg>
        <pc:picChg chg="add del mod">
          <ac:chgData name="Pham Thi Minh Phuong" userId="59a886c1-9eb9-4e41-a264-fe10a6ee0c2c" providerId="ADAL" clId="{70ADC2EE-9B3C-458B-A42D-C4ACB5BF02CE}" dt="2020-08-13T12:10:15.206" v="259" actId="478"/>
          <ac:picMkLst>
            <pc:docMk/>
            <pc:sldMk cId="3398830490" sldId="282"/>
            <ac:picMk id="7" creationId="{DE9E3206-D168-4D6E-AFDF-845914F93695}"/>
          </ac:picMkLst>
        </pc:picChg>
      </pc:sldChg>
      <pc:sldChg chg="delSp modSp add mod delAnim modAnim">
        <pc:chgData name="Pham Thi Minh Phuong" userId="59a886c1-9eb9-4e41-a264-fe10a6ee0c2c" providerId="ADAL" clId="{70ADC2EE-9B3C-458B-A42D-C4ACB5BF02CE}" dt="2020-08-13T12:22:48.521" v="703"/>
        <pc:sldMkLst>
          <pc:docMk/>
          <pc:sldMk cId="2837296450" sldId="283"/>
        </pc:sldMkLst>
        <pc:spChg chg="mod">
          <ac:chgData name="Pham Thi Minh Phuong" userId="59a886c1-9eb9-4e41-a264-fe10a6ee0c2c" providerId="ADAL" clId="{70ADC2EE-9B3C-458B-A42D-C4ACB5BF02CE}" dt="2020-08-13T12:22:18.764" v="695" actId="20577"/>
          <ac:spMkLst>
            <pc:docMk/>
            <pc:sldMk cId="2837296450" sldId="283"/>
            <ac:spMk id="4" creationId="{DAECB3AA-DE44-4B2E-8E42-EC1E254E3EC5}"/>
          </ac:spMkLst>
        </pc:spChg>
        <pc:spChg chg="del">
          <ac:chgData name="Pham Thi Minh Phuong" userId="59a886c1-9eb9-4e41-a264-fe10a6ee0c2c" providerId="ADAL" clId="{70ADC2EE-9B3C-458B-A42D-C4ACB5BF02CE}" dt="2020-08-13T12:21:39.465" v="625" actId="478"/>
          <ac:spMkLst>
            <pc:docMk/>
            <pc:sldMk cId="2837296450" sldId="283"/>
            <ac:spMk id="5" creationId="{D97AFF8F-506F-4519-A1B5-52D97C6C130F}"/>
          </ac:spMkLst>
        </pc:spChg>
        <pc:spChg chg="del mod">
          <ac:chgData name="Pham Thi Minh Phuong" userId="59a886c1-9eb9-4e41-a264-fe10a6ee0c2c" providerId="ADAL" clId="{70ADC2EE-9B3C-458B-A42D-C4ACB5BF02CE}" dt="2020-08-13T12:21:37.552" v="624" actId="478"/>
          <ac:spMkLst>
            <pc:docMk/>
            <pc:sldMk cId="2837296450" sldId="283"/>
            <ac:spMk id="6" creationId="{BEF69370-038A-4CCC-B259-2DF7CD5468DF}"/>
          </ac:spMkLst>
        </pc:spChg>
        <pc:picChg chg="mod modCrop">
          <ac:chgData name="Pham Thi Minh Phuong" userId="59a886c1-9eb9-4e41-a264-fe10a6ee0c2c" providerId="ADAL" clId="{70ADC2EE-9B3C-458B-A42D-C4ACB5BF02CE}" dt="2020-08-13T12:22:41.978" v="701" actId="1076"/>
          <ac:picMkLst>
            <pc:docMk/>
            <pc:sldMk cId="2837296450" sldId="283"/>
            <ac:picMk id="3" creationId="{27C78D3E-DE5B-4098-A02B-EF0192F8D4A2}"/>
          </ac:picMkLst>
        </pc:picChg>
      </pc:sldChg>
      <pc:sldChg chg="addSp modSp add mod modAnim">
        <pc:chgData name="Pham Thi Minh Phuong" userId="59a886c1-9eb9-4e41-a264-fe10a6ee0c2c" providerId="ADAL" clId="{70ADC2EE-9B3C-458B-A42D-C4ACB5BF02CE}" dt="2020-08-13T12:26:49.807" v="739" actId="571"/>
        <pc:sldMkLst>
          <pc:docMk/>
          <pc:sldMk cId="2088887311" sldId="284"/>
        </pc:sldMkLst>
        <pc:spChg chg="add mod">
          <ac:chgData name="Pham Thi Minh Phuong" userId="59a886c1-9eb9-4e41-a264-fe10a6ee0c2c" providerId="ADAL" clId="{70ADC2EE-9B3C-458B-A42D-C4ACB5BF02CE}" dt="2020-08-13T12:26:15.831" v="734" actId="1582"/>
          <ac:spMkLst>
            <pc:docMk/>
            <pc:sldMk cId="2088887311" sldId="284"/>
            <ac:spMk id="2" creationId="{AA025045-4BEC-4053-AD7F-BB20DBF8B4FF}"/>
          </ac:spMkLst>
        </pc:spChg>
        <pc:spChg chg="mod">
          <ac:chgData name="Pham Thi Minh Phuong" userId="59a886c1-9eb9-4e41-a264-fe10a6ee0c2c" providerId="ADAL" clId="{70ADC2EE-9B3C-458B-A42D-C4ACB5BF02CE}" dt="2020-08-13T12:23:40.053" v="721" actId="14100"/>
          <ac:spMkLst>
            <pc:docMk/>
            <pc:sldMk cId="2088887311" sldId="284"/>
            <ac:spMk id="4" creationId="{DAECB3AA-DE44-4B2E-8E42-EC1E254E3EC5}"/>
          </ac:spMkLst>
        </pc:spChg>
        <pc:spChg chg="add mod">
          <ac:chgData name="Pham Thi Minh Phuong" userId="59a886c1-9eb9-4e41-a264-fe10a6ee0c2c" providerId="ADAL" clId="{70ADC2EE-9B3C-458B-A42D-C4ACB5BF02CE}" dt="2020-08-13T12:26:42.600" v="738" actId="14100"/>
          <ac:spMkLst>
            <pc:docMk/>
            <pc:sldMk cId="2088887311" sldId="284"/>
            <ac:spMk id="5" creationId="{4D1F74B1-A493-4F90-83D0-FFDCD4969EF8}"/>
          </ac:spMkLst>
        </pc:spChg>
        <pc:spChg chg="add mod">
          <ac:chgData name="Pham Thi Minh Phuong" userId="59a886c1-9eb9-4e41-a264-fe10a6ee0c2c" providerId="ADAL" clId="{70ADC2EE-9B3C-458B-A42D-C4ACB5BF02CE}" dt="2020-08-13T12:26:49.807" v="739" actId="571"/>
          <ac:spMkLst>
            <pc:docMk/>
            <pc:sldMk cId="2088887311" sldId="284"/>
            <ac:spMk id="6" creationId="{6E86600A-260E-4EDA-8C1F-2E79C8D20FB9}"/>
          </ac:spMkLst>
        </pc:spChg>
        <pc:picChg chg="mod modCrop">
          <ac:chgData name="Pham Thi Minh Phuong" userId="59a886c1-9eb9-4e41-a264-fe10a6ee0c2c" providerId="ADAL" clId="{70ADC2EE-9B3C-458B-A42D-C4ACB5BF02CE}" dt="2020-08-13T12:25:00.564" v="730" actId="1076"/>
          <ac:picMkLst>
            <pc:docMk/>
            <pc:sldMk cId="2088887311" sldId="284"/>
            <ac:picMk id="3" creationId="{27C78D3E-DE5B-4098-A02B-EF0192F8D4A2}"/>
          </ac:picMkLst>
        </pc:picChg>
      </pc:sldChg>
      <pc:sldChg chg="delSp modSp add mod">
        <pc:chgData name="Pham Thi Minh Phuong" userId="59a886c1-9eb9-4e41-a264-fe10a6ee0c2c" providerId="ADAL" clId="{70ADC2EE-9B3C-458B-A42D-C4ACB5BF02CE}" dt="2020-08-13T12:30:22.459" v="746" actId="1076"/>
        <pc:sldMkLst>
          <pc:docMk/>
          <pc:sldMk cId="3112488098" sldId="285"/>
        </pc:sldMkLst>
        <pc:spChg chg="del">
          <ac:chgData name="Pham Thi Minh Phuong" userId="59a886c1-9eb9-4e41-a264-fe10a6ee0c2c" providerId="ADAL" clId="{70ADC2EE-9B3C-458B-A42D-C4ACB5BF02CE}" dt="2020-08-13T12:30:05.836" v="741" actId="478"/>
          <ac:spMkLst>
            <pc:docMk/>
            <pc:sldMk cId="3112488098" sldId="285"/>
            <ac:spMk id="4" creationId="{DAECB3AA-DE44-4B2E-8E42-EC1E254E3EC5}"/>
          </ac:spMkLst>
        </pc:spChg>
        <pc:picChg chg="mod">
          <ac:chgData name="Pham Thi Minh Phuong" userId="59a886c1-9eb9-4e41-a264-fe10a6ee0c2c" providerId="ADAL" clId="{70ADC2EE-9B3C-458B-A42D-C4ACB5BF02CE}" dt="2020-08-13T12:30:22.459" v="746" actId="1076"/>
          <ac:picMkLst>
            <pc:docMk/>
            <pc:sldMk cId="3112488098" sldId="285"/>
            <ac:picMk id="3" creationId="{27C78D3E-DE5B-4098-A02B-EF0192F8D4A2}"/>
          </ac:picMkLst>
        </pc:picChg>
      </pc:sldChg>
      <pc:sldChg chg="addSp delSp modSp add mod delAnim modAnim">
        <pc:chgData name="Pham Thi Minh Phuong" userId="59a886c1-9eb9-4e41-a264-fe10a6ee0c2c" providerId="ADAL" clId="{70ADC2EE-9B3C-458B-A42D-C4ACB5BF02CE}" dt="2020-08-13T12:38:44.387" v="952" actId="20577"/>
        <pc:sldMkLst>
          <pc:docMk/>
          <pc:sldMk cId="2323096739" sldId="286"/>
        </pc:sldMkLst>
        <pc:spChg chg="add mod">
          <ac:chgData name="Pham Thi Minh Phuong" userId="59a886c1-9eb9-4e41-a264-fe10a6ee0c2c" providerId="ADAL" clId="{70ADC2EE-9B3C-458B-A42D-C4ACB5BF02CE}" dt="2020-08-13T12:35:26.650" v="846" actId="207"/>
          <ac:spMkLst>
            <pc:docMk/>
            <pc:sldMk cId="2323096739" sldId="286"/>
            <ac:spMk id="2" creationId="{112FC4F9-6254-446C-A408-9B87763FFC3D}"/>
          </ac:spMkLst>
        </pc:spChg>
        <pc:spChg chg="mod">
          <ac:chgData name="Pham Thi Minh Phuong" userId="59a886c1-9eb9-4e41-a264-fe10a6ee0c2c" providerId="ADAL" clId="{70ADC2EE-9B3C-458B-A42D-C4ACB5BF02CE}" dt="2020-08-13T12:33:36.556" v="813" actId="1076"/>
          <ac:spMkLst>
            <pc:docMk/>
            <pc:sldMk cId="2323096739" sldId="286"/>
            <ac:spMk id="4" creationId="{DAECB3AA-DE44-4B2E-8E42-EC1E254E3EC5}"/>
          </ac:spMkLst>
        </pc:spChg>
        <pc:spChg chg="add mod">
          <ac:chgData name="Pham Thi Minh Phuong" userId="59a886c1-9eb9-4e41-a264-fe10a6ee0c2c" providerId="ADAL" clId="{70ADC2EE-9B3C-458B-A42D-C4ACB5BF02CE}" dt="2020-08-13T12:36:16.184" v="863" actId="207"/>
          <ac:spMkLst>
            <pc:docMk/>
            <pc:sldMk cId="2323096739" sldId="286"/>
            <ac:spMk id="5" creationId="{E70D5203-C913-4D7A-BAE1-08A9F14E5A39}"/>
          </ac:spMkLst>
        </pc:spChg>
        <pc:spChg chg="add mod">
          <ac:chgData name="Pham Thi Minh Phuong" userId="59a886c1-9eb9-4e41-a264-fe10a6ee0c2c" providerId="ADAL" clId="{70ADC2EE-9B3C-458B-A42D-C4ACB5BF02CE}" dt="2020-08-13T12:36:38.406" v="877" actId="1076"/>
          <ac:spMkLst>
            <pc:docMk/>
            <pc:sldMk cId="2323096739" sldId="286"/>
            <ac:spMk id="6" creationId="{B95B6E9E-E64A-4DCE-A748-3BFC97161753}"/>
          </ac:spMkLst>
        </pc:spChg>
        <pc:spChg chg="add del mod">
          <ac:chgData name="Pham Thi Minh Phuong" userId="59a886c1-9eb9-4e41-a264-fe10a6ee0c2c" providerId="ADAL" clId="{70ADC2EE-9B3C-458B-A42D-C4ACB5BF02CE}" dt="2020-08-13T12:36:54.027" v="880" actId="478"/>
          <ac:spMkLst>
            <pc:docMk/>
            <pc:sldMk cId="2323096739" sldId="286"/>
            <ac:spMk id="7" creationId="{4DCDB8D1-E32A-4FBE-A792-EFB28FD7C8D9}"/>
          </ac:spMkLst>
        </pc:spChg>
        <pc:spChg chg="add mod">
          <ac:chgData name="Pham Thi Minh Phuong" userId="59a886c1-9eb9-4e41-a264-fe10a6ee0c2c" providerId="ADAL" clId="{70ADC2EE-9B3C-458B-A42D-C4ACB5BF02CE}" dt="2020-08-13T12:38:17.195" v="937" actId="1038"/>
          <ac:spMkLst>
            <pc:docMk/>
            <pc:sldMk cId="2323096739" sldId="286"/>
            <ac:spMk id="8" creationId="{CBBFFB9C-BE2C-49E6-A050-4CD40B5FD726}"/>
          </ac:spMkLst>
        </pc:spChg>
        <pc:spChg chg="add mod">
          <ac:chgData name="Pham Thi Minh Phuong" userId="59a886c1-9eb9-4e41-a264-fe10a6ee0c2c" providerId="ADAL" clId="{70ADC2EE-9B3C-458B-A42D-C4ACB5BF02CE}" dt="2020-08-13T12:38:07.998" v="925" actId="20577"/>
          <ac:spMkLst>
            <pc:docMk/>
            <pc:sldMk cId="2323096739" sldId="286"/>
            <ac:spMk id="9" creationId="{BF504A1A-8443-494E-BC4E-32D77EFC1CE9}"/>
          </ac:spMkLst>
        </pc:spChg>
        <pc:spChg chg="add del mod">
          <ac:chgData name="Pham Thi Minh Phuong" userId="59a886c1-9eb9-4e41-a264-fe10a6ee0c2c" providerId="ADAL" clId="{70ADC2EE-9B3C-458B-A42D-C4ACB5BF02CE}" dt="2020-08-13T12:38:26.983" v="940" actId="478"/>
          <ac:spMkLst>
            <pc:docMk/>
            <pc:sldMk cId="2323096739" sldId="286"/>
            <ac:spMk id="10" creationId="{B8D60F63-3909-4B38-8CA3-C56FD2E8F0F7}"/>
          </ac:spMkLst>
        </pc:spChg>
        <pc:spChg chg="add mod">
          <ac:chgData name="Pham Thi Minh Phuong" userId="59a886c1-9eb9-4e41-a264-fe10a6ee0c2c" providerId="ADAL" clId="{70ADC2EE-9B3C-458B-A42D-C4ACB5BF02CE}" dt="2020-08-13T12:38:44.387" v="952" actId="20577"/>
          <ac:spMkLst>
            <pc:docMk/>
            <pc:sldMk cId="2323096739" sldId="286"/>
            <ac:spMk id="11" creationId="{34226D4E-3F01-4C02-81D6-DF350CD10A44}"/>
          </ac:spMkLst>
        </pc:spChg>
        <pc:picChg chg="mod modCrop">
          <ac:chgData name="Pham Thi Minh Phuong" userId="59a886c1-9eb9-4e41-a264-fe10a6ee0c2c" providerId="ADAL" clId="{70ADC2EE-9B3C-458B-A42D-C4ACB5BF02CE}" dt="2020-08-13T12:33:08.040" v="762" actId="14100"/>
          <ac:picMkLst>
            <pc:docMk/>
            <pc:sldMk cId="2323096739" sldId="286"/>
            <ac:picMk id="3" creationId="{27C78D3E-DE5B-4098-A02B-EF0192F8D4A2}"/>
          </ac:picMkLst>
        </pc:picChg>
      </pc:sldChg>
      <pc:sldChg chg="addSp modSp add mod modAnim">
        <pc:chgData name="Pham Thi Minh Phuong" userId="59a886c1-9eb9-4e41-a264-fe10a6ee0c2c" providerId="ADAL" clId="{70ADC2EE-9B3C-458B-A42D-C4ACB5BF02CE}" dt="2020-08-13T12:42:42.922" v="1274" actId="207"/>
        <pc:sldMkLst>
          <pc:docMk/>
          <pc:sldMk cId="3456317301" sldId="287"/>
        </pc:sldMkLst>
        <pc:spChg chg="mod">
          <ac:chgData name="Pham Thi Minh Phuong" userId="59a886c1-9eb9-4e41-a264-fe10a6ee0c2c" providerId="ADAL" clId="{70ADC2EE-9B3C-458B-A42D-C4ACB5BF02CE}" dt="2020-08-13T12:40:29.960" v="1027" actId="1076"/>
          <ac:spMkLst>
            <pc:docMk/>
            <pc:sldMk cId="3456317301" sldId="287"/>
            <ac:spMk id="4" creationId="{DAECB3AA-DE44-4B2E-8E42-EC1E254E3EC5}"/>
          </ac:spMkLst>
        </pc:spChg>
        <pc:spChg chg="add mod">
          <ac:chgData name="Pham Thi Minh Phuong" userId="59a886c1-9eb9-4e41-a264-fe10a6ee0c2c" providerId="ADAL" clId="{70ADC2EE-9B3C-458B-A42D-C4ACB5BF02CE}" dt="2020-08-13T12:41:04.432" v="1067" actId="14100"/>
          <ac:spMkLst>
            <pc:docMk/>
            <pc:sldMk cId="3456317301" sldId="287"/>
            <ac:spMk id="5" creationId="{8EE7D316-1524-4456-B263-AED08A2F4A8F}"/>
          </ac:spMkLst>
        </pc:spChg>
        <pc:spChg chg="add mod">
          <ac:chgData name="Pham Thi Minh Phuong" userId="59a886c1-9eb9-4e41-a264-fe10a6ee0c2c" providerId="ADAL" clId="{70ADC2EE-9B3C-458B-A42D-C4ACB5BF02CE}" dt="2020-08-13T12:42:42.922" v="1274" actId="207"/>
          <ac:spMkLst>
            <pc:docMk/>
            <pc:sldMk cId="3456317301" sldId="287"/>
            <ac:spMk id="6" creationId="{FD33C0DE-D76D-49EC-9F5F-2EB09012767C}"/>
          </ac:spMkLst>
        </pc:spChg>
        <pc:picChg chg="mod modCrop">
          <ac:chgData name="Pham Thi Minh Phuong" userId="59a886c1-9eb9-4e41-a264-fe10a6ee0c2c" providerId="ADAL" clId="{70ADC2EE-9B3C-458B-A42D-C4ACB5BF02CE}" dt="2020-08-13T12:40:05.376" v="964" actId="14100"/>
          <ac:picMkLst>
            <pc:docMk/>
            <pc:sldMk cId="3456317301" sldId="287"/>
            <ac:picMk id="3" creationId="{27C78D3E-DE5B-4098-A02B-EF0192F8D4A2}"/>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662ACC-35BD-4150-8E45-CFF6493109C7}" type="datetimeFigureOut">
              <a:rPr lang="zh-CN" altLang="en-US" smtClean="0"/>
              <a:t>2021/2/22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D4C845-2BE2-4423-97B3-49F88020EF3B}" type="slidenum">
              <a:rPr lang="zh-CN" altLang="en-US" smtClean="0"/>
              <a:t>‹#›</a:t>
            </a:fld>
            <a:endParaRPr lang="zh-CN" altLang="en-US"/>
          </a:p>
        </p:txBody>
      </p:sp>
    </p:spTree>
    <p:extLst>
      <p:ext uri="{BB962C8B-B14F-4D97-AF65-F5344CB8AC3E}">
        <p14:creationId xmlns:p14="http://schemas.microsoft.com/office/powerpoint/2010/main" val="21597566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更多模板请关注：https://haosc.taobao.com</a:t>
            </a:r>
          </a:p>
        </p:txBody>
      </p:sp>
      <p:sp>
        <p:nvSpPr>
          <p:cNvPr id="4" name="灯片编号占位符 3"/>
          <p:cNvSpPr>
            <a:spLocks noGrp="1"/>
          </p:cNvSpPr>
          <p:nvPr>
            <p:ph type="sldNum" sz="quarter" idx="10"/>
          </p:nvPr>
        </p:nvSpPr>
        <p:spPr/>
        <p:txBody>
          <a:bodyPr/>
          <a:lstStyle/>
          <a:p>
            <a:fld id="{60D4C845-2BE2-4423-97B3-49F88020EF3B}" type="slidenum">
              <a:rPr lang="zh-CN" altLang="en-US" smtClean="0"/>
              <a:t>1</a:t>
            </a:fld>
            <a:endParaRPr lang="zh-CN" altLang="en-US"/>
          </a:p>
        </p:txBody>
      </p:sp>
    </p:spTree>
    <p:extLst>
      <p:ext uri="{BB962C8B-B14F-4D97-AF65-F5344CB8AC3E}">
        <p14:creationId xmlns:p14="http://schemas.microsoft.com/office/powerpoint/2010/main" val="19325540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4C845-2BE2-4423-97B3-49F88020EF3B}" type="slidenum">
              <a:rPr lang="zh-CN" altLang="en-US" smtClean="0"/>
              <a:t>2</a:t>
            </a:fld>
            <a:endParaRPr lang="zh-CN" altLang="en-US"/>
          </a:p>
        </p:txBody>
      </p:sp>
    </p:spTree>
    <p:extLst>
      <p:ext uri="{BB962C8B-B14F-4D97-AF65-F5344CB8AC3E}">
        <p14:creationId xmlns:p14="http://schemas.microsoft.com/office/powerpoint/2010/main" val="1343368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4C845-2BE2-4423-97B3-49F88020EF3B}" type="slidenum">
              <a:rPr lang="zh-CN" altLang="en-US" smtClean="0"/>
              <a:t>4</a:t>
            </a:fld>
            <a:endParaRPr lang="zh-CN" altLang="en-US"/>
          </a:p>
        </p:txBody>
      </p:sp>
    </p:spTree>
    <p:extLst>
      <p:ext uri="{BB962C8B-B14F-4D97-AF65-F5344CB8AC3E}">
        <p14:creationId xmlns:p14="http://schemas.microsoft.com/office/powerpoint/2010/main" val="19178531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4C845-2BE2-4423-97B3-49F88020EF3B}" type="slidenum">
              <a:rPr lang="zh-CN" altLang="en-US" smtClean="0"/>
              <a:t>13</a:t>
            </a:fld>
            <a:endParaRPr lang="zh-CN" altLang="en-US"/>
          </a:p>
        </p:txBody>
      </p:sp>
    </p:spTree>
    <p:extLst>
      <p:ext uri="{BB962C8B-B14F-4D97-AF65-F5344CB8AC3E}">
        <p14:creationId xmlns:p14="http://schemas.microsoft.com/office/powerpoint/2010/main" val="24222162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4C845-2BE2-4423-97B3-49F88020EF3B}" type="slidenum">
              <a:rPr lang="zh-CN" altLang="en-US" smtClean="0"/>
              <a:t>17</a:t>
            </a:fld>
            <a:endParaRPr lang="zh-CN" altLang="en-US"/>
          </a:p>
        </p:txBody>
      </p:sp>
    </p:spTree>
    <p:extLst>
      <p:ext uri="{BB962C8B-B14F-4D97-AF65-F5344CB8AC3E}">
        <p14:creationId xmlns:p14="http://schemas.microsoft.com/office/powerpoint/2010/main" val="41981232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4C845-2BE2-4423-97B3-49F88020EF3B}" type="slidenum">
              <a:rPr lang="zh-CN" altLang="en-US" smtClean="0"/>
              <a:t>19</a:t>
            </a:fld>
            <a:endParaRPr lang="zh-CN" altLang="en-US"/>
          </a:p>
        </p:txBody>
      </p:sp>
    </p:spTree>
    <p:extLst>
      <p:ext uri="{BB962C8B-B14F-4D97-AF65-F5344CB8AC3E}">
        <p14:creationId xmlns:p14="http://schemas.microsoft.com/office/powerpoint/2010/main" val="12767600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62E82ED4-375F-4F08-A54B-E5C986F28C77}" type="datetimeFigureOut">
              <a:rPr lang="zh-CN" altLang="en-US" smtClean="0"/>
              <a:t>2021/2/22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0BA53EF-2EDB-4BAB-8ED2-F5C23094728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62E82ED4-375F-4F08-A54B-E5C986F28C77}" type="datetimeFigureOut">
              <a:rPr lang="zh-CN" altLang="en-US" smtClean="0"/>
              <a:t>2021/2/22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60BA53EF-2EDB-4BAB-8ED2-F5C23094728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62E82ED4-375F-4F08-A54B-E5C986F28C77}" type="datetimeFigureOut">
              <a:rPr lang="zh-CN" altLang="en-US" smtClean="0"/>
              <a:t>2021/2/22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60BA53EF-2EDB-4BAB-8ED2-F5C23094728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62E82ED4-375F-4F08-A54B-E5C986F28C77}" type="datetimeFigureOut">
              <a:rPr lang="zh-CN" altLang="en-US" smtClean="0"/>
              <a:t>2021/2/22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0BA53EF-2EDB-4BAB-8ED2-F5C23094728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62E82ED4-375F-4F08-A54B-E5C986F28C77}" type="datetimeFigureOut">
              <a:rPr lang="zh-CN" altLang="en-US" smtClean="0"/>
              <a:t>2021/2/22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0BA53EF-2EDB-4BAB-8ED2-F5C23094728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62E82ED4-375F-4F08-A54B-E5C986F28C77}" type="datetimeFigureOut">
              <a:rPr lang="zh-CN" altLang="en-US" smtClean="0"/>
              <a:t>2021/2/22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0BA53EF-2EDB-4BAB-8ED2-F5C23094728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62E82ED4-375F-4F08-A54B-E5C986F28C77}" type="datetimeFigureOut">
              <a:rPr lang="zh-CN" altLang="en-US" smtClean="0"/>
              <a:t>2021/2/22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0BA53EF-2EDB-4BAB-8ED2-F5C23094728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62E82ED4-375F-4F08-A54B-E5C986F28C77}" type="datetimeFigureOut">
              <a:rPr lang="zh-CN" altLang="en-US" smtClean="0"/>
              <a:t>2021/2/22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60BA53EF-2EDB-4BAB-8ED2-F5C23094728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62E82ED4-375F-4F08-A54B-E5C986F28C77}" type="datetimeFigureOut">
              <a:rPr lang="zh-CN" altLang="en-US" smtClean="0"/>
              <a:t>2021/2/22</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60BA53EF-2EDB-4BAB-8ED2-F5C23094728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6" name="图片 5"/>
          <p:cNvPicPr>
            <a:picLocks noChangeAspect="1"/>
          </p:cNvPicPr>
          <p:nvPr userDrawn="1"/>
        </p:nvPicPr>
        <p:blipFill rotWithShape="1">
          <a:blip r:embed="rId2">
            <a:extLst>
              <a:ext uri="{28A0092B-C50C-407E-A947-70E740481C1C}">
                <a14:useLocalDpi xmlns:a14="http://schemas.microsoft.com/office/drawing/2010/main" val="0"/>
              </a:ext>
            </a:extLst>
          </a:blip>
          <a:srcRect l="135" t="36971" r="-1"/>
          <a:stretch>
            <a:fillRect/>
          </a:stretch>
        </p:blipFill>
        <p:spPr>
          <a:xfrm>
            <a:off x="1" y="1828800"/>
            <a:ext cx="9143998" cy="3004238"/>
          </a:xfrm>
          <a:prstGeom prst="rect">
            <a:avLst/>
          </a:prstGeom>
        </p:spPr>
      </p:pic>
      <p:pic>
        <p:nvPicPr>
          <p:cNvPr id="7" name="图片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3432997"/>
            <a:ext cx="9613558" cy="1508031"/>
          </a:xfrm>
          <a:prstGeom prst="rect">
            <a:avLst/>
          </a:prstGeom>
        </p:spPr>
      </p:pic>
      <p:pic>
        <p:nvPicPr>
          <p:cNvPr id="8" name="图片 7"/>
          <p:cNvPicPr>
            <a:picLocks noChangeAspect="1"/>
          </p:cNvPicPr>
          <p:nvPr userDrawn="1"/>
        </p:nvPicPr>
        <p:blipFill rotWithShape="1">
          <a:blip r:embed="rId4">
            <a:extLst>
              <a:ext uri="{28A0092B-C50C-407E-A947-70E740481C1C}">
                <a14:useLocalDpi xmlns:a14="http://schemas.microsoft.com/office/drawing/2010/main" val="0"/>
              </a:ext>
            </a:extLst>
          </a:blip>
          <a:srcRect l="1" r="153"/>
          <a:stretch>
            <a:fillRect/>
          </a:stretch>
        </p:blipFill>
        <p:spPr>
          <a:xfrm>
            <a:off x="-93027" y="3505218"/>
            <a:ext cx="9130145" cy="1215615"/>
          </a:xfrm>
          <a:prstGeom prst="rect">
            <a:avLst/>
          </a:prstGeom>
        </p:spPr>
      </p:pic>
      <p:pic>
        <p:nvPicPr>
          <p:cNvPr id="9" name="图片 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3856" y="4017444"/>
            <a:ext cx="9157856" cy="1126056"/>
          </a:xfrm>
          <a:prstGeom prst="rect">
            <a:avLst/>
          </a:prstGeom>
        </p:spPr>
      </p:pic>
      <p:grpSp>
        <p:nvGrpSpPr>
          <p:cNvPr id="10" name="组合 9"/>
          <p:cNvGrpSpPr/>
          <p:nvPr userDrawn="1"/>
        </p:nvGrpSpPr>
        <p:grpSpPr>
          <a:xfrm>
            <a:off x="175605" y="3190604"/>
            <a:ext cx="694959" cy="1329039"/>
            <a:chOff x="181346" y="1761375"/>
            <a:chExt cx="1517253" cy="2901593"/>
          </a:xfrm>
        </p:grpSpPr>
        <p:pic>
          <p:nvPicPr>
            <p:cNvPr id="11" name="图片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2043" y="1761375"/>
              <a:ext cx="885486" cy="2901593"/>
            </a:xfrm>
            <a:prstGeom prst="rect">
              <a:avLst/>
            </a:prstGeom>
          </p:spPr>
        </p:pic>
        <p:pic>
          <p:nvPicPr>
            <p:cNvPr id="12" name="图片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6323" y="2638386"/>
              <a:ext cx="512276" cy="2024582"/>
            </a:xfrm>
            <a:prstGeom prst="rect">
              <a:avLst/>
            </a:prstGeom>
          </p:spPr>
        </p:pic>
        <p:pic>
          <p:nvPicPr>
            <p:cNvPr id="13" name="图片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81346" y="2373835"/>
              <a:ext cx="711093" cy="2289133"/>
            </a:xfrm>
            <a:prstGeom prst="rect">
              <a:avLst/>
            </a:prstGeom>
          </p:spPr>
        </p:pic>
      </p:grpSp>
      <p:pic>
        <p:nvPicPr>
          <p:cNvPr id="14" name="图片 13"/>
          <p:cNvPicPr>
            <a:picLocks noChangeAspect="1"/>
          </p:cNvPicPr>
          <p:nvPr userDrawn="1"/>
        </p:nvPicPr>
        <p:blipFill rotWithShape="1">
          <a:blip r:embed="rId9" cstate="print">
            <a:extLst>
              <a:ext uri="{28A0092B-C50C-407E-A947-70E740481C1C}">
                <a14:useLocalDpi xmlns:a14="http://schemas.microsoft.com/office/drawing/2010/main" val="0"/>
              </a:ext>
            </a:extLst>
          </a:blip>
          <a:srcRect r="45910"/>
          <a:stretch>
            <a:fillRect/>
          </a:stretch>
        </p:blipFill>
        <p:spPr>
          <a:xfrm>
            <a:off x="8460597" y="3435861"/>
            <a:ext cx="618427" cy="959575"/>
          </a:xfrm>
          <a:prstGeom prst="rect">
            <a:avLst/>
          </a:prstGeom>
        </p:spPr>
      </p:pic>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62E82ED4-375F-4F08-A54B-E5C986F28C77}" type="datetimeFigureOut">
              <a:rPr lang="zh-CN" altLang="en-US" smtClean="0"/>
              <a:t>2021/2/22</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60BA53EF-2EDB-4BAB-8ED2-F5C23094728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5" name="矩形 4"/>
          <p:cNvSpPr/>
          <p:nvPr userDrawn="1"/>
        </p:nvSpPr>
        <p:spPr>
          <a:xfrm>
            <a:off x="0" y="1612232"/>
            <a:ext cx="9144000" cy="35312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userDrawn="1"/>
        </p:nvPicPr>
        <p:blipFill rotWithShape="1">
          <a:blip r:embed="rId2">
            <a:extLst>
              <a:ext uri="{28A0092B-C50C-407E-A947-70E740481C1C}">
                <a14:useLocalDpi xmlns:a14="http://schemas.microsoft.com/office/drawing/2010/main" val="0"/>
              </a:ext>
            </a:extLst>
          </a:blip>
          <a:srcRect l="136" t="73054" r="17724" b="-1"/>
          <a:stretch>
            <a:fillRect/>
          </a:stretch>
        </p:blipFill>
        <p:spPr>
          <a:xfrm>
            <a:off x="0" y="0"/>
            <a:ext cx="9144000" cy="1852858"/>
          </a:xfrm>
          <a:prstGeom prst="rect">
            <a:avLst/>
          </a:prstGeom>
        </p:spPr>
      </p:pic>
      <p:sp>
        <p:nvSpPr>
          <p:cNvPr id="2" name="Date Placeholder 1"/>
          <p:cNvSpPr>
            <a:spLocks noGrp="1"/>
          </p:cNvSpPr>
          <p:nvPr>
            <p:ph type="dt" sz="half" idx="10"/>
          </p:nvPr>
        </p:nvSpPr>
        <p:spPr/>
        <p:txBody>
          <a:bodyPr/>
          <a:lstStyle/>
          <a:p>
            <a:fld id="{62E82ED4-375F-4F08-A54B-E5C986F28C77}" type="datetimeFigureOut">
              <a:rPr lang="zh-CN" altLang="en-US" smtClean="0"/>
              <a:t>2021/2/22</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60BA53EF-2EDB-4BAB-8ED2-F5C230947283}" type="slidenum">
              <a:rPr lang="zh-CN" altLang="en-US" smtClean="0"/>
              <a:t>‹#›</a:t>
            </a:fld>
            <a:endParaRPr lang="zh-CN" altLang="en-US"/>
          </a:p>
        </p:txBody>
      </p:sp>
      <p:pic>
        <p:nvPicPr>
          <p:cNvPr id="8" name="图片 7"/>
          <p:cNvPicPr>
            <a:picLocks noChangeAspect="1"/>
          </p:cNvPicPr>
          <p:nvPr userDrawn="1"/>
        </p:nvPicPr>
        <p:blipFill rotWithShape="1">
          <a:blip r:embed="rId3">
            <a:extLst>
              <a:ext uri="{28A0092B-C50C-407E-A947-70E740481C1C}">
                <a14:useLocalDpi xmlns:a14="http://schemas.microsoft.com/office/drawing/2010/main" val="0"/>
              </a:ext>
            </a:extLst>
          </a:blip>
          <a:srcRect l="30889" t="27748" r="21866"/>
          <a:stretch>
            <a:fillRect/>
          </a:stretch>
        </p:blipFill>
        <p:spPr>
          <a:xfrm>
            <a:off x="6598507" y="-24714"/>
            <a:ext cx="2545493" cy="2463792"/>
          </a:xfrm>
          <a:prstGeom prst="rect">
            <a:avLst/>
          </a:prstGeom>
        </p:spPr>
      </p:pic>
      <p:pic>
        <p:nvPicPr>
          <p:cNvPr id="9" name="图片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 y="3392537"/>
            <a:ext cx="9613558" cy="1508031"/>
          </a:xfrm>
          <a:prstGeom prst="rect">
            <a:avLst/>
          </a:prstGeom>
        </p:spPr>
      </p:pic>
      <p:pic>
        <p:nvPicPr>
          <p:cNvPr id="10" name="图片 9"/>
          <p:cNvPicPr>
            <a:picLocks noChangeAspect="1"/>
          </p:cNvPicPr>
          <p:nvPr userDrawn="1"/>
        </p:nvPicPr>
        <p:blipFill rotWithShape="1">
          <a:blip r:embed="rId5">
            <a:extLst>
              <a:ext uri="{28A0092B-C50C-407E-A947-70E740481C1C}">
                <a14:useLocalDpi xmlns:a14="http://schemas.microsoft.com/office/drawing/2010/main" val="0"/>
              </a:ext>
            </a:extLst>
          </a:blip>
          <a:srcRect l="1" r="153"/>
          <a:stretch>
            <a:fillRect/>
          </a:stretch>
        </p:blipFill>
        <p:spPr>
          <a:xfrm>
            <a:off x="-12107" y="3505218"/>
            <a:ext cx="9130145" cy="1215615"/>
          </a:xfrm>
          <a:prstGeom prst="rect">
            <a:avLst/>
          </a:prstGeom>
        </p:spPr>
      </p:pic>
      <p:pic>
        <p:nvPicPr>
          <p:cNvPr id="11" name="图片 1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3904583"/>
            <a:ext cx="9144000" cy="1238917"/>
          </a:xfrm>
          <a:prstGeom prst="rect">
            <a:avLst/>
          </a:prstGeom>
        </p:spPr>
      </p:pic>
      <p:pic>
        <p:nvPicPr>
          <p:cNvPr id="47" name="图片 46"/>
          <p:cNvPicPr>
            <a:picLocks noChangeAspect="1"/>
          </p:cNvPicPr>
          <p:nvPr userDrawn="1"/>
        </p:nvPicPr>
        <p:blipFill rotWithShape="1">
          <a:blip r:embed="rId7" cstate="print">
            <a:extLst>
              <a:ext uri="{28A0092B-C50C-407E-A947-70E740481C1C}">
                <a14:useLocalDpi xmlns:a14="http://schemas.microsoft.com/office/drawing/2010/main" val="0"/>
              </a:ext>
            </a:extLst>
          </a:blip>
          <a:srcRect r="45910"/>
          <a:stretch>
            <a:fillRect/>
          </a:stretch>
        </p:blipFill>
        <p:spPr>
          <a:xfrm>
            <a:off x="8460597" y="3435861"/>
            <a:ext cx="618427" cy="959575"/>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矩形 4"/>
          <p:cNvSpPr/>
          <p:nvPr userDrawn="1"/>
        </p:nvSpPr>
        <p:spPr>
          <a:xfrm>
            <a:off x="0" y="1612232"/>
            <a:ext cx="9144000" cy="35312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userDrawn="1"/>
        </p:nvPicPr>
        <p:blipFill rotWithShape="1">
          <a:blip r:embed="rId2">
            <a:extLst>
              <a:ext uri="{28A0092B-C50C-407E-A947-70E740481C1C}">
                <a14:useLocalDpi xmlns:a14="http://schemas.microsoft.com/office/drawing/2010/main" val="0"/>
              </a:ext>
            </a:extLst>
          </a:blip>
          <a:srcRect l="136" t="73054" r="17724" b="-1"/>
          <a:stretch>
            <a:fillRect/>
          </a:stretch>
        </p:blipFill>
        <p:spPr>
          <a:xfrm>
            <a:off x="0" y="0"/>
            <a:ext cx="9144000" cy="1852858"/>
          </a:xfrm>
          <a:prstGeom prst="rect">
            <a:avLst/>
          </a:prstGeom>
        </p:spPr>
      </p:pic>
      <p:pic>
        <p:nvPicPr>
          <p:cNvPr id="8" name="图片 7"/>
          <p:cNvPicPr>
            <a:picLocks noChangeAspect="1"/>
          </p:cNvPicPr>
          <p:nvPr userDrawn="1"/>
        </p:nvPicPr>
        <p:blipFill rotWithShape="1">
          <a:blip r:embed="rId3">
            <a:extLst>
              <a:ext uri="{28A0092B-C50C-407E-A947-70E740481C1C}">
                <a14:useLocalDpi xmlns:a14="http://schemas.microsoft.com/office/drawing/2010/main" val="0"/>
              </a:ext>
            </a:extLst>
          </a:blip>
          <a:srcRect l="30889" t="27748" r="21866"/>
          <a:stretch>
            <a:fillRect/>
          </a:stretch>
        </p:blipFill>
        <p:spPr>
          <a:xfrm>
            <a:off x="6598507" y="-24714"/>
            <a:ext cx="2545493" cy="2463792"/>
          </a:xfrm>
          <a:prstGeom prst="rect">
            <a:avLst/>
          </a:prstGeom>
        </p:spPr>
      </p:pic>
      <p:pic>
        <p:nvPicPr>
          <p:cNvPr id="48" name="图片 47"/>
          <p:cNvPicPr>
            <a:picLocks noChangeAspect="1"/>
          </p:cNvPicPr>
          <p:nvPr userDrawn="1"/>
        </p:nvPicPr>
        <p:blipFill rotWithShape="1">
          <a:blip r:embed="rId4" cstate="print">
            <a:extLst>
              <a:ext uri="{28A0092B-C50C-407E-A947-70E740481C1C}">
                <a14:useLocalDpi xmlns:a14="http://schemas.microsoft.com/office/drawing/2010/main" val="0"/>
              </a:ext>
            </a:extLst>
          </a:blip>
          <a:srcRect b="43227"/>
          <a:stretch>
            <a:fillRect/>
          </a:stretch>
        </p:blipFill>
        <p:spPr>
          <a:xfrm>
            <a:off x="-13856" y="4178075"/>
            <a:ext cx="9613558" cy="856150"/>
          </a:xfrm>
          <a:prstGeom prst="rect">
            <a:avLst/>
          </a:prstGeom>
        </p:spPr>
      </p:pic>
      <p:pic>
        <p:nvPicPr>
          <p:cNvPr id="49" name="图片 48"/>
          <p:cNvPicPr>
            <a:picLocks noChangeAspect="1"/>
          </p:cNvPicPr>
          <p:nvPr userDrawn="1"/>
        </p:nvPicPr>
        <p:blipFill rotWithShape="1">
          <a:blip r:embed="rId5">
            <a:extLst>
              <a:ext uri="{28A0092B-C50C-407E-A947-70E740481C1C}">
                <a14:useLocalDpi xmlns:a14="http://schemas.microsoft.com/office/drawing/2010/main" val="0"/>
              </a:ext>
            </a:extLst>
          </a:blip>
          <a:srcRect l="1" r="153" b="8110"/>
          <a:stretch>
            <a:fillRect/>
          </a:stretch>
        </p:blipFill>
        <p:spPr>
          <a:xfrm>
            <a:off x="7455" y="3987533"/>
            <a:ext cx="9130145" cy="1117030"/>
          </a:xfrm>
          <a:prstGeom prst="rect">
            <a:avLst/>
          </a:prstGeom>
        </p:spPr>
      </p:pic>
      <p:pic>
        <p:nvPicPr>
          <p:cNvPr id="50" name="图片 4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3856" y="4642338"/>
            <a:ext cx="9155017" cy="501162"/>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5" name="矩形 4"/>
          <p:cNvSpPr/>
          <p:nvPr userDrawn="1"/>
        </p:nvSpPr>
        <p:spPr>
          <a:xfrm>
            <a:off x="0" y="1612232"/>
            <a:ext cx="9144000" cy="35312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userDrawn="1"/>
        </p:nvPicPr>
        <p:blipFill rotWithShape="1">
          <a:blip r:embed="rId2">
            <a:extLst>
              <a:ext uri="{28A0092B-C50C-407E-A947-70E740481C1C}">
                <a14:useLocalDpi xmlns:a14="http://schemas.microsoft.com/office/drawing/2010/main" val="0"/>
              </a:ext>
            </a:extLst>
          </a:blip>
          <a:srcRect l="136" t="73054" r="17724" b="-1"/>
          <a:stretch>
            <a:fillRect/>
          </a:stretch>
        </p:blipFill>
        <p:spPr>
          <a:xfrm>
            <a:off x="0" y="0"/>
            <a:ext cx="9144000" cy="1852858"/>
          </a:xfrm>
          <a:prstGeom prst="rect">
            <a:avLst/>
          </a:prstGeom>
        </p:spPr>
      </p:pic>
      <p:pic>
        <p:nvPicPr>
          <p:cNvPr id="8" name="图片 7"/>
          <p:cNvPicPr>
            <a:picLocks noChangeAspect="1"/>
          </p:cNvPicPr>
          <p:nvPr userDrawn="1"/>
        </p:nvPicPr>
        <p:blipFill rotWithShape="1">
          <a:blip r:embed="rId3">
            <a:extLst>
              <a:ext uri="{28A0092B-C50C-407E-A947-70E740481C1C}">
                <a14:useLocalDpi xmlns:a14="http://schemas.microsoft.com/office/drawing/2010/main" val="0"/>
              </a:ext>
            </a:extLst>
          </a:blip>
          <a:srcRect l="30889" t="27748" r="21866"/>
          <a:stretch>
            <a:fillRect/>
          </a:stretch>
        </p:blipFill>
        <p:spPr>
          <a:xfrm>
            <a:off x="6598507" y="-24714"/>
            <a:ext cx="2545493" cy="2463792"/>
          </a:xfrm>
          <a:prstGeom prst="rect">
            <a:avLst/>
          </a:prstGeom>
        </p:spPr>
      </p:pic>
    </p:spTree>
    <p:extLst>
      <p:ext uri="{BB962C8B-B14F-4D97-AF65-F5344CB8AC3E}">
        <p14:creationId xmlns:p14="http://schemas.microsoft.com/office/powerpoint/2010/main" val="3452294094"/>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98621">
              <a:srgbClr val="00B0F0"/>
            </a:gs>
            <a:gs pos="63000">
              <a:srgbClr val="2CC7ED"/>
            </a:gs>
            <a:gs pos="0">
              <a:schemeClr val="bg1"/>
            </a:gs>
          </a:gsLst>
          <a:lin ang="16200000" scaled="1"/>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62E82ED4-375F-4F08-A54B-E5C986F28C77}" type="datetimeFigureOut">
              <a:rPr lang="zh-CN" altLang="en-US" smtClean="0"/>
              <a:t>2021/2/22</a:t>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60BA53EF-2EDB-4BAB-8ED2-F5C230947283}"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7" r:id="rId10"/>
    <p:sldLayoutId id="2147483658" r:id="rId11"/>
    <p:sldLayoutId id="2147483659" r:id="rId12"/>
    <p:sldLayoutId id="2147483660" r:id="rId13"/>
  </p:sldLayoutIdLst>
  <mc:AlternateContent xmlns:mc="http://schemas.openxmlformats.org/markup-compatibility/2006" xmlns:p14="http://schemas.microsoft.com/office/powerpoint/2010/main">
    <mc:Choice Requires="p14">
      <p:transition p14:dur="0" advTm="1000"/>
    </mc:Choice>
    <mc:Fallback xmlns="">
      <p:transition advTm="1000"/>
    </mc:Fallback>
  </mc:AlternateContent>
  <p:txStyles>
    <p:titleStyle>
      <a:lvl1pPr algn="l" defTabSz="685800" rtl="0" eaLnBrk="1" latinLnBrk="0" hangingPunct="1">
        <a:lnSpc>
          <a:spcPct val="90000"/>
        </a:lnSpc>
        <a:spcBef>
          <a:spcPct val="0"/>
        </a:spcBef>
        <a:buNone/>
        <a:defRPr sz="3300" b="0" i="0" u="none"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u="none"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2.gif"/><Relationship Id="rId5" Type="http://schemas.openxmlformats.org/officeDocument/2006/relationships/image" Target="../media/image11.gif"/><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microsoft.com/office/2007/relationships/hdphoto" Target="../media/hdphoto3.wdp"/><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microsoft.com/office/2007/relationships/hdphoto" Target="../media/hdphoto3.wdp"/><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microsoft.com/office/2007/relationships/hdphoto" Target="../media/hdphoto3.wdp"/><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microsoft.com/office/2007/relationships/hdphoto" Target="../media/hdphoto3.wdp"/><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microsoft.com/office/2007/relationships/hdphoto" Target="../media/hdphoto3.wdp"/><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98621">
              <a:srgbClr val="00B0F0"/>
            </a:gs>
            <a:gs pos="63000">
              <a:srgbClr val="2CC7ED"/>
            </a:gs>
            <a:gs pos="0">
              <a:schemeClr val="bg1"/>
            </a:gs>
          </a:gsLst>
          <a:lin ang="16200000" scaled="1"/>
        </a:gradFill>
        <a:effectLst/>
      </p:bgPr>
    </p:bg>
    <p:spTree>
      <p:nvGrpSpPr>
        <p:cNvPr id="1" name=""/>
        <p:cNvGrpSpPr/>
        <p:nvPr/>
      </p:nvGrpSpPr>
      <p:grpSpPr>
        <a:xfrm>
          <a:off x="0" y="0"/>
          <a:ext cx="0" cy="0"/>
          <a:chOff x="0" y="0"/>
          <a:chExt cx="0" cy="0"/>
        </a:xfrm>
      </p:grpSpPr>
      <p:pic>
        <p:nvPicPr>
          <p:cNvPr id="81" name="图片 80"/>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135" t="36971" r="-1"/>
          <a:stretch>
            <a:fillRect/>
          </a:stretch>
        </p:blipFill>
        <p:spPr>
          <a:xfrm>
            <a:off x="12702" y="2237327"/>
            <a:ext cx="9512298" cy="3004238"/>
          </a:xfrm>
          <a:prstGeom prst="rect">
            <a:avLst/>
          </a:prstGeom>
        </p:spPr>
      </p:pic>
      <p:grpSp>
        <p:nvGrpSpPr>
          <p:cNvPr id="99" name="组合 98"/>
          <p:cNvGrpSpPr/>
          <p:nvPr/>
        </p:nvGrpSpPr>
        <p:grpSpPr>
          <a:xfrm>
            <a:off x="3761520" y="1287943"/>
            <a:ext cx="1633801" cy="936357"/>
            <a:chOff x="3295926" y="1808348"/>
            <a:chExt cx="1633801" cy="936357"/>
          </a:xfrm>
        </p:grpSpPr>
        <p:sp>
          <p:nvSpPr>
            <p:cNvPr id="94" name="矩形 93"/>
            <p:cNvSpPr/>
            <p:nvPr/>
          </p:nvSpPr>
          <p:spPr>
            <a:xfrm>
              <a:off x="3295926" y="1815065"/>
              <a:ext cx="1620957" cy="923330"/>
            </a:xfrm>
            <a:prstGeom prst="rect">
              <a:avLst/>
            </a:prstGeom>
          </p:spPr>
          <p:txBody>
            <a:bodyPr wrap="none">
              <a:spAutoFit/>
            </a:bodyPr>
            <a:lstStyle/>
            <a:p>
              <a:r>
                <a:rPr lang="en-US" altLang="zh-CN" sz="5400" b="1" err="1">
                  <a:ln w="107950">
                    <a:solidFill>
                      <a:schemeClr val="bg1"/>
                    </a:solidFill>
                  </a:ln>
                  <a:solidFill>
                    <a:schemeClr val="bg1"/>
                  </a:solidFill>
                  <a:effectLst>
                    <a:outerShdw blurRad="63500" sx="102000" sy="102000" algn="ctr" rotWithShape="0">
                      <a:prstClr val="black">
                        <a:alpha val="40000"/>
                      </a:prstClr>
                    </a:outerShdw>
                  </a:effectLst>
                  <a:latin typeface="Arial-Rounded" panose="020B0500000000000000" pitchFamily="34" charset="-93"/>
                  <a:ea typeface="Arial-Rounded" panose="020B0500000000000000" pitchFamily="34" charset="-93"/>
                  <a:cs typeface="Arial-Rounded" panose="020B0500000000000000" pitchFamily="34" charset="-93"/>
                  <a:sym typeface="+mn-lt"/>
                </a:rPr>
                <a:t>Bài</a:t>
              </a:r>
              <a:r>
                <a:rPr lang="en-US" altLang="zh-CN" sz="5400" b="1">
                  <a:ln w="107950">
                    <a:solidFill>
                      <a:schemeClr val="bg1"/>
                    </a:solidFill>
                  </a:ln>
                  <a:solidFill>
                    <a:schemeClr val="bg1"/>
                  </a:solidFill>
                  <a:effectLst>
                    <a:outerShdw blurRad="63500" sx="102000" sy="102000" algn="ctr" rotWithShape="0">
                      <a:prstClr val="black">
                        <a:alpha val="40000"/>
                      </a:prstClr>
                    </a:outerShdw>
                  </a:effectLst>
                  <a:latin typeface="Arial-Rounded" panose="020B0500000000000000" pitchFamily="34" charset="-93"/>
                  <a:ea typeface="Arial-Rounded" panose="020B0500000000000000" pitchFamily="34" charset="-93"/>
                  <a:cs typeface="Arial-Rounded" panose="020B0500000000000000" pitchFamily="34" charset="-93"/>
                  <a:sym typeface="+mn-lt"/>
                </a:rPr>
                <a:t> 4</a:t>
              </a:r>
              <a:endParaRPr lang="zh-CN" altLang="en-US" sz="4800" b="1" dirty="0">
                <a:ln w="107950">
                  <a:solidFill>
                    <a:schemeClr val="bg1"/>
                  </a:solidFill>
                </a:ln>
                <a:solidFill>
                  <a:schemeClr val="bg1"/>
                </a:solidFill>
                <a:effectLst>
                  <a:outerShdw blurRad="63500" sx="102000" sy="102000" algn="ctr" rotWithShape="0">
                    <a:prstClr val="black">
                      <a:alpha val="40000"/>
                    </a:prstClr>
                  </a:outerShdw>
                </a:effectLst>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97" name="矩形 96"/>
            <p:cNvSpPr/>
            <p:nvPr/>
          </p:nvSpPr>
          <p:spPr>
            <a:xfrm>
              <a:off x="3308770" y="1808348"/>
              <a:ext cx="1620957" cy="923330"/>
            </a:xfrm>
            <a:prstGeom prst="rect">
              <a:avLst/>
            </a:prstGeom>
          </p:spPr>
          <p:txBody>
            <a:bodyPr wrap="none">
              <a:spAutoFit/>
            </a:bodyPr>
            <a:lstStyle/>
            <a:p>
              <a:r>
                <a:rPr lang="en-US" altLang="zh-CN" sz="5400" b="1" err="1">
                  <a:ln>
                    <a:solidFill>
                      <a:schemeClr val="accent2">
                        <a:lumMod val="75000"/>
                      </a:schemeClr>
                    </a:solidFill>
                  </a:ln>
                  <a:noFill/>
                  <a:latin typeface="Arial-Rounded" panose="020B0500000000000000" pitchFamily="34" charset="-93"/>
                  <a:ea typeface="Arial-Rounded" panose="020B0500000000000000" pitchFamily="34" charset="-93"/>
                  <a:cs typeface="Arial-Rounded" panose="020B0500000000000000" pitchFamily="34" charset="-93"/>
                  <a:sym typeface="+mn-lt"/>
                </a:rPr>
                <a:t>Bài</a:t>
              </a:r>
              <a:r>
                <a:rPr lang="en-US" altLang="zh-CN" sz="5400" b="1">
                  <a:ln>
                    <a:solidFill>
                      <a:schemeClr val="accent2">
                        <a:lumMod val="75000"/>
                      </a:schemeClr>
                    </a:solidFill>
                  </a:ln>
                  <a:no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5400" b="1" smtClean="0">
                  <a:ln>
                    <a:solidFill>
                      <a:schemeClr val="accent2">
                        <a:lumMod val="75000"/>
                      </a:schemeClr>
                    </a:solidFill>
                  </a:ln>
                  <a:noFill/>
                  <a:latin typeface="Arial-Rounded" panose="020B0500000000000000" pitchFamily="34" charset="-93"/>
                  <a:ea typeface="Arial-Rounded" panose="020B0500000000000000" pitchFamily="34" charset="-93"/>
                  <a:cs typeface="Arial-Rounded" panose="020B0500000000000000" pitchFamily="34" charset="-93"/>
                  <a:sym typeface="+mn-lt"/>
                </a:rPr>
                <a:t>4</a:t>
              </a:r>
              <a:endParaRPr lang="zh-CN" altLang="en-US" sz="4800" b="1" dirty="0">
                <a:ln>
                  <a:solidFill>
                    <a:schemeClr val="accent2">
                      <a:lumMod val="75000"/>
                    </a:schemeClr>
                  </a:solidFill>
                </a:ln>
                <a:no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98" name="矩形 97"/>
            <p:cNvSpPr/>
            <p:nvPr/>
          </p:nvSpPr>
          <p:spPr>
            <a:xfrm>
              <a:off x="3299245" y="1821375"/>
              <a:ext cx="1620957" cy="923330"/>
            </a:xfrm>
            <a:prstGeom prst="rect">
              <a:avLst/>
            </a:prstGeom>
          </p:spPr>
          <p:txBody>
            <a:bodyPr wrap="none">
              <a:spAutoFit/>
            </a:bodyPr>
            <a:lstStyle/>
            <a:p>
              <a:pPr algn="l"/>
              <a:r>
                <a:rPr lang="en-US" altLang="zh-CN" sz="5400" b="1" err="1">
                  <a:solidFill>
                    <a:srgbClr val="FF6600"/>
                  </a:solidFill>
                  <a:latin typeface="Arial-Rounded" panose="020B0500000000000000" pitchFamily="34" charset="-93"/>
                  <a:ea typeface="Arial-Rounded" panose="020B0500000000000000" pitchFamily="34" charset="-93"/>
                  <a:cs typeface="Arial-Rounded" panose="020B0500000000000000" pitchFamily="34" charset="-93"/>
                  <a:sym typeface="+mn-lt"/>
                </a:rPr>
                <a:t>Bài</a:t>
              </a:r>
              <a:r>
                <a:rPr lang="en-US" altLang="zh-CN" sz="5400" b="1">
                  <a:solidFill>
                    <a:srgbClr val="FF660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5400" b="1" smtClean="0">
                  <a:solidFill>
                    <a:srgbClr val="FF6600"/>
                  </a:solidFill>
                  <a:latin typeface="Arial-Rounded" panose="020B0500000000000000" pitchFamily="34" charset="-93"/>
                  <a:ea typeface="Arial-Rounded" panose="020B0500000000000000" pitchFamily="34" charset="-93"/>
                  <a:cs typeface="Arial-Rounded" panose="020B0500000000000000" pitchFamily="34" charset="-93"/>
                  <a:sym typeface="+mn-lt"/>
                </a:rPr>
                <a:t>4</a:t>
              </a:r>
              <a:endParaRPr lang="zh-CN" altLang="en-US" sz="4800" b="1" dirty="0">
                <a:solidFill>
                  <a:srgbClr val="FF6600"/>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grpSp>
      <p:sp>
        <p:nvSpPr>
          <p:cNvPr id="4" name="矩形 3"/>
          <p:cNvSpPr/>
          <p:nvPr/>
        </p:nvSpPr>
        <p:spPr>
          <a:xfrm>
            <a:off x="3068746" y="3241979"/>
            <a:ext cx="3299301" cy="417422"/>
          </a:xfrm>
          <a:prstGeom prst="rect">
            <a:avLst/>
          </a:prstGeom>
        </p:spPr>
        <p:txBody>
          <a:bodyPr wrap="none">
            <a:spAutoFit/>
          </a:bodyPr>
          <a:lstStyle/>
          <a:p>
            <a:pPr>
              <a:lnSpc>
                <a:spcPct val="150000"/>
              </a:lnSpc>
            </a:pPr>
            <a:r>
              <a:rPr lang="en-US" altLang="zh-CN" sz="1600" b="1" kern="0" dirty="0" err="1">
                <a:latin typeface="Times New Roman" panose="02020603050405020304" pitchFamily="18" charset="0"/>
                <a:ea typeface="微软雅黑" panose="020B0503020204020204" pitchFamily="34" charset="-122"/>
                <a:cs typeface="Times New Roman" panose="02020603050405020304" pitchFamily="18" charset="0"/>
              </a:rPr>
              <a:t>Giáo</a:t>
            </a:r>
            <a:r>
              <a:rPr lang="en-US" altLang="zh-CN" sz="1600" b="1" kern="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1600" b="1" kern="0" dirty="0" err="1">
                <a:latin typeface="Times New Roman" panose="02020603050405020304" pitchFamily="18" charset="0"/>
                <a:ea typeface="微软雅黑" panose="020B0503020204020204" pitchFamily="34" charset="-122"/>
                <a:cs typeface="Times New Roman" panose="02020603050405020304" pitchFamily="18" charset="0"/>
              </a:rPr>
              <a:t>viên</a:t>
            </a:r>
            <a:r>
              <a:rPr lang="en-US" altLang="zh-CN" sz="1600" b="1" kern="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1600" b="1" kern="0" smtClean="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p:txBody>
      </p:sp>
      <p:sp>
        <p:nvSpPr>
          <p:cNvPr id="29" name="矩形 97"/>
          <p:cNvSpPr/>
          <p:nvPr/>
        </p:nvSpPr>
        <p:spPr>
          <a:xfrm>
            <a:off x="1009163" y="1069255"/>
            <a:ext cx="7125670" cy="707886"/>
          </a:xfrm>
          <a:prstGeom prst="rect">
            <a:avLst/>
          </a:prstGeom>
        </p:spPr>
        <p:txBody>
          <a:bodyPr wrap="none">
            <a:prstTxWarp prst="textArchUp">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GB" altLang="zh-CN" sz="40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rPr>
              <a:t>Chủ</a:t>
            </a:r>
            <a:r>
              <a:rPr lang="en-GB" altLang="zh-CN"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4000" b="1"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rPr>
              <a:t>đề</a:t>
            </a:r>
            <a:r>
              <a:rPr lang="en-GB" altLang="zh-CN" sz="4000" b="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rPr>
              <a:t> 8: Đất nước và con người</a:t>
            </a:r>
            <a:endParaRPr lang="zh-CN" alt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5" name="Rectangle 4"/>
          <p:cNvSpPr/>
          <p:nvPr/>
        </p:nvSpPr>
        <p:spPr>
          <a:xfrm>
            <a:off x="760760" y="1999809"/>
            <a:ext cx="7915274" cy="1377259"/>
          </a:xfrm>
          <a:prstGeom prst="rect">
            <a:avLst/>
          </a:prstGeom>
        </p:spPr>
        <p:txBody>
          <a:bodyPr wrap="square">
            <a:prstTxWarp prst="textWave1">
              <a:avLst/>
            </a:prstTxWarp>
            <a:spAutoFit/>
          </a:bodyPr>
          <a:lstStyle/>
          <a:p>
            <a:r>
              <a:rPr lang="en-GB" altLang="zh-CN" sz="1600" b="1">
                <a:ln w="6600">
                  <a:solidFill>
                    <a:schemeClr val="accent2"/>
                  </a:solidFill>
                  <a:prstDash val="solid"/>
                </a:ln>
                <a:solidFill>
                  <a:srgbClr val="FFFFFF"/>
                </a:solidFill>
                <a:effectLst>
                  <a:outerShdw dist="38100" dir="2700000" algn="tl" rotWithShape="0">
                    <a:schemeClr val="accent2"/>
                  </a:outerShdw>
                </a:effectLst>
                <a:latin typeface="Arial-Rounded" panose="020B0500000000000000" pitchFamily="34" charset="-93"/>
                <a:ea typeface="Arial-Rounded" panose="020B0500000000000000" pitchFamily="34" charset="-93"/>
                <a:cs typeface="Arial-Rounded" panose="020B0500000000000000" pitchFamily="34" charset="-93"/>
                <a:sym typeface="+mn-lt"/>
              </a:rPr>
              <a:t>RUỘNG BẬC THANG Ở SA PA</a:t>
            </a:r>
            <a:endParaRPr lang="zh-CN" altLang="en-US" sz="1600" b="1" dirty="0">
              <a:ln w="6600">
                <a:solidFill>
                  <a:schemeClr val="accent2"/>
                </a:solidFill>
                <a:prstDash val="solid"/>
              </a:ln>
              <a:solidFill>
                <a:srgbClr val="FFFFFF"/>
              </a:solidFill>
              <a:effectLst>
                <a:outerShdw dist="38100" dir="2700000" algn="tl" rotWithShape="0">
                  <a:schemeClr val="accent2"/>
                </a:outerShdw>
              </a:effectLst>
              <a:latin typeface="Arial-Rounded" panose="020B0500000000000000" pitchFamily="34" charset="-93"/>
              <a:ea typeface="Arial-Rounded" panose="020B0500000000000000" pitchFamily="34" charset="-93"/>
              <a:cs typeface="Arial-Rounded" panose="020B0500000000000000" pitchFamily="34" charset="-93"/>
              <a:sym typeface="+mn-lt"/>
            </a:endParaRP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18990" y="0"/>
            <a:ext cx="1235398" cy="1273606"/>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685" y="-248743"/>
            <a:ext cx="1726039" cy="1726039"/>
          </a:xfrm>
          <a:prstGeom prst="rect">
            <a:avLst/>
          </a:prstGeom>
        </p:spPr>
      </p:pic>
      <p:pic>
        <p:nvPicPr>
          <p:cNvPr id="33" name="Picture 3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1094021" flipH="1">
            <a:off x="5118464" y="-273742"/>
            <a:ext cx="1198712" cy="1198712"/>
          </a:xfrm>
          <a:prstGeom prst="rect">
            <a:avLst/>
          </a:prstGeom>
        </p:spPr>
      </p:pic>
      <p:pic>
        <p:nvPicPr>
          <p:cNvPr id="11" name="Picture 10"/>
          <p:cNvPicPr>
            <a:picLocks noChangeAspect="1"/>
          </p:cNvPicPr>
          <p:nvPr/>
        </p:nvPicPr>
        <p:blipFill>
          <a:blip r:embed="rId7">
            <a:extLst>
              <a:ext uri="{BEBA8EAE-BF5A-486C-A8C5-ECC9F3942E4B}">
                <a14:imgProps xmlns:a14="http://schemas.microsoft.com/office/drawing/2010/main">
                  <a14:imgLayer r:embed="rId8">
                    <a14:imgEffect>
                      <a14:backgroundRemoval t="364" b="100000" l="0" r="100000">
                        <a14:backgroundMark x1="7889" y1="39273" x2="7889" y2="39273"/>
                        <a14:backgroundMark x1="11444" y1="48727" x2="11444" y2="48727"/>
                        <a14:backgroundMark x1="13889" y1="32727" x2="13889" y2="32727"/>
                        <a14:backgroundMark x1="25111" y1="57455" x2="25111" y2="57455"/>
                        <a14:backgroundMark x1="27889" y1="65455" x2="27889" y2="65455"/>
                        <a14:backgroundMark x1="38444" y1="45455" x2="38444" y2="45455"/>
                        <a14:backgroundMark x1="74889" y1="30909" x2="74889" y2="30909"/>
                        <a14:backgroundMark x1="8556" y1="74909" x2="8556" y2="74909"/>
                        <a14:backgroundMark x1="25889" y1="69091" x2="25889" y2="69091"/>
                        <a14:backgroundMark x1="53111" y1="78545" x2="53111" y2="78545"/>
                      </a14:backgroundRemoval>
                    </a14:imgEffect>
                  </a14:imgLayer>
                </a14:imgProps>
              </a:ext>
              <a:ext uri="{28A0092B-C50C-407E-A947-70E740481C1C}">
                <a14:useLocalDpi xmlns:a14="http://schemas.microsoft.com/office/drawing/2010/main" val="0"/>
              </a:ext>
            </a:extLst>
          </a:blip>
          <a:stretch>
            <a:fillRect/>
          </a:stretch>
        </p:blipFill>
        <p:spPr>
          <a:xfrm>
            <a:off x="-133350" y="3646701"/>
            <a:ext cx="5402883" cy="1650881"/>
          </a:xfrm>
          <a:prstGeom prst="rect">
            <a:avLst/>
          </a:prstGeom>
        </p:spPr>
      </p:pic>
      <p:pic>
        <p:nvPicPr>
          <p:cNvPr id="37" name="Picture 36"/>
          <p:cNvPicPr>
            <a:picLocks noChangeAspect="1"/>
          </p:cNvPicPr>
          <p:nvPr/>
        </p:nvPicPr>
        <p:blipFill rotWithShape="1">
          <a:blip r:embed="rId7">
            <a:extLst>
              <a:ext uri="{BEBA8EAE-BF5A-486C-A8C5-ECC9F3942E4B}">
                <a14:imgProps xmlns:a14="http://schemas.microsoft.com/office/drawing/2010/main">
                  <a14:imgLayer r:embed="rId8">
                    <a14:imgEffect>
                      <a14:backgroundRemoval t="364" b="100000" l="0" r="100000">
                        <a14:backgroundMark x1="7889" y1="39273" x2="7889" y2="39273"/>
                        <a14:backgroundMark x1="11444" y1="48727" x2="11444" y2="48727"/>
                        <a14:backgroundMark x1="13889" y1="32727" x2="13889" y2="32727"/>
                        <a14:backgroundMark x1="25111" y1="57455" x2="25111" y2="57455"/>
                        <a14:backgroundMark x1="27889" y1="65455" x2="27889" y2="65455"/>
                        <a14:backgroundMark x1="38444" y1="45455" x2="38444" y2="45455"/>
                        <a14:backgroundMark x1="74889" y1="30909" x2="74889" y2="30909"/>
                        <a14:backgroundMark x1="8556" y1="74909" x2="8556" y2="74909"/>
                        <a14:backgroundMark x1="25889" y1="69091" x2="25889" y2="69091"/>
                        <a14:backgroundMark x1="53111" y1="78545" x2="53111" y2="78545"/>
                      </a14:backgroundRemoval>
                    </a14:imgEffect>
                  </a14:imgLayer>
                </a14:imgProps>
              </a:ext>
              <a:ext uri="{28A0092B-C50C-407E-A947-70E740481C1C}">
                <a14:useLocalDpi xmlns:a14="http://schemas.microsoft.com/office/drawing/2010/main" val="0"/>
              </a:ext>
            </a:extLst>
          </a:blip>
          <a:srcRect l="15890"/>
          <a:stretch/>
        </p:blipFill>
        <p:spPr>
          <a:xfrm flipH="1">
            <a:off x="4921984" y="3640064"/>
            <a:ext cx="4522843" cy="1643063"/>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par>
                                <p:cTn id="10" presetID="2" presetClass="entr" presetSubtype="4"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par>
                                <p:cTn id="14" presetID="1"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99"/>
                                        </p:tgtEl>
                                        <p:attrNameLst>
                                          <p:attrName>style.visibility</p:attrName>
                                        </p:attrNameLst>
                                      </p:cBhvr>
                                      <p:to>
                                        <p:strVal val="visible"/>
                                      </p:to>
                                    </p:set>
                                  </p:childTnLst>
                                </p:cTn>
                              </p:par>
                              <p:par>
                                <p:cTn id="20" presetID="6" presetClass="entr" presetSubtype="16"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ircle(in)">
                                      <p:cBhvr>
                                        <p:cTn id="2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9"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253022" y="37646"/>
            <a:ext cx="4503156" cy="584775"/>
          </a:xfrm>
          <a:prstGeom prst="rect">
            <a:avLst/>
          </a:prstGeom>
        </p:spPr>
        <p:txBody>
          <a:bodyPr wrap="none">
            <a:spAutoFit/>
          </a:bodyPr>
          <a:lstStyle/>
          <a:p>
            <a:pPr lvl="0" algn="ctr"/>
            <a:r>
              <a:rPr lang="en-US" altLang="zh-CN" sz="3200" b="1" smtClean="0">
                <a:solidFill>
                  <a:srgbClr val="FF0000"/>
                </a:solidFill>
                <a:latin typeface="Arial-Rounded" pitchFamily="34" charset="0"/>
                <a:ea typeface="Arial-Rounded" pitchFamily="34" charset="0"/>
                <a:cs typeface="Arial-Rounded" pitchFamily="34" charset="0"/>
                <a:sym typeface="+mn-lt"/>
              </a:rPr>
              <a:t>Ruộng bậc thang ở Sa Pa</a:t>
            </a:r>
            <a:endParaRPr lang="en-US" altLang="zh-CN" sz="3200" b="1" dirty="0">
              <a:solidFill>
                <a:srgbClr val="FF0000"/>
              </a:solidFill>
              <a:latin typeface="Arial-Rounded" pitchFamily="34" charset="0"/>
              <a:ea typeface="Arial-Rounded" pitchFamily="34" charset="0"/>
              <a:cs typeface="Arial-Rounded" pitchFamily="34" charset="0"/>
              <a:sym typeface="+mn-lt"/>
            </a:endParaRPr>
          </a:p>
        </p:txBody>
      </p:sp>
      <p:sp>
        <p:nvSpPr>
          <p:cNvPr id="10" name="TextBox 9"/>
          <p:cNvSpPr txBox="1"/>
          <p:nvPr/>
        </p:nvSpPr>
        <p:spPr>
          <a:xfrm>
            <a:off x="418290" y="660851"/>
            <a:ext cx="8186492" cy="1938992"/>
          </a:xfrm>
          <a:prstGeom prst="rect">
            <a:avLst/>
          </a:prstGeom>
          <a:noFill/>
        </p:spPr>
        <p:txBody>
          <a:bodyPr wrap="square" rtlCol="0">
            <a:spAutoFit/>
          </a:bodyPr>
          <a:lstStyle/>
          <a:p>
            <a:pPr algn="just"/>
            <a:r>
              <a:rPr lang="en-US" smtClean="0"/>
              <a:t>	</a:t>
            </a:r>
            <a:r>
              <a:rPr lang="en-US" sz="2400" smtClean="0">
                <a:latin typeface="Arial" panose="020B0604020202020204" pitchFamily="34" charset="0"/>
                <a:cs typeface="Arial" panose="020B0604020202020204" pitchFamily="34" charset="0"/>
              </a:rPr>
              <a:t>Đến Sa Pa vào mùa lúa chín, khách du lịch có dịp ngắm nhìn vẻ đẹp rực rỡ của những khu ruộng bậc thang khổng lồ. Từng bậc, từng bậc như nối mặt đất với bầu trời. Một màu vàng trải dài bất tận. Đâu đâu cũng ngạt ngào hương lúa.</a:t>
            </a:r>
            <a:endParaRPr lang="en-US" sz="2400">
              <a:latin typeface="Arial" panose="020B0604020202020204" pitchFamily="34" charset="0"/>
              <a:cs typeface="Arial" panose="020B0604020202020204" pitchFamily="34" charset="0"/>
            </a:endParaRPr>
          </a:p>
        </p:txBody>
      </p:sp>
      <p:sp>
        <p:nvSpPr>
          <p:cNvPr id="15" name="TextBox 14"/>
          <p:cNvSpPr txBox="1"/>
          <p:nvPr/>
        </p:nvSpPr>
        <p:spPr>
          <a:xfrm>
            <a:off x="475988" y="2571750"/>
            <a:ext cx="8186492" cy="2085186"/>
          </a:xfrm>
          <a:prstGeom prst="rect">
            <a:avLst/>
          </a:prstGeom>
          <a:noFill/>
        </p:spPr>
        <p:txBody>
          <a:bodyPr wrap="square" rtlCol="0">
            <a:spAutoFit/>
          </a:bodyPr>
          <a:lstStyle/>
          <a:p>
            <a:pPr algn="just"/>
            <a:r>
              <a:rPr lang="en-US" sz="1400" smtClean="0">
                <a:latin typeface="Arial" panose="020B0604020202020204" pitchFamily="34" charset="0"/>
                <a:cs typeface="Arial" panose="020B0604020202020204" pitchFamily="34" charset="0"/>
              </a:rPr>
              <a:t>	</a:t>
            </a:r>
            <a:r>
              <a:rPr lang="en-US" sz="2400" smtClean="0">
                <a:latin typeface="Arial" panose="020B0604020202020204" pitchFamily="34" charset="0"/>
                <a:cs typeface="Arial" panose="020B0604020202020204" pitchFamily="34" charset="0"/>
              </a:rPr>
              <a:t>Những khu ruộng bậc thang ở Sa Pa đã có từ hang trăm năm nay. Chúng được tạo nên bởi đôi bàn tay chăm chỉ, cần mẫn của những người H’mông, Dao, Hà Nhì,… sống ở đây.</a:t>
            </a:r>
            <a:endParaRPr lang="en-US" sz="2000">
              <a:latin typeface="Arial" panose="020B0604020202020204" pitchFamily="34" charset="0"/>
              <a:cs typeface="Arial" panose="020B0604020202020204" pitchFamily="34" charset="0"/>
            </a:endParaRPr>
          </a:p>
          <a:p>
            <a:pPr algn="just"/>
            <a:r>
              <a:rPr lang="en-US" sz="2000" i="1" smtClean="0">
                <a:latin typeface="Arial" panose="020B0604020202020204" pitchFamily="34" charset="0"/>
                <a:cs typeface="Arial" panose="020B0604020202020204" pitchFamily="34" charset="0"/>
              </a:rPr>
              <a:t>							(Theo vinhphuctv.vn)</a:t>
            </a:r>
          </a:p>
          <a:p>
            <a:endParaRPr lang="en-US"/>
          </a:p>
        </p:txBody>
      </p:sp>
      <p:sp>
        <p:nvSpPr>
          <p:cNvPr id="2" name="TextBox 1"/>
          <p:cNvSpPr txBox="1"/>
          <p:nvPr/>
        </p:nvSpPr>
        <p:spPr>
          <a:xfrm>
            <a:off x="594167" y="4456880"/>
            <a:ext cx="7694580" cy="400110"/>
          </a:xfrm>
          <a:prstGeom prst="rect">
            <a:avLst/>
          </a:prstGeom>
          <a:noFill/>
        </p:spPr>
        <p:txBody>
          <a:bodyPr wrap="square" rtlCol="0">
            <a:spAutoFit/>
          </a:bodyPr>
          <a:lstStyle/>
          <a:p>
            <a:r>
              <a:rPr lang="en-US" sz="2000" smtClean="0">
                <a:solidFill>
                  <a:srgbClr val="FF0000"/>
                </a:solidFill>
                <a:latin typeface="Arial" panose="020B0604020202020204" pitchFamily="34" charset="0"/>
                <a:cs typeface="Arial" panose="020B0604020202020204" pitchFamily="34" charset="0"/>
              </a:rPr>
              <a:t>Từ ngữ: </a:t>
            </a:r>
            <a:r>
              <a:rPr lang="en-US" sz="2000" i="1" smtClean="0">
                <a:solidFill>
                  <a:srgbClr val="FF0000"/>
                </a:solidFill>
                <a:latin typeface="Arial" panose="020B0604020202020204" pitchFamily="34" charset="0"/>
                <a:cs typeface="Arial" panose="020B0604020202020204" pitchFamily="34" charset="0"/>
              </a:rPr>
              <a:t>ruộng bậc thang, khổng lồ, bất tận, ngọt ngào, cần mẫn</a:t>
            </a:r>
            <a:endParaRPr lang="en-US" sz="2000" i="1">
              <a:solidFill>
                <a:srgbClr val="FF0000"/>
              </a:solidFill>
              <a:latin typeface="Arial" panose="020B0604020202020204" pitchFamily="34" charset="0"/>
              <a:cs typeface="Arial" panose="020B0604020202020204" pitchFamily="34" charset="0"/>
            </a:endParaRPr>
          </a:p>
        </p:txBody>
      </p:sp>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b="7896"/>
          <a:stretch/>
        </p:blipFill>
        <p:spPr>
          <a:xfrm>
            <a:off x="7943300" y="3877228"/>
            <a:ext cx="1286856" cy="1267028"/>
          </a:xfrm>
          <a:prstGeom prst="rect">
            <a:avLst/>
          </a:prstGeom>
        </p:spPr>
      </p:pic>
      <p:pic>
        <p:nvPicPr>
          <p:cNvPr id="16" name="Picture 15"/>
          <p:cNvPicPr>
            <a:picLocks noChangeAspect="1"/>
          </p:cNvPicPr>
          <p:nvPr/>
        </p:nvPicPr>
        <p:blipFill rotWithShape="1">
          <a:blip r:embed="rId3" cstate="print">
            <a:extLst>
              <a:ext uri="{28A0092B-C50C-407E-A947-70E740481C1C}">
                <a14:useLocalDpi xmlns:a14="http://schemas.microsoft.com/office/drawing/2010/main" val="0"/>
              </a:ext>
            </a:extLst>
          </a:blip>
          <a:srcRect b="7896"/>
          <a:stretch/>
        </p:blipFill>
        <p:spPr>
          <a:xfrm flipH="1">
            <a:off x="-150721" y="4335699"/>
            <a:ext cx="820442" cy="807801"/>
          </a:xfrm>
          <a:prstGeom prst="rect">
            <a:avLst/>
          </a:prstGeom>
        </p:spPr>
      </p:pic>
      <p:sp>
        <p:nvSpPr>
          <p:cNvPr id="8" name="Lưu đồ: Đường kết nối 8">
            <a:extLst>
              <a:ext uri="{FF2B5EF4-FFF2-40B4-BE49-F238E27FC236}">
                <a16:creationId xmlns:a16="http://schemas.microsoft.com/office/drawing/2014/main" id="{A3F0B0FD-818E-4BBD-B401-3895387E3487}"/>
              </a:ext>
            </a:extLst>
          </p:cNvPr>
          <p:cNvSpPr/>
          <p:nvPr/>
        </p:nvSpPr>
        <p:spPr>
          <a:xfrm>
            <a:off x="825569" y="533212"/>
            <a:ext cx="329991" cy="363002"/>
          </a:xfrm>
          <a:prstGeom prst="flowChartConnector">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1600" b="1" dirty="0">
                <a:solidFill>
                  <a:schemeClr val="tx1"/>
                </a:solidFill>
                <a:latin typeface="Times New Roman" panose="02020603050405020304" pitchFamily="18" charset="0"/>
                <a:cs typeface="Times New Roman" panose="02020603050405020304" pitchFamily="18" charset="0"/>
              </a:rPr>
              <a:t>1</a:t>
            </a:r>
            <a:endParaRPr lang="vi-VN" sz="1600" b="1" dirty="0">
              <a:solidFill>
                <a:schemeClr val="tx1"/>
              </a:solidFill>
              <a:latin typeface="Times New Roman" panose="02020603050405020304" pitchFamily="18" charset="0"/>
              <a:cs typeface="Times New Roman" panose="02020603050405020304" pitchFamily="18" charset="0"/>
            </a:endParaRPr>
          </a:p>
        </p:txBody>
      </p:sp>
      <p:sp>
        <p:nvSpPr>
          <p:cNvPr id="11" name="Lưu đồ: Đường kết nối 8">
            <a:extLst>
              <a:ext uri="{FF2B5EF4-FFF2-40B4-BE49-F238E27FC236}">
                <a16:creationId xmlns:a16="http://schemas.microsoft.com/office/drawing/2014/main" id="{A3F0B0FD-818E-4BBD-B401-3895387E3487}"/>
              </a:ext>
            </a:extLst>
          </p:cNvPr>
          <p:cNvSpPr/>
          <p:nvPr/>
        </p:nvSpPr>
        <p:spPr>
          <a:xfrm>
            <a:off x="825569" y="2501674"/>
            <a:ext cx="329991" cy="363002"/>
          </a:xfrm>
          <a:prstGeom prst="flowChartConnector">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1600" b="1" dirty="0">
                <a:solidFill>
                  <a:schemeClr val="tx1"/>
                </a:solidFill>
                <a:latin typeface="Times New Roman" panose="02020603050405020304" pitchFamily="18" charset="0"/>
                <a:cs typeface="Times New Roman" panose="02020603050405020304" pitchFamily="18" charset="0"/>
              </a:rPr>
              <a:t>2</a:t>
            </a:r>
            <a:endParaRPr lang="vi-VN" sz="16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41749277"/>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3383" y="552661"/>
            <a:ext cx="7777425" cy="954107"/>
          </a:xfrm>
          <a:prstGeom prst="rect">
            <a:avLst/>
          </a:prstGeom>
          <a:noFill/>
        </p:spPr>
        <p:txBody>
          <a:bodyPr wrap="square" rtlCol="0">
            <a:spAutoFit/>
          </a:bodyPr>
          <a:lstStyle/>
          <a:p>
            <a:pPr algn="just"/>
            <a:r>
              <a:rPr lang="en-US" sz="2800" smtClean="0">
                <a:latin typeface="Arial" panose="020B0604020202020204" pitchFamily="34" charset="0"/>
                <a:cs typeface="Arial" panose="020B0604020202020204" pitchFamily="34" charset="0"/>
              </a:rPr>
              <a:t>- Ruộng bậc thang : ruộng ở sườn đồi núi, xếp thành từng bậc từ thấp lên cao.</a:t>
            </a:r>
            <a:endParaRPr lang="en-US" sz="2800">
              <a:latin typeface="Arial" panose="020B0604020202020204" pitchFamily="34" charset="0"/>
              <a:cs typeface="Arial" panose="020B0604020202020204" pitchFamily="34" charset="0"/>
            </a:endParaRPr>
          </a:p>
        </p:txBody>
      </p:sp>
      <p:pic>
        <p:nvPicPr>
          <p:cNvPr id="2050" name="Picture 2" descr="Hôm nay, khai mạc Lễ hội ruộng bậc thang Mù Căng Chải 20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5003" y="1506768"/>
            <a:ext cx="5160003" cy="322131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703383" y="568133"/>
            <a:ext cx="7355394" cy="523220"/>
          </a:xfrm>
          <a:prstGeom prst="rect">
            <a:avLst/>
          </a:prstGeom>
          <a:noFill/>
        </p:spPr>
        <p:txBody>
          <a:bodyPr wrap="square" rtlCol="0">
            <a:spAutoFit/>
          </a:bodyPr>
          <a:lstStyle/>
          <a:p>
            <a:r>
              <a:rPr lang="en-US" sz="2800" smtClean="0">
                <a:latin typeface="Arial" panose="020B0604020202020204" pitchFamily="34" charset="0"/>
                <a:cs typeface="Arial" panose="020B0604020202020204" pitchFamily="34" charset="0"/>
              </a:rPr>
              <a:t>- Khổng lồ : rất to</a:t>
            </a:r>
            <a:endParaRPr lang="en-US" sz="2800">
              <a:latin typeface="Arial" panose="020B0604020202020204" pitchFamily="34" charset="0"/>
              <a:cs typeface="Arial" panose="020B0604020202020204" pitchFamily="34" charset="0"/>
            </a:endParaRPr>
          </a:p>
        </p:txBody>
      </p:sp>
      <p:pic>
        <p:nvPicPr>
          <p:cNvPr id="2052" name="Picture 4" descr="5 Người Khổng Lồ Nổi Tiếng Trong Phim Ảnh - YouTub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1890" y="1202075"/>
            <a:ext cx="5908127" cy="3323322"/>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725215" y="552659"/>
            <a:ext cx="7777426" cy="954107"/>
          </a:xfrm>
          <a:prstGeom prst="rect">
            <a:avLst/>
          </a:prstGeom>
          <a:noFill/>
        </p:spPr>
        <p:txBody>
          <a:bodyPr wrap="square" rtlCol="0">
            <a:spAutoFit/>
          </a:bodyPr>
          <a:lstStyle/>
          <a:p>
            <a:pPr algn="just"/>
            <a:r>
              <a:rPr lang="en-US" sz="2800" smtClean="0">
                <a:latin typeface="Arial" panose="020B0604020202020204" pitchFamily="34" charset="0"/>
                <a:cs typeface="Arial" panose="020B0604020202020204" pitchFamily="34" charset="0"/>
              </a:rPr>
              <a:t>- Ngạt ngào : mùi hương thơm lan rộng, tác động mạnh vào mũi</a:t>
            </a:r>
            <a:endParaRPr lang="en-US" sz="2800">
              <a:latin typeface="Arial" panose="020B0604020202020204" pitchFamily="34" charset="0"/>
              <a:cs typeface="Arial" panose="020B0604020202020204" pitchFamily="34" charset="0"/>
            </a:endParaRPr>
          </a:p>
        </p:txBody>
      </p:sp>
      <p:pic>
        <p:nvPicPr>
          <p:cNvPr id="2054" name="Picture 6" descr="Các nhà khoa học có thể làm tăng hương thơm của hoa - KhoaHoc.tv"/>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12858" y="1506767"/>
            <a:ext cx="2202141" cy="3312955"/>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725215" y="568131"/>
            <a:ext cx="7625025" cy="523220"/>
          </a:xfrm>
          <a:prstGeom prst="rect">
            <a:avLst/>
          </a:prstGeom>
          <a:noFill/>
        </p:spPr>
        <p:txBody>
          <a:bodyPr wrap="square" rtlCol="0">
            <a:spAutoFit/>
          </a:bodyPr>
          <a:lstStyle/>
          <a:p>
            <a:r>
              <a:rPr lang="en-US" sz="2800" smtClean="0">
                <a:latin typeface="Arial" panose="020B0604020202020204" pitchFamily="34" charset="0"/>
                <a:cs typeface="Arial" panose="020B0604020202020204" pitchFamily="34" charset="0"/>
              </a:rPr>
              <a:t>- Bất tận : không bao giờ kết thúc.</a:t>
            </a:r>
            <a:endParaRPr lang="en-US" sz="2800">
              <a:latin typeface="Arial" panose="020B0604020202020204" pitchFamily="34" charset="0"/>
              <a:cs typeface="Arial" panose="020B0604020202020204" pitchFamily="34" charset="0"/>
            </a:endParaRPr>
          </a:p>
        </p:txBody>
      </p:sp>
      <p:sp>
        <p:nvSpPr>
          <p:cNvPr id="18" name="TextBox 17"/>
          <p:cNvSpPr txBox="1"/>
          <p:nvPr/>
        </p:nvSpPr>
        <p:spPr>
          <a:xfrm>
            <a:off x="766725" y="1084890"/>
            <a:ext cx="7625025" cy="523220"/>
          </a:xfrm>
          <a:prstGeom prst="rect">
            <a:avLst/>
          </a:prstGeom>
          <a:noFill/>
        </p:spPr>
        <p:txBody>
          <a:bodyPr wrap="square" rtlCol="0">
            <a:spAutoFit/>
          </a:bodyPr>
          <a:lstStyle/>
          <a:p>
            <a:pPr marL="457200" indent="-457200">
              <a:buFontTx/>
              <a:buChar char="-"/>
            </a:pPr>
            <a:r>
              <a:rPr lang="en-US" sz="2800" smtClean="0">
                <a:latin typeface="Arial" panose="020B0604020202020204" pitchFamily="34" charset="0"/>
                <a:cs typeface="Arial" panose="020B0604020202020204" pitchFamily="34" charset="0"/>
              </a:rPr>
              <a:t>Cần mẫn : chăm chỉ, nhẫn nại (làm lụng).</a:t>
            </a:r>
            <a:endParaRPr lang="en-US" sz="2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01553176"/>
      </p:ext>
    </p:extLst>
  </p:cSld>
  <p:clrMapOvr>
    <a:masterClrMapping/>
  </p:clrMapOvr>
  <mc:AlternateContent xmlns:mc="http://schemas.openxmlformats.org/markup-compatibility/2006" xmlns:p14="http://schemas.microsoft.com/office/powerpoint/2010/main">
    <mc:Choice Requires="p14">
      <p:transition p14:dur="1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2050"/>
                                        </p:tgtEl>
                                        <p:attrNameLst>
                                          <p:attrName>style.visibility</p:attrName>
                                        </p:attrNameLst>
                                      </p:cBhvr>
                                      <p:to>
                                        <p:strVal val="visible"/>
                                      </p:to>
                                    </p:set>
                                    <p:animEffect transition="in" filter="barn(inVertical)">
                                      <p:cBhvr>
                                        <p:cTn id="11" dur="500"/>
                                        <p:tgtEl>
                                          <p:spTgt spid="2050"/>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xit" presetSubtype="0" fill="hold" grpId="1" nodeType="clickEffect">
                                  <p:stCondLst>
                                    <p:cond delay="0"/>
                                  </p:stCondLst>
                                  <p:childTnLst>
                                    <p:set>
                                      <p:cBhvr>
                                        <p:cTn id="15" dur="1" fill="hold">
                                          <p:stCondLst>
                                            <p:cond delay="0"/>
                                          </p:stCondLst>
                                        </p:cTn>
                                        <p:tgtEl>
                                          <p:spTgt spid="4"/>
                                        </p:tgtEl>
                                        <p:attrNameLst>
                                          <p:attrName>style.visibility</p:attrName>
                                        </p:attrNameLst>
                                      </p:cBhvr>
                                      <p:to>
                                        <p:strVal val="hidden"/>
                                      </p:to>
                                    </p:set>
                                  </p:childTnLst>
                                </p:cTn>
                              </p:par>
                              <p:par>
                                <p:cTn id="16" presetID="1" presetClass="exit" presetSubtype="0" fill="hold" nodeType="withEffect">
                                  <p:stCondLst>
                                    <p:cond delay="0"/>
                                  </p:stCondLst>
                                  <p:childTnLst>
                                    <p:set>
                                      <p:cBhvr>
                                        <p:cTn id="17" dur="1" fill="hold">
                                          <p:stCondLst>
                                            <p:cond delay="0"/>
                                          </p:stCondLst>
                                        </p:cTn>
                                        <p:tgtEl>
                                          <p:spTgt spid="2050"/>
                                        </p:tgtEl>
                                        <p:attrNameLst>
                                          <p:attrName>style.visibility</p:attrName>
                                        </p:attrNameLst>
                                      </p:cBhvr>
                                      <p:to>
                                        <p:strVal val="hidden"/>
                                      </p:to>
                                    </p:set>
                                  </p:childTnLst>
                                </p:cTn>
                              </p:par>
                              <p:par>
                                <p:cTn id="18" presetID="42" presetClass="entr" presetSubtype="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1000"/>
                                        <p:tgtEl>
                                          <p:spTgt spid="10"/>
                                        </p:tgtEl>
                                      </p:cBhvr>
                                    </p:animEffect>
                                    <p:anim calcmode="lin" valueType="num">
                                      <p:cBhvr>
                                        <p:cTn id="21" dur="1000" fill="hold"/>
                                        <p:tgtEl>
                                          <p:spTgt spid="10"/>
                                        </p:tgtEl>
                                        <p:attrNameLst>
                                          <p:attrName>ppt_x</p:attrName>
                                        </p:attrNameLst>
                                      </p:cBhvr>
                                      <p:tavLst>
                                        <p:tav tm="0">
                                          <p:val>
                                            <p:strVal val="#ppt_x"/>
                                          </p:val>
                                        </p:tav>
                                        <p:tav tm="100000">
                                          <p:val>
                                            <p:strVal val="#ppt_x"/>
                                          </p:val>
                                        </p:tav>
                                      </p:tavLst>
                                    </p:anim>
                                    <p:anim calcmode="lin" valueType="num">
                                      <p:cBhvr>
                                        <p:cTn id="22"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052"/>
                                        </p:tgtEl>
                                        <p:attrNameLst>
                                          <p:attrName>style.visibility</p:attrName>
                                        </p:attrNameLst>
                                      </p:cBhvr>
                                      <p:to>
                                        <p:strVal val="visible"/>
                                      </p:to>
                                    </p:set>
                                    <p:animEffect transition="in" filter="barn(inVertical)">
                                      <p:cBhvr>
                                        <p:cTn id="27" dur="500"/>
                                        <p:tgtEl>
                                          <p:spTgt spid="2052"/>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xit" presetSubtype="0" fill="hold" grpId="1" nodeType="clickEffect">
                                  <p:stCondLst>
                                    <p:cond delay="0"/>
                                  </p:stCondLst>
                                  <p:childTnLst>
                                    <p:set>
                                      <p:cBhvr>
                                        <p:cTn id="31" dur="1" fill="hold">
                                          <p:stCondLst>
                                            <p:cond delay="0"/>
                                          </p:stCondLst>
                                        </p:cTn>
                                        <p:tgtEl>
                                          <p:spTgt spid="10"/>
                                        </p:tgtEl>
                                        <p:attrNameLst>
                                          <p:attrName>style.visibility</p:attrName>
                                        </p:attrNameLst>
                                      </p:cBhvr>
                                      <p:to>
                                        <p:strVal val="hidden"/>
                                      </p:to>
                                    </p:set>
                                  </p:childTnLst>
                                </p:cTn>
                              </p:par>
                              <p:par>
                                <p:cTn id="32" presetID="1" presetClass="exit" presetSubtype="0" fill="hold" nodeType="withEffect">
                                  <p:stCondLst>
                                    <p:cond delay="0"/>
                                  </p:stCondLst>
                                  <p:childTnLst>
                                    <p:set>
                                      <p:cBhvr>
                                        <p:cTn id="33" dur="1" fill="hold">
                                          <p:stCondLst>
                                            <p:cond delay="0"/>
                                          </p:stCondLst>
                                        </p:cTn>
                                        <p:tgtEl>
                                          <p:spTgt spid="2052"/>
                                        </p:tgtEl>
                                        <p:attrNameLst>
                                          <p:attrName>style.visibility</p:attrName>
                                        </p:attrNameLst>
                                      </p:cBhvr>
                                      <p:to>
                                        <p:strVal val="hidden"/>
                                      </p:to>
                                    </p:set>
                                  </p:childTnLst>
                                </p:cTn>
                              </p:par>
                              <p:par>
                                <p:cTn id="34" presetID="42"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16" presetClass="entr" presetSubtype="21" fill="hold" nodeType="withEffect">
                                  <p:stCondLst>
                                    <p:cond delay="0"/>
                                  </p:stCondLst>
                                  <p:childTnLst>
                                    <p:set>
                                      <p:cBhvr>
                                        <p:cTn id="40" dur="1" fill="hold">
                                          <p:stCondLst>
                                            <p:cond delay="0"/>
                                          </p:stCondLst>
                                        </p:cTn>
                                        <p:tgtEl>
                                          <p:spTgt spid="2054"/>
                                        </p:tgtEl>
                                        <p:attrNameLst>
                                          <p:attrName>style.visibility</p:attrName>
                                        </p:attrNameLst>
                                      </p:cBhvr>
                                      <p:to>
                                        <p:strVal val="visible"/>
                                      </p:to>
                                    </p:set>
                                    <p:animEffect transition="in" filter="barn(inVertical)">
                                      <p:cBhvr>
                                        <p:cTn id="41" dur="500"/>
                                        <p:tgtEl>
                                          <p:spTgt spid="2054"/>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xit" presetSubtype="0" fill="hold" grpId="1" nodeType="clickEffect">
                                  <p:stCondLst>
                                    <p:cond delay="0"/>
                                  </p:stCondLst>
                                  <p:childTnLst>
                                    <p:set>
                                      <p:cBhvr>
                                        <p:cTn id="45" dur="1" fill="hold">
                                          <p:stCondLst>
                                            <p:cond delay="0"/>
                                          </p:stCondLst>
                                        </p:cTn>
                                        <p:tgtEl>
                                          <p:spTgt spid="11"/>
                                        </p:tgtEl>
                                        <p:attrNameLst>
                                          <p:attrName>style.visibility</p:attrName>
                                        </p:attrNameLst>
                                      </p:cBhvr>
                                      <p:to>
                                        <p:strVal val="hidden"/>
                                      </p:to>
                                    </p:set>
                                  </p:childTnLst>
                                </p:cTn>
                              </p:par>
                              <p:par>
                                <p:cTn id="46" presetID="1" presetClass="exit" presetSubtype="0" fill="hold" nodeType="withEffect">
                                  <p:stCondLst>
                                    <p:cond delay="0"/>
                                  </p:stCondLst>
                                  <p:childTnLst>
                                    <p:set>
                                      <p:cBhvr>
                                        <p:cTn id="47" dur="1" fill="hold">
                                          <p:stCondLst>
                                            <p:cond delay="0"/>
                                          </p:stCondLst>
                                        </p:cTn>
                                        <p:tgtEl>
                                          <p:spTgt spid="2054"/>
                                        </p:tgtEl>
                                        <p:attrNameLst>
                                          <p:attrName>style.visibility</p:attrName>
                                        </p:attrNameLst>
                                      </p:cBhvr>
                                      <p:to>
                                        <p:strVal val="hidden"/>
                                      </p:to>
                                    </p:set>
                                  </p:childTnLst>
                                </p:cTn>
                              </p:par>
                              <p:par>
                                <p:cTn id="48" presetID="42" presetClass="entr" presetSubtype="0"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1000"/>
                                        <p:tgtEl>
                                          <p:spTgt spid="12"/>
                                        </p:tgtEl>
                                      </p:cBhvr>
                                    </p:animEffect>
                                    <p:anim calcmode="lin" valueType="num">
                                      <p:cBhvr>
                                        <p:cTn id="51" dur="1000" fill="hold"/>
                                        <p:tgtEl>
                                          <p:spTgt spid="12"/>
                                        </p:tgtEl>
                                        <p:attrNameLst>
                                          <p:attrName>ppt_x</p:attrName>
                                        </p:attrNameLst>
                                      </p:cBhvr>
                                      <p:tavLst>
                                        <p:tav tm="0">
                                          <p:val>
                                            <p:strVal val="#ppt_x"/>
                                          </p:val>
                                        </p:tav>
                                        <p:tav tm="100000">
                                          <p:val>
                                            <p:strVal val="#ppt_x"/>
                                          </p:val>
                                        </p:tav>
                                      </p:tavLst>
                                    </p:anim>
                                    <p:anim calcmode="lin" valueType="num">
                                      <p:cBhvr>
                                        <p:cTn id="5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10" grpId="0"/>
      <p:bldP spid="10" grpId="1"/>
      <p:bldP spid="11" grpId="0"/>
      <p:bldP spid="11" grpId="1"/>
      <p:bldP spid="12"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253022" y="37646"/>
            <a:ext cx="4503156" cy="584775"/>
          </a:xfrm>
          <a:prstGeom prst="rect">
            <a:avLst/>
          </a:prstGeom>
        </p:spPr>
        <p:txBody>
          <a:bodyPr wrap="none">
            <a:spAutoFit/>
          </a:bodyPr>
          <a:lstStyle/>
          <a:p>
            <a:pPr lvl="0" algn="ctr"/>
            <a:r>
              <a:rPr lang="en-US" altLang="zh-CN" sz="3200" b="1" smtClean="0">
                <a:solidFill>
                  <a:srgbClr val="FF0000"/>
                </a:solidFill>
                <a:latin typeface="Arial-Rounded" pitchFamily="34" charset="0"/>
                <a:ea typeface="Arial-Rounded" pitchFamily="34" charset="0"/>
                <a:cs typeface="Arial-Rounded" pitchFamily="34" charset="0"/>
                <a:sym typeface="+mn-lt"/>
              </a:rPr>
              <a:t>Ruộng bậc thang ở Sa Pa</a:t>
            </a:r>
            <a:endParaRPr lang="en-US" altLang="zh-CN" sz="3200" b="1" dirty="0">
              <a:solidFill>
                <a:srgbClr val="FF0000"/>
              </a:solidFill>
              <a:latin typeface="Arial-Rounded" pitchFamily="34" charset="0"/>
              <a:ea typeface="Arial-Rounded" pitchFamily="34" charset="0"/>
              <a:cs typeface="Arial-Rounded" pitchFamily="34" charset="0"/>
              <a:sym typeface="+mn-lt"/>
            </a:endParaRPr>
          </a:p>
        </p:txBody>
      </p:sp>
      <p:sp>
        <p:nvSpPr>
          <p:cNvPr id="10" name="TextBox 9"/>
          <p:cNvSpPr txBox="1"/>
          <p:nvPr/>
        </p:nvSpPr>
        <p:spPr>
          <a:xfrm>
            <a:off x="418290" y="660851"/>
            <a:ext cx="8186492" cy="1938992"/>
          </a:xfrm>
          <a:prstGeom prst="rect">
            <a:avLst/>
          </a:prstGeom>
          <a:noFill/>
        </p:spPr>
        <p:txBody>
          <a:bodyPr wrap="square" rtlCol="0">
            <a:spAutoFit/>
          </a:bodyPr>
          <a:lstStyle/>
          <a:p>
            <a:pPr algn="just"/>
            <a:r>
              <a:rPr lang="en-US" smtClean="0"/>
              <a:t>	</a:t>
            </a:r>
            <a:r>
              <a:rPr lang="en-US" sz="2400" smtClean="0">
                <a:latin typeface="Arial" panose="020B0604020202020204" pitchFamily="34" charset="0"/>
                <a:cs typeface="Arial" panose="020B0604020202020204" pitchFamily="34" charset="0"/>
              </a:rPr>
              <a:t>Đến Sa Pa vào mùa lúa chín, khách du lịch có dịp ngắm nhìn vẻ đẹp rực rỡ của những khu ruộng bậc thang khổng lồ. Từng bậc, từng bậc như nối mặt đất với bầu trời. Một màu vàng trải dài bất tận. Đâu đâu cũng ngạt ngào hương lúa.</a:t>
            </a:r>
            <a:endParaRPr lang="en-US" sz="2400">
              <a:latin typeface="Arial" panose="020B0604020202020204" pitchFamily="34" charset="0"/>
              <a:cs typeface="Arial" panose="020B0604020202020204" pitchFamily="34" charset="0"/>
            </a:endParaRPr>
          </a:p>
        </p:txBody>
      </p:sp>
      <p:sp>
        <p:nvSpPr>
          <p:cNvPr id="15" name="TextBox 14"/>
          <p:cNvSpPr txBox="1"/>
          <p:nvPr/>
        </p:nvSpPr>
        <p:spPr>
          <a:xfrm>
            <a:off x="475988" y="2571750"/>
            <a:ext cx="8186492" cy="2085186"/>
          </a:xfrm>
          <a:prstGeom prst="rect">
            <a:avLst/>
          </a:prstGeom>
          <a:noFill/>
        </p:spPr>
        <p:txBody>
          <a:bodyPr wrap="square" rtlCol="0">
            <a:spAutoFit/>
          </a:bodyPr>
          <a:lstStyle/>
          <a:p>
            <a:pPr algn="just"/>
            <a:r>
              <a:rPr lang="en-US" sz="1400" smtClean="0">
                <a:latin typeface="Arial" panose="020B0604020202020204" pitchFamily="34" charset="0"/>
                <a:cs typeface="Arial" panose="020B0604020202020204" pitchFamily="34" charset="0"/>
              </a:rPr>
              <a:t>	</a:t>
            </a:r>
            <a:r>
              <a:rPr lang="en-US" sz="2400" smtClean="0">
                <a:latin typeface="Arial" panose="020B0604020202020204" pitchFamily="34" charset="0"/>
                <a:cs typeface="Arial" panose="020B0604020202020204" pitchFamily="34" charset="0"/>
              </a:rPr>
              <a:t>Những khu ruộng bậc thang ở Sa Pa đã có từ hang trăm năm nay. Chúng được tạo nên bởi đôi bàn tay chăm chỉ, cần mẫn của những người H’mông, Dao, Hà Nhì,… sống ở đây.</a:t>
            </a:r>
            <a:endParaRPr lang="en-US" sz="2000">
              <a:latin typeface="Arial" panose="020B0604020202020204" pitchFamily="34" charset="0"/>
              <a:cs typeface="Arial" panose="020B0604020202020204" pitchFamily="34" charset="0"/>
            </a:endParaRPr>
          </a:p>
          <a:p>
            <a:pPr algn="just"/>
            <a:r>
              <a:rPr lang="en-US" sz="2000" i="1" smtClean="0">
                <a:latin typeface="Arial" panose="020B0604020202020204" pitchFamily="34" charset="0"/>
                <a:cs typeface="Arial" panose="020B0604020202020204" pitchFamily="34" charset="0"/>
              </a:rPr>
              <a:t>							(Theo vinhphuctv.vn)</a:t>
            </a:r>
          </a:p>
          <a:p>
            <a:endParaRPr lang="en-US"/>
          </a:p>
        </p:txBody>
      </p:sp>
      <p:sp>
        <p:nvSpPr>
          <p:cNvPr id="2" name="TextBox 1"/>
          <p:cNvSpPr txBox="1"/>
          <p:nvPr/>
        </p:nvSpPr>
        <p:spPr>
          <a:xfrm>
            <a:off x="594167" y="4456880"/>
            <a:ext cx="7694580" cy="400110"/>
          </a:xfrm>
          <a:prstGeom prst="rect">
            <a:avLst/>
          </a:prstGeom>
          <a:noFill/>
        </p:spPr>
        <p:txBody>
          <a:bodyPr wrap="square" rtlCol="0">
            <a:spAutoFit/>
          </a:bodyPr>
          <a:lstStyle/>
          <a:p>
            <a:r>
              <a:rPr lang="en-US" sz="2000" smtClean="0">
                <a:solidFill>
                  <a:srgbClr val="FF0000"/>
                </a:solidFill>
                <a:latin typeface="Arial" panose="020B0604020202020204" pitchFamily="34" charset="0"/>
                <a:cs typeface="Arial" panose="020B0604020202020204" pitchFamily="34" charset="0"/>
              </a:rPr>
              <a:t>Từ ngữ: </a:t>
            </a:r>
            <a:r>
              <a:rPr lang="en-US" sz="2000" i="1" smtClean="0">
                <a:solidFill>
                  <a:srgbClr val="FF0000"/>
                </a:solidFill>
                <a:latin typeface="Arial" panose="020B0604020202020204" pitchFamily="34" charset="0"/>
                <a:cs typeface="Arial" panose="020B0604020202020204" pitchFamily="34" charset="0"/>
              </a:rPr>
              <a:t>ruộng bậc thang, khổng lồ, bất tận, ngọt ngào, cần mẫn</a:t>
            </a:r>
            <a:endParaRPr lang="en-US" sz="2000" i="1">
              <a:solidFill>
                <a:srgbClr val="FF0000"/>
              </a:solidFill>
              <a:latin typeface="Arial" panose="020B0604020202020204" pitchFamily="34" charset="0"/>
              <a:cs typeface="Arial" panose="020B0604020202020204" pitchFamily="34" charset="0"/>
            </a:endParaRPr>
          </a:p>
        </p:txBody>
      </p:sp>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b="7896"/>
          <a:stretch/>
        </p:blipFill>
        <p:spPr>
          <a:xfrm>
            <a:off x="7943300" y="3877228"/>
            <a:ext cx="1286856" cy="1267028"/>
          </a:xfrm>
          <a:prstGeom prst="rect">
            <a:avLst/>
          </a:prstGeom>
        </p:spPr>
      </p:pic>
      <p:pic>
        <p:nvPicPr>
          <p:cNvPr id="16" name="Picture 15"/>
          <p:cNvPicPr>
            <a:picLocks noChangeAspect="1"/>
          </p:cNvPicPr>
          <p:nvPr/>
        </p:nvPicPr>
        <p:blipFill rotWithShape="1">
          <a:blip r:embed="rId3" cstate="print">
            <a:extLst>
              <a:ext uri="{28A0092B-C50C-407E-A947-70E740481C1C}">
                <a14:useLocalDpi xmlns:a14="http://schemas.microsoft.com/office/drawing/2010/main" val="0"/>
              </a:ext>
            </a:extLst>
          </a:blip>
          <a:srcRect b="7896"/>
          <a:stretch/>
        </p:blipFill>
        <p:spPr>
          <a:xfrm flipH="1">
            <a:off x="-150721" y="4335699"/>
            <a:ext cx="820442" cy="807801"/>
          </a:xfrm>
          <a:prstGeom prst="rect">
            <a:avLst/>
          </a:prstGeom>
        </p:spPr>
      </p:pic>
    </p:spTree>
    <p:extLst>
      <p:ext uri="{BB962C8B-B14F-4D97-AF65-F5344CB8AC3E}">
        <p14:creationId xmlns:p14="http://schemas.microsoft.com/office/powerpoint/2010/main" val="1682081951"/>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98621">
              <a:srgbClr val="00B0F0"/>
            </a:gs>
            <a:gs pos="63000">
              <a:srgbClr val="2CC7ED"/>
            </a:gs>
            <a:gs pos="0">
              <a:schemeClr val="bg1"/>
            </a:gs>
          </a:gsLst>
          <a:lin ang="16200000" scaled="1"/>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30639" y="1199022"/>
            <a:ext cx="1906820" cy="2272986"/>
          </a:xfrm>
          <a:prstGeom prst="rect">
            <a:avLst/>
          </a:prstGeom>
        </p:spPr>
      </p:pic>
      <p:pic>
        <p:nvPicPr>
          <p:cNvPr id="3" name="Picture 2"/>
          <p:cNvPicPr>
            <a:picLocks noChangeAspect="1"/>
          </p:cNvPicPr>
          <p:nvPr/>
        </p:nvPicPr>
        <p:blipFill>
          <a:blip r:embed="rId4">
            <a:extLst>
              <a:ext uri="{BEBA8EAE-BF5A-486C-A8C5-ECC9F3942E4B}">
                <a14:imgProps xmlns:a14="http://schemas.microsoft.com/office/drawing/2010/main">
                  <a14:imgLayer r:embed="rId5">
                    <a14:imgEffect>
                      <a14:backgroundRemoval t="4904" b="98774" l="0" r="100000"/>
                    </a14:imgEffect>
                  </a14:imgLayer>
                </a14:imgProps>
              </a:ext>
              <a:ext uri="{28A0092B-C50C-407E-A947-70E740481C1C}">
                <a14:useLocalDpi xmlns:a14="http://schemas.microsoft.com/office/drawing/2010/main" val="0"/>
              </a:ext>
            </a:extLst>
          </a:blip>
          <a:stretch>
            <a:fillRect/>
          </a:stretch>
        </p:blipFill>
        <p:spPr>
          <a:xfrm>
            <a:off x="326200" y="726620"/>
            <a:ext cx="5721483" cy="2791464"/>
          </a:xfrm>
          <a:prstGeom prst="rect">
            <a:avLst/>
          </a:prstGeom>
        </p:spPr>
      </p:pic>
      <p:sp>
        <p:nvSpPr>
          <p:cNvPr id="42" name="文本框 41"/>
          <p:cNvSpPr txBox="1"/>
          <p:nvPr/>
        </p:nvSpPr>
        <p:spPr>
          <a:xfrm>
            <a:off x="2681480" y="1199022"/>
            <a:ext cx="1010925" cy="923330"/>
          </a:xfrm>
          <a:prstGeom prst="rect">
            <a:avLst/>
          </a:prstGeom>
          <a:noFill/>
        </p:spPr>
        <p:txBody>
          <a:bodyPr wrap="square" rtlCol="0">
            <a:spAutoFit/>
          </a:bodyPr>
          <a:lstStyle>
            <a:defPPr>
              <a:defRPr lang="zh-CN"/>
            </a:defPPr>
            <a:lvl1pPr algn="ctr">
              <a:defRPr sz="1600" b="1">
                <a:pattFill prst="ltDnDiag">
                  <a:fgClr>
                    <a:srgbClr val="00B0F0"/>
                  </a:fgClr>
                  <a:bgClr>
                    <a:srgbClr val="0070C0"/>
                  </a:bgClr>
                </a:pattFill>
                <a:effectLst>
                  <a:outerShdw dist="38100" dir="2700000" algn="tl" rotWithShape="0">
                    <a:srgbClr val="0070C0"/>
                  </a:outerShdw>
                </a:effectLst>
              </a:defRPr>
            </a:lvl1pPr>
          </a:lstStyle>
          <a:p>
            <a:r>
              <a:rPr lang="en-US" altLang="zh-CN" sz="5400" smtClean="0">
                <a:latin typeface="Arial-Rounded" panose="020B0500000000000000" pitchFamily="34" charset="-93"/>
                <a:ea typeface="Arial-Rounded" panose="020B0500000000000000" pitchFamily="34" charset="-93"/>
                <a:cs typeface="Arial-Rounded" panose="020B0500000000000000" pitchFamily="34" charset="-93"/>
                <a:sym typeface="+mn-lt"/>
              </a:rPr>
              <a:t>3</a:t>
            </a:r>
            <a:endParaRPr lang="zh-CN" altLang="en-US" sz="5400" dirty="0">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7" name="文本框 109"/>
          <p:cNvSpPr txBox="1"/>
          <p:nvPr/>
        </p:nvSpPr>
        <p:spPr>
          <a:xfrm>
            <a:off x="624243" y="2122352"/>
            <a:ext cx="5125395" cy="769441"/>
          </a:xfrm>
          <a:prstGeom prst="rect">
            <a:avLst/>
          </a:prstGeom>
          <a:noFill/>
        </p:spPr>
        <p:txBody>
          <a:bodyPr wrap="square" rtlCol="0">
            <a:spAutoFit/>
          </a:bodyPr>
          <a:lstStyle/>
          <a:p>
            <a:pPr algn="ctr"/>
            <a:r>
              <a:rPr lang="en-US" altLang="zh-CN" sz="4400" b="1" dirty="0"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Trả</a:t>
            </a:r>
            <a:r>
              <a:rPr lang="en-US" altLang="zh-CN" sz="44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400" b="1"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lời</a:t>
            </a:r>
            <a:r>
              <a:rPr lang="en-US" altLang="zh-CN" sz="4400" b="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400" b="1" smtClean="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câu </a:t>
            </a:r>
            <a:r>
              <a:rPr lang="en-US" altLang="zh-CN" sz="4400" b="1" dirty="0"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hỏi</a:t>
            </a:r>
            <a:endParaRPr lang="zh-CN" altLang="en-US" sz="44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Tree>
    <p:extLst>
      <p:ext uri="{BB962C8B-B14F-4D97-AF65-F5344CB8AC3E}">
        <p14:creationId xmlns:p14="http://schemas.microsoft.com/office/powerpoint/2010/main" val="3941008261"/>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750"/>
                                  </p:stCondLst>
                                  <p:childTnLst>
                                    <p:set>
                                      <p:cBhvr>
                                        <p:cTn id="6" dur="1" fill="hold">
                                          <p:stCondLst>
                                            <p:cond delay="0"/>
                                          </p:stCondLst>
                                        </p:cTn>
                                        <p:tgtEl>
                                          <p:spTgt spid="42"/>
                                        </p:tgtEl>
                                        <p:attrNameLst>
                                          <p:attrName>style.visibility</p:attrName>
                                        </p:attrNameLst>
                                      </p:cBhvr>
                                      <p:to>
                                        <p:strVal val="visible"/>
                                      </p:to>
                                    </p:set>
                                    <p:anim calcmode="lin" valueType="num">
                                      <p:cBhvr>
                                        <p:cTn id="7" dur="500" fill="hold"/>
                                        <p:tgtEl>
                                          <p:spTgt spid="42"/>
                                        </p:tgtEl>
                                        <p:attrNameLst>
                                          <p:attrName>ppt_w</p:attrName>
                                        </p:attrNameLst>
                                      </p:cBhvr>
                                      <p:tavLst>
                                        <p:tav tm="0">
                                          <p:val>
                                            <p:fltVal val="0"/>
                                          </p:val>
                                        </p:tav>
                                        <p:tav tm="100000">
                                          <p:val>
                                            <p:strVal val="#ppt_w"/>
                                          </p:val>
                                        </p:tav>
                                      </p:tavLst>
                                    </p:anim>
                                    <p:anim calcmode="lin" valueType="num">
                                      <p:cBhvr>
                                        <p:cTn id="8" dur="500" fill="hold"/>
                                        <p:tgtEl>
                                          <p:spTgt spid="42"/>
                                        </p:tgtEl>
                                        <p:attrNameLst>
                                          <p:attrName>ppt_h</p:attrName>
                                        </p:attrNameLst>
                                      </p:cBhvr>
                                      <p:tavLst>
                                        <p:tav tm="0">
                                          <p:val>
                                            <p:fltVal val="0"/>
                                          </p:val>
                                        </p:tav>
                                        <p:tav tm="100000">
                                          <p:val>
                                            <p:strVal val="#ppt_h"/>
                                          </p:val>
                                        </p:tav>
                                      </p:tavLst>
                                    </p:anim>
                                    <p:anim calcmode="lin" valueType="num">
                                      <p:cBhvr>
                                        <p:cTn id="9" dur="500" fill="hold"/>
                                        <p:tgtEl>
                                          <p:spTgt spid="42"/>
                                        </p:tgtEl>
                                        <p:attrNameLst>
                                          <p:attrName>style.rotation</p:attrName>
                                        </p:attrNameLst>
                                      </p:cBhvr>
                                      <p:tavLst>
                                        <p:tav tm="0">
                                          <p:val>
                                            <p:fltVal val="360"/>
                                          </p:val>
                                        </p:tav>
                                        <p:tav tm="100000">
                                          <p:val>
                                            <p:fltVal val="0"/>
                                          </p:val>
                                        </p:tav>
                                      </p:tavLst>
                                    </p:anim>
                                    <p:animEffect transition="in" filter="fade">
                                      <p:cBhvr>
                                        <p:cTn id="10" dur="500"/>
                                        <p:tgtEl>
                                          <p:spTgt spid="42"/>
                                        </p:tgtEl>
                                      </p:cBhvr>
                                    </p:animEffect>
                                  </p:childTnLst>
                                </p:cTn>
                              </p:par>
                              <p:par>
                                <p:cTn id="11" presetID="12" presetClass="entr" presetSubtype="1" fill="hold" grpId="0" nodeType="withEffect">
                                  <p:stCondLst>
                                    <p:cond delay="125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p:tgtEl>
                                          <p:spTgt spid="7"/>
                                        </p:tgtEl>
                                        <p:attrNameLst>
                                          <p:attrName>ppt_y</p:attrName>
                                        </p:attrNameLst>
                                      </p:cBhvr>
                                      <p:tavLst>
                                        <p:tav tm="0">
                                          <p:val>
                                            <p:strVal val="#ppt_y-#ppt_h*1.125000"/>
                                          </p:val>
                                        </p:tav>
                                        <p:tav tm="100000">
                                          <p:val>
                                            <p:strVal val="#ppt_y"/>
                                          </p:val>
                                        </p:tav>
                                      </p:tavLst>
                                    </p:anim>
                                    <p:animEffect transition="in" filter="wipe(down)">
                                      <p:cBhvr>
                                        <p:cTn id="14" dur="500"/>
                                        <p:tgtEl>
                                          <p:spTgt spid="7"/>
                                        </p:tgtEl>
                                      </p:cBhvr>
                                    </p:animEffect>
                                  </p:childTnLst>
                                </p:cTn>
                              </p:par>
                              <p:par>
                                <p:cTn id="15" presetID="34" presetClass="emph" presetSubtype="0" fill="hold" grpId="1" nodeType="withEffect">
                                  <p:stCondLst>
                                    <p:cond delay="1750"/>
                                  </p:stCondLst>
                                  <p:childTnLst>
                                    <p:animMotion origin="layout" path="M 2.5E-6 4.32099E-6 L 2.5E-6 -0.07223 " pathEditMode="relative" rAng="0" ptsTypes="AA">
                                      <p:cBhvr>
                                        <p:cTn id="16" dur="250" accel="50000" decel="50000" autoRev="1" fill="hold">
                                          <p:stCondLst>
                                            <p:cond delay="0"/>
                                          </p:stCondLst>
                                        </p:cTn>
                                        <p:tgtEl>
                                          <p:spTgt spid="7"/>
                                        </p:tgtEl>
                                        <p:attrNameLst>
                                          <p:attrName>ppt_x</p:attrName>
                                          <p:attrName>ppt_y</p:attrName>
                                        </p:attrNameLst>
                                      </p:cBhvr>
                                      <p:rCtr x="0" y="-3611"/>
                                    </p:animMotion>
                                    <p:animRot by="1500000">
                                      <p:cBhvr>
                                        <p:cTn id="17" dur="125" fill="hold">
                                          <p:stCondLst>
                                            <p:cond delay="0"/>
                                          </p:stCondLst>
                                        </p:cTn>
                                        <p:tgtEl>
                                          <p:spTgt spid="7"/>
                                        </p:tgtEl>
                                        <p:attrNameLst>
                                          <p:attrName>r</p:attrName>
                                        </p:attrNameLst>
                                      </p:cBhvr>
                                    </p:animRot>
                                    <p:animRot by="-1500000">
                                      <p:cBhvr>
                                        <p:cTn id="18" dur="125" fill="hold">
                                          <p:stCondLst>
                                            <p:cond delay="125"/>
                                          </p:stCondLst>
                                        </p:cTn>
                                        <p:tgtEl>
                                          <p:spTgt spid="7"/>
                                        </p:tgtEl>
                                        <p:attrNameLst>
                                          <p:attrName>r</p:attrName>
                                        </p:attrNameLst>
                                      </p:cBhvr>
                                    </p:animRot>
                                    <p:animRot by="-1500000">
                                      <p:cBhvr>
                                        <p:cTn id="19" dur="125" fill="hold">
                                          <p:stCondLst>
                                            <p:cond delay="250"/>
                                          </p:stCondLst>
                                        </p:cTn>
                                        <p:tgtEl>
                                          <p:spTgt spid="7"/>
                                        </p:tgtEl>
                                        <p:attrNameLst>
                                          <p:attrName>r</p:attrName>
                                        </p:attrNameLst>
                                      </p:cBhvr>
                                    </p:animRot>
                                    <p:animRot by="1500000">
                                      <p:cBhvr>
                                        <p:cTn id="20" dur="125" fill="hold">
                                          <p:stCondLst>
                                            <p:cond delay="375"/>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7" grpId="0"/>
      <p:bldP spid="7"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99456" y="49363"/>
            <a:ext cx="9266900" cy="1618077"/>
            <a:chOff x="428031" y="49363"/>
            <a:chExt cx="9266900" cy="1618077"/>
          </a:xfrm>
        </p:grpSpPr>
        <p:sp>
          <p:nvSpPr>
            <p:cNvPr id="4" name="矩形 8">
              <a:extLst>
                <a:ext uri="{FF2B5EF4-FFF2-40B4-BE49-F238E27FC236}">
                  <a16:creationId xmlns:a16="http://schemas.microsoft.com/office/drawing/2014/main" id="{DAECB3AA-DE44-4B2E-8E42-EC1E254E3EC5}"/>
                </a:ext>
              </a:extLst>
            </p:cNvPr>
            <p:cNvSpPr/>
            <p:nvPr/>
          </p:nvSpPr>
          <p:spPr>
            <a:xfrm>
              <a:off x="437556" y="49363"/>
              <a:ext cx="8505646" cy="523220"/>
            </a:xfrm>
            <a:prstGeom prst="rect">
              <a:avLst/>
            </a:prstGeom>
          </p:spPr>
          <p:txBody>
            <a:bodyPr wrap="square">
              <a:spAutoFit/>
            </a:bodyPr>
            <a:lstStyle/>
            <a:p>
              <a:r>
                <a:rPr lang="en-US" altLang="zh-CN" sz="2800" dirty="0">
                  <a:solidFill>
                    <a:srgbClr val="FF0000"/>
                  </a:solidFill>
                  <a:effectLst>
                    <a:outerShdw blurRad="50800" dist="38100" dir="2700000" algn="tl" rotWithShape="0">
                      <a:prstClr val="black">
                        <a:alpha val="40000"/>
                      </a:prstClr>
                    </a:outerShdw>
                  </a:effectLst>
                  <a:latin typeface="Arial" panose="020B0604020202020204" pitchFamily="34" charset="0"/>
                  <a:ea typeface="Arial-Rounded" panose="020B0500000000000000" pitchFamily="34" charset="-93"/>
                  <a:cs typeface="Arial" panose="020B0604020202020204" pitchFamily="34" charset="0"/>
                  <a:sym typeface="+mn-lt"/>
                </a:rPr>
                <a:t>a</a:t>
              </a:r>
              <a:r>
                <a:rPr lang="en-US" altLang="zh-CN" sz="2800">
                  <a:solidFill>
                    <a:srgbClr val="FF0000"/>
                  </a:solidFill>
                  <a:effectLst>
                    <a:outerShdw blurRad="50800" dist="38100" dir="2700000" algn="tl" rotWithShape="0">
                      <a:prstClr val="black">
                        <a:alpha val="40000"/>
                      </a:prstClr>
                    </a:outerShdw>
                  </a:effectLst>
                  <a:latin typeface="Arial" panose="020B0604020202020204" pitchFamily="34" charset="0"/>
                  <a:ea typeface="Arial-Rounded" panose="020B0500000000000000" pitchFamily="34" charset="-93"/>
                  <a:cs typeface="Arial" panose="020B0604020202020204" pitchFamily="34" charset="0"/>
                  <a:sym typeface="+mn-lt"/>
                </a:rPr>
                <a:t>. </a:t>
              </a:r>
              <a:r>
                <a:rPr lang="en-US" altLang="zh-CN" sz="2800" smtClean="0">
                  <a:solidFill>
                    <a:srgbClr val="FF0000"/>
                  </a:solidFill>
                  <a:latin typeface="Arial" panose="020B0604020202020204" pitchFamily="34" charset="0"/>
                  <a:ea typeface="Arial-Rounded" panose="020B0500000000000000" pitchFamily="34" charset="-93"/>
                  <a:cs typeface="Arial" panose="020B0604020202020204" pitchFamily="34" charset="0"/>
                  <a:sym typeface="+mn-lt"/>
                </a:rPr>
                <a:t>Vào mùa lúa chín, Sa Pa có gì đặc biệt?</a:t>
              </a:r>
              <a:endParaRPr lang="zh-CN" altLang="en-US" sz="2800" dirty="0">
                <a:solidFill>
                  <a:srgbClr val="FF0000"/>
                </a:solidFill>
                <a:latin typeface="Arial" panose="020B0604020202020204" pitchFamily="34" charset="0"/>
                <a:ea typeface="Arial-Rounded" panose="020B0500000000000000" pitchFamily="34" charset="-93"/>
                <a:cs typeface="Arial" panose="020B0604020202020204" pitchFamily="34" charset="0"/>
                <a:sym typeface="+mn-lt"/>
              </a:endParaRPr>
            </a:p>
          </p:txBody>
        </p:sp>
        <p:sp>
          <p:nvSpPr>
            <p:cNvPr id="5" name="矩形 8">
              <a:extLst>
                <a:ext uri="{FF2B5EF4-FFF2-40B4-BE49-F238E27FC236}">
                  <a16:creationId xmlns:a16="http://schemas.microsoft.com/office/drawing/2014/main" id="{D97AFF8F-506F-4519-A1B5-52D97C6C130F}"/>
                </a:ext>
              </a:extLst>
            </p:cNvPr>
            <p:cNvSpPr/>
            <p:nvPr/>
          </p:nvSpPr>
          <p:spPr>
            <a:xfrm>
              <a:off x="428031" y="578495"/>
              <a:ext cx="8375515" cy="523220"/>
            </a:xfrm>
            <a:prstGeom prst="rect">
              <a:avLst/>
            </a:prstGeom>
          </p:spPr>
          <p:txBody>
            <a:bodyPr wrap="square">
              <a:spAutoFit/>
            </a:bodyPr>
            <a:lstStyle/>
            <a:p>
              <a:r>
                <a:rPr lang="en-US" altLang="zh-CN" sz="2800" dirty="0">
                  <a:solidFill>
                    <a:srgbClr val="FF0000"/>
                  </a:solidFill>
                  <a:effectLst>
                    <a:outerShdw blurRad="50800" dist="38100" dir="2700000" algn="tl" rotWithShape="0">
                      <a:prstClr val="black">
                        <a:alpha val="40000"/>
                      </a:prstClr>
                    </a:outerShdw>
                  </a:effectLst>
                  <a:latin typeface="Arial" panose="020B0604020202020204" pitchFamily="34" charset="0"/>
                  <a:ea typeface="Arial-Rounded" panose="020B0500000000000000" pitchFamily="34" charset="-93"/>
                  <a:cs typeface="Arial" panose="020B0604020202020204" pitchFamily="34" charset="0"/>
                  <a:sym typeface="+mn-lt"/>
                </a:rPr>
                <a:t>b</a:t>
              </a:r>
              <a:r>
                <a:rPr lang="en-US" altLang="zh-CN" sz="2800">
                  <a:solidFill>
                    <a:srgbClr val="FF0000"/>
                  </a:solidFill>
                  <a:effectLst>
                    <a:outerShdw blurRad="50800" dist="38100" dir="2700000" algn="tl" rotWithShape="0">
                      <a:prstClr val="black">
                        <a:alpha val="40000"/>
                      </a:prstClr>
                    </a:outerShdw>
                  </a:effectLst>
                  <a:latin typeface="Arial" panose="020B0604020202020204" pitchFamily="34" charset="0"/>
                  <a:ea typeface="Arial-Rounded" panose="020B0500000000000000" pitchFamily="34" charset="-93"/>
                  <a:cs typeface="Arial" panose="020B0604020202020204" pitchFamily="34" charset="0"/>
                  <a:sym typeface="+mn-lt"/>
                </a:rPr>
                <a:t>. </a:t>
              </a:r>
              <a:r>
                <a:rPr lang="en-US" altLang="zh-CN" sz="2800" smtClean="0">
                  <a:solidFill>
                    <a:srgbClr val="FF0000"/>
                  </a:solidFill>
                  <a:latin typeface="Arial" panose="020B0604020202020204" pitchFamily="34" charset="0"/>
                  <a:ea typeface="Arial-Rounded" panose="020B0500000000000000" pitchFamily="34" charset="-93"/>
                  <a:cs typeface="Arial" panose="020B0604020202020204" pitchFamily="34" charset="0"/>
                  <a:sym typeface="+mn-lt"/>
                </a:rPr>
                <a:t>Ruộng bậc thang có từ bao giờ?</a:t>
              </a:r>
              <a:endParaRPr lang="zh-CN" altLang="en-US" sz="2800" dirty="0">
                <a:solidFill>
                  <a:srgbClr val="FF0000"/>
                </a:solidFill>
                <a:latin typeface="Arial" panose="020B0604020202020204" pitchFamily="34" charset="0"/>
                <a:ea typeface="Arial-Rounded" panose="020B0500000000000000" pitchFamily="34" charset="-93"/>
                <a:cs typeface="Arial" panose="020B0604020202020204" pitchFamily="34" charset="0"/>
                <a:sym typeface="+mn-lt"/>
              </a:endParaRPr>
            </a:p>
          </p:txBody>
        </p:sp>
        <p:sp>
          <p:nvSpPr>
            <p:cNvPr id="6" name="矩形 8">
              <a:extLst>
                <a:ext uri="{FF2B5EF4-FFF2-40B4-BE49-F238E27FC236}">
                  <a16:creationId xmlns:a16="http://schemas.microsoft.com/office/drawing/2014/main" id="{BEF69370-038A-4CCC-B259-2DF7CD5468DF}"/>
                </a:ext>
              </a:extLst>
            </p:cNvPr>
            <p:cNvSpPr/>
            <p:nvPr/>
          </p:nvSpPr>
          <p:spPr>
            <a:xfrm>
              <a:off x="434380" y="1144220"/>
              <a:ext cx="9260551" cy="523220"/>
            </a:xfrm>
            <a:prstGeom prst="rect">
              <a:avLst/>
            </a:prstGeom>
          </p:spPr>
          <p:txBody>
            <a:bodyPr wrap="square">
              <a:spAutoFit/>
            </a:bodyPr>
            <a:lstStyle/>
            <a:p>
              <a:r>
                <a:rPr lang="en-US" altLang="zh-CN" sz="2800" smtClean="0">
                  <a:solidFill>
                    <a:srgbClr val="FF0000"/>
                  </a:solidFill>
                  <a:effectLst>
                    <a:outerShdw blurRad="50800" dist="38100" dir="2700000" algn="tl" rotWithShape="0">
                      <a:prstClr val="black">
                        <a:alpha val="40000"/>
                      </a:prstClr>
                    </a:outerShdw>
                  </a:effectLst>
                  <a:latin typeface="Arial" panose="020B0604020202020204" pitchFamily="34" charset="0"/>
                  <a:ea typeface="Arial-Rounded" panose="020B0500000000000000" pitchFamily="34" charset="-93"/>
                  <a:cs typeface="Arial" panose="020B0604020202020204" pitchFamily="34" charset="0"/>
                  <a:sym typeface="+mn-lt"/>
                </a:rPr>
                <a:t>c</a:t>
              </a:r>
              <a:r>
                <a:rPr lang="en-US" altLang="zh-CN" sz="2800">
                  <a:solidFill>
                    <a:srgbClr val="FF0000"/>
                  </a:solidFill>
                  <a:effectLst>
                    <a:outerShdw blurRad="50800" dist="38100" dir="2700000" algn="tl" rotWithShape="0">
                      <a:prstClr val="black">
                        <a:alpha val="40000"/>
                      </a:prstClr>
                    </a:outerShdw>
                  </a:effectLst>
                  <a:latin typeface="Arial" panose="020B0604020202020204" pitchFamily="34" charset="0"/>
                  <a:ea typeface="Arial-Rounded" panose="020B0500000000000000" pitchFamily="34" charset="-93"/>
                  <a:cs typeface="Arial" panose="020B0604020202020204" pitchFamily="34" charset="0"/>
                  <a:sym typeface="+mn-lt"/>
                </a:rPr>
                <a:t>. </a:t>
              </a:r>
              <a:r>
                <a:rPr lang="en-US" altLang="zh-CN" sz="2800" smtClean="0">
                  <a:solidFill>
                    <a:srgbClr val="FF0000"/>
                  </a:solidFill>
                  <a:latin typeface="Arial" panose="020B0604020202020204" pitchFamily="34" charset="0"/>
                  <a:ea typeface="Arial-Rounded" panose="020B0500000000000000" pitchFamily="34" charset="-93"/>
                  <a:cs typeface="Arial" panose="020B0604020202020204" pitchFamily="34" charset="0"/>
                  <a:sym typeface="+mn-lt"/>
                </a:rPr>
                <a:t>Ai đã tạo nên những khu ruộng bậc thang?</a:t>
              </a:r>
              <a:endParaRPr lang="zh-CN" altLang="en-US" sz="2800" dirty="0">
                <a:solidFill>
                  <a:srgbClr val="FF0000"/>
                </a:solidFill>
                <a:latin typeface="Arial" panose="020B0604020202020204" pitchFamily="34" charset="0"/>
                <a:ea typeface="Arial-Rounded" panose="020B0500000000000000" pitchFamily="34" charset="-93"/>
                <a:cs typeface="Arial" panose="020B0604020202020204" pitchFamily="34" charset="0"/>
                <a:sym typeface="+mn-lt"/>
              </a:endParaRPr>
            </a:p>
          </p:txBody>
        </p:sp>
      </p:gr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t="38273" b="23209"/>
          <a:stretch/>
        </p:blipFill>
        <p:spPr>
          <a:xfrm>
            <a:off x="1380275" y="2047527"/>
            <a:ext cx="6696925" cy="3045173"/>
          </a:xfrm>
          <a:prstGeom prst="rect">
            <a:avLst/>
          </a:prstGeom>
        </p:spPr>
      </p:pic>
    </p:spTree>
    <p:extLst>
      <p:ext uri="{BB962C8B-B14F-4D97-AF65-F5344CB8AC3E}">
        <p14:creationId xmlns:p14="http://schemas.microsoft.com/office/powerpoint/2010/main" val="4100239074"/>
      </p:ext>
    </p:extLst>
  </p:cSld>
  <p:clrMapOvr>
    <a:masterClrMapping/>
  </p:clrMapOvr>
  <mc:AlternateContent xmlns:mc="http://schemas.openxmlformats.org/markup-compatibility/2006" xmlns:p14="http://schemas.microsoft.com/office/powerpoint/2010/main">
    <mc:Choice Requires="p14">
      <p:transition p14:dur="1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8">
            <a:extLst>
              <a:ext uri="{FF2B5EF4-FFF2-40B4-BE49-F238E27FC236}">
                <a16:creationId xmlns:a16="http://schemas.microsoft.com/office/drawing/2014/main" id="{DAECB3AA-DE44-4B2E-8E42-EC1E254E3EC5}"/>
              </a:ext>
            </a:extLst>
          </p:cNvPr>
          <p:cNvSpPr/>
          <p:nvPr/>
        </p:nvSpPr>
        <p:spPr>
          <a:xfrm>
            <a:off x="569285" y="761138"/>
            <a:ext cx="8236731" cy="1569660"/>
          </a:xfrm>
          <a:prstGeom prst="rect">
            <a:avLst/>
          </a:prstGeom>
        </p:spPr>
        <p:txBody>
          <a:bodyPr wrap="square">
            <a:spAutoFit/>
          </a:bodyPr>
          <a:lstStyle/>
          <a:p>
            <a:r>
              <a:rPr lang="en-US" altLang="zh-CN" sz="3200" smtClean="0">
                <a:latin typeface="Arial" panose="020B0604020202020204" pitchFamily="34" charset="0"/>
                <a:ea typeface="Arial-Rounded" panose="020B0500000000000000" pitchFamily="34" charset="-93"/>
                <a:cs typeface="Arial" panose="020B0604020202020204" pitchFamily="34" charset="0"/>
                <a:sym typeface="+mn-lt"/>
              </a:rPr>
              <a:t>Vào mùa lúa chín, đến Sa Pa </a:t>
            </a:r>
            <a:r>
              <a:rPr lang="en-US" sz="3200">
                <a:latin typeface="Arial" panose="020B0604020202020204" pitchFamily="34" charset="0"/>
                <a:cs typeface="Arial" panose="020B0604020202020204" pitchFamily="34" charset="0"/>
              </a:rPr>
              <a:t>khách du lịch có dịp ngắm nhìn vẻ đẹp rực rỡ của những khu ruộng bậc </a:t>
            </a:r>
            <a:r>
              <a:rPr lang="en-US" sz="3200" smtClean="0">
                <a:latin typeface="Arial" panose="020B0604020202020204" pitchFamily="34" charset="0"/>
                <a:cs typeface="Arial" panose="020B0604020202020204" pitchFamily="34" charset="0"/>
              </a:rPr>
              <a:t>thang. </a:t>
            </a:r>
            <a:endParaRPr lang="zh-CN" altLang="en-US" sz="3200" dirty="0">
              <a:latin typeface="Arial" panose="020B0604020202020204" pitchFamily="34" charset="0"/>
              <a:ea typeface="Arial-Rounded" panose="020B0500000000000000" pitchFamily="34" charset="-93"/>
              <a:cs typeface="Arial" panose="020B0604020202020204" pitchFamily="34" charset="0"/>
              <a:sym typeface="+mn-lt"/>
            </a:endParaRPr>
          </a:p>
        </p:txBody>
      </p:sp>
      <p:sp>
        <p:nvSpPr>
          <p:cNvPr id="6" name="矩形 8">
            <a:extLst>
              <a:ext uri="{FF2B5EF4-FFF2-40B4-BE49-F238E27FC236}">
                <a16:creationId xmlns:a16="http://schemas.microsoft.com/office/drawing/2014/main" id="{DAECB3AA-DE44-4B2E-8E42-EC1E254E3EC5}"/>
              </a:ext>
            </a:extLst>
          </p:cNvPr>
          <p:cNvSpPr/>
          <p:nvPr/>
        </p:nvSpPr>
        <p:spPr>
          <a:xfrm>
            <a:off x="569285" y="176363"/>
            <a:ext cx="8505646" cy="584775"/>
          </a:xfrm>
          <a:prstGeom prst="rect">
            <a:avLst/>
          </a:prstGeom>
        </p:spPr>
        <p:txBody>
          <a:bodyPr wrap="square">
            <a:spAutoFit/>
          </a:bodyPr>
          <a:lstStyle/>
          <a:p>
            <a:r>
              <a:rPr lang="en-US" altLang="zh-CN" sz="3200" dirty="0">
                <a:solidFill>
                  <a:srgbClr val="FF0000"/>
                </a:solidFill>
                <a:effectLst>
                  <a:outerShdw blurRad="50800" dist="38100" dir="2700000" algn="tl" rotWithShape="0">
                    <a:prstClr val="black">
                      <a:alpha val="40000"/>
                    </a:prstClr>
                  </a:outerShdw>
                </a:effectLst>
                <a:latin typeface="Arial" panose="020B0604020202020204" pitchFamily="34" charset="0"/>
                <a:ea typeface="Arial-Rounded" panose="020B0500000000000000" pitchFamily="34" charset="-93"/>
                <a:cs typeface="Arial" panose="020B0604020202020204" pitchFamily="34" charset="0"/>
                <a:sym typeface="+mn-lt"/>
              </a:rPr>
              <a:t>a</a:t>
            </a:r>
            <a:r>
              <a:rPr lang="en-US" altLang="zh-CN" sz="3200">
                <a:solidFill>
                  <a:srgbClr val="FF0000"/>
                </a:solidFill>
                <a:effectLst>
                  <a:outerShdw blurRad="50800" dist="38100" dir="2700000" algn="tl" rotWithShape="0">
                    <a:prstClr val="black">
                      <a:alpha val="40000"/>
                    </a:prstClr>
                  </a:outerShdw>
                </a:effectLst>
                <a:latin typeface="Arial" panose="020B0604020202020204" pitchFamily="34" charset="0"/>
                <a:ea typeface="Arial-Rounded" panose="020B0500000000000000" pitchFamily="34" charset="-93"/>
                <a:cs typeface="Arial" panose="020B0604020202020204" pitchFamily="34" charset="0"/>
                <a:sym typeface="+mn-lt"/>
              </a:rPr>
              <a:t>. </a:t>
            </a:r>
            <a:r>
              <a:rPr lang="en-US" altLang="zh-CN" sz="3200" smtClean="0">
                <a:solidFill>
                  <a:srgbClr val="FF0000"/>
                </a:solidFill>
                <a:latin typeface="Arial" panose="020B0604020202020204" pitchFamily="34" charset="0"/>
                <a:ea typeface="Arial-Rounded" panose="020B0500000000000000" pitchFamily="34" charset="-93"/>
                <a:cs typeface="Arial" panose="020B0604020202020204" pitchFamily="34" charset="0"/>
                <a:sym typeface="+mn-lt"/>
              </a:rPr>
              <a:t>Vào mùa lúa chín, Sa Pa có gì đặc biệt?</a:t>
            </a:r>
            <a:endParaRPr lang="zh-CN" altLang="en-US" sz="3200" dirty="0">
              <a:solidFill>
                <a:srgbClr val="FF0000"/>
              </a:solidFill>
              <a:latin typeface="Arial" panose="020B0604020202020204" pitchFamily="34" charset="0"/>
              <a:ea typeface="Arial-Rounded" panose="020B0500000000000000" pitchFamily="34" charset="-93"/>
              <a:cs typeface="Arial" panose="020B0604020202020204" pitchFamily="34" charset="0"/>
              <a:sym typeface="+mn-lt"/>
            </a:endParaRPr>
          </a:p>
        </p:txBody>
      </p:sp>
      <p:pic>
        <p:nvPicPr>
          <p:cNvPr id="3074" name="Picture 2" descr="Du lịch Sapa tháng 8 có gì hấp dẫn khách du lị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3708" y="2336800"/>
            <a:ext cx="4876800" cy="2705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4811557"/>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3717" y="780462"/>
            <a:ext cx="8745167" cy="584775"/>
          </a:xfrm>
          <a:prstGeom prst="rect">
            <a:avLst/>
          </a:prstGeom>
        </p:spPr>
        <p:txBody>
          <a:bodyPr wrap="square">
            <a:spAutoFit/>
          </a:bodyPr>
          <a:lstStyle/>
          <a:p>
            <a:r>
              <a:rPr lang="en-US" altLang="zh-CN" sz="3200" smtClean="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smtClean="0">
                <a:latin typeface="Arial" panose="020B0604020202020204" pitchFamily="34" charset="0"/>
                <a:ea typeface="Arial-Rounded" panose="020B0500000000000000" pitchFamily="34" charset="-93"/>
                <a:cs typeface="Arial" panose="020B0604020202020204" pitchFamily="34" charset="0"/>
                <a:sym typeface="+mn-lt"/>
              </a:rPr>
              <a:t>Ruộng bậc thang có từ hàng trăm năm nay.</a:t>
            </a:r>
            <a:endParaRPr lang="zh-CN" altLang="en-US" sz="3200" dirty="0">
              <a:latin typeface="Arial" panose="020B0604020202020204" pitchFamily="34" charset="0"/>
              <a:ea typeface="Arial-Rounded" panose="020B0500000000000000" pitchFamily="34" charset="-93"/>
              <a:cs typeface="Arial" panose="020B0604020202020204" pitchFamily="34" charset="0"/>
              <a:sym typeface="+mn-lt"/>
            </a:endParaRPr>
          </a:p>
        </p:txBody>
      </p:sp>
      <p:sp>
        <p:nvSpPr>
          <p:cNvPr id="9" name="矩形 8">
            <a:extLst>
              <a:ext uri="{FF2B5EF4-FFF2-40B4-BE49-F238E27FC236}">
                <a16:creationId xmlns:a16="http://schemas.microsoft.com/office/drawing/2014/main" id="{D97AFF8F-506F-4519-A1B5-52D97C6C130F}"/>
              </a:ext>
            </a:extLst>
          </p:cNvPr>
          <p:cNvSpPr/>
          <p:nvPr/>
        </p:nvSpPr>
        <p:spPr>
          <a:xfrm>
            <a:off x="448542" y="195687"/>
            <a:ext cx="8375515" cy="584775"/>
          </a:xfrm>
          <a:prstGeom prst="rect">
            <a:avLst/>
          </a:prstGeom>
        </p:spPr>
        <p:txBody>
          <a:bodyPr wrap="square">
            <a:spAutoFit/>
          </a:bodyPr>
          <a:lstStyle/>
          <a:p>
            <a:r>
              <a:rPr lang="en-US" altLang="zh-CN" sz="3200" dirty="0">
                <a:solidFill>
                  <a:srgbClr val="FF0000"/>
                </a:solidFill>
                <a:effectLst>
                  <a:outerShdw blurRad="50800" dist="38100" dir="2700000" algn="tl" rotWithShape="0">
                    <a:prstClr val="black">
                      <a:alpha val="40000"/>
                    </a:prstClr>
                  </a:outerShdw>
                </a:effectLst>
                <a:latin typeface="Arial" panose="020B0604020202020204" pitchFamily="34" charset="0"/>
                <a:ea typeface="Arial-Rounded" panose="020B0500000000000000" pitchFamily="34" charset="-93"/>
                <a:cs typeface="Arial" panose="020B0604020202020204" pitchFamily="34" charset="0"/>
                <a:sym typeface="+mn-lt"/>
              </a:rPr>
              <a:t>b</a:t>
            </a:r>
            <a:r>
              <a:rPr lang="en-US" altLang="zh-CN" sz="3200">
                <a:solidFill>
                  <a:srgbClr val="FF0000"/>
                </a:solidFill>
                <a:effectLst>
                  <a:outerShdw blurRad="50800" dist="38100" dir="2700000" algn="tl" rotWithShape="0">
                    <a:prstClr val="black">
                      <a:alpha val="40000"/>
                    </a:prstClr>
                  </a:outerShdw>
                </a:effectLst>
                <a:latin typeface="Arial" panose="020B0604020202020204" pitchFamily="34" charset="0"/>
                <a:ea typeface="Arial-Rounded" panose="020B0500000000000000" pitchFamily="34" charset="-93"/>
                <a:cs typeface="Arial" panose="020B0604020202020204" pitchFamily="34" charset="0"/>
                <a:sym typeface="+mn-lt"/>
              </a:rPr>
              <a:t>. </a:t>
            </a:r>
            <a:r>
              <a:rPr lang="en-US" altLang="zh-CN" sz="3200" smtClean="0">
                <a:solidFill>
                  <a:srgbClr val="FF0000"/>
                </a:solidFill>
                <a:latin typeface="Arial" panose="020B0604020202020204" pitchFamily="34" charset="0"/>
                <a:ea typeface="Arial-Rounded" panose="020B0500000000000000" pitchFamily="34" charset="-93"/>
                <a:cs typeface="Arial" panose="020B0604020202020204" pitchFamily="34" charset="0"/>
                <a:sym typeface="+mn-lt"/>
              </a:rPr>
              <a:t>Ruộng bậc thang có từ bao giờ?</a:t>
            </a:r>
            <a:endParaRPr lang="zh-CN" altLang="en-US" sz="3200" dirty="0">
              <a:solidFill>
                <a:srgbClr val="FF0000"/>
              </a:solidFill>
              <a:latin typeface="Arial" panose="020B0604020202020204" pitchFamily="34" charset="0"/>
              <a:ea typeface="Arial-Rounded" panose="020B0500000000000000" pitchFamily="34" charset="-93"/>
              <a:cs typeface="Arial" panose="020B0604020202020204" pitchFamily="34" charset="0"/>
              <a:sym typeface="+mn-lt"/>
            </a:endParaRPr>
          </a:p>
        </p:txBody>
      </p:sp>
      <p:sp>
        <p:nvSpPr>
          <p:cNvPr id="10" name="矩形 8">
            <a:extLst>
              <a:ext uri="{FF2B5EF4-FFF2-40B4-BE49-F238E27FC236}">
                <a16:creationId xmlns:a16="http://schemas.microsoft.com/office/drawing/2014/main" id="{BEF69370-038A-4CCC-B259-2DF7CD5468DF}"/>
              </a:ext>
            </a:extLst>
          </p:cNvPr>
          <p:cNvSpPr/>
          <p:nvPr/>
        </p:nvSpPr>
        <p:spPr>
          <a:xfrm>
            <a:off x="448542" y="1517637"/>
            <a:ext cx="9260551" cy="584775"/>
          </a:xfrm>
          <a:prstGeom prst="rect">
            <a:avLst/>
          </a:prstGeom>
        </p:spPr>
        <p:txBody>
          <a:bodyPr wrap="square">
            <a:spAutoFit/>
          </a:bodyPr>
          <a:lstStyle/>
          <a:p>
            <a:r>
              <a:rPr lang="en-US" altLang="zh-CN" sz="3200" smtClean="0">
                <a:solidFill>
                  <a:srgbClr val="FF0000"/>
                </a:solidFill>
                <a:effectLst>
                  <a:outerShdw blurRad="50800" dist="38100" dir="2700000" algn="tl" rotWithShape="0">
                    <a:prstClr val="black">
                      <a:alpha val="40000"/>
                    </a:prstClr>
                  </a:outerShdw>
                </a:effectLst>
                <a:latin typeface="Arial" panose="020B0604020202020204" pitchFamily="34" charset="0"/>
                <a:ea typeface="Arial-Rounded" panose="020B0500000000000000" pitchFamily="34" charset="-93"/>
                <a:cs typeface="Arial" panose="020B0604020202020204" pitchFamily="34" charset="0"/>
                <a:sym typeface="+mn-lt"/>
              </a:rPr>
              <a:t>c</a:t>
            </a:r>
            <a:r>
              <a:rPr lang="en-US" altLang="zh-CN" sz="3200">
                <a:solidFill>
                  <a:srgbClr val="FF0000"/>
                </a:solidFill>
                <a:effectLst>
                  <a:outerShdw blurRad="50800" dist="38100" dir="2700000" algn="tl" rotWithShape="0">
                    <a:prstClr val="black">
                      <a:alpha val="40000"/>
                    </a:prstClr>
                  </a:outerShdw>
                </a:effectLst>
                <a:latin typeface="Arial" panose="020B0604020202020204" pitchFamily="34" charset="0"/>
                <a:ea typeface="Arial-Rounded" panose="020B0500000000000000" pitchFamily="34" charset="-93"/>
                <a:cs typeface="Arial" panose="020B0604020202020204" pitchFamily="34" charset="0"/>
                <a:sym typeface="+mn-lt"/>
              </a:rPr>
              <a:t>. </a:t>
            </a:r>
            <a:r>
              <a:rPr lang="en-US" altLang="zh-CN" sz="3200" smtClean="0">
                <a:solidFill>
                  <a:srgbClr val="FF0000"/>
                </a:solidFill>
                <a:latin typeface="Arial" panose="020B0604020202020204" pitchFamily="34" charset="0"/>
                <a:ea typeface="Arial-Rounded" panose="020B0500000000000000" pitchFamily="34" charset="-93"/>
                <a:cs typeface="Arial" panose="020B0604020202020204" pitchFamily="34" charset="0"/>
                <a:sym typeface="+mn-lt"/>
              </a:rPr>
              <a:t>Ai đã tạo nên những khu ruộng bậc thang?</a:t>
            </a:r>
            <a:endParaRPr lang="zh-CN" altLang="en-US" sz="3200" dirty="0">
              <a:solidFill>
                <a:srgbClr val="FF0000"/>
              </a:solidFill>
              <a:latin typeface="Arial" panose="020B0604020202020204" pitchFamily="34" charset="0"/>
              <a:ea typeface="Arial-Rounded" panose="020B0500000000000000" pitchFamily="34" charset="-93"/>
              <a:cs typeface="Arial" panose="020B0604020202020204" pitchFamily="34" charset="0"/>
              <a:sym typeface="+mn-lt"/>
            </a:endParaRPr>
          </a:p>
        </p:txBody>
      </p:sp>
      <p:sp>
        <p:nvSpPr>
          <p:cNvPr id="11" name="Rectangle 10"/>
          <p:cNvSpPr/>
          <p:nvPr/>
        </p:nvSpPr>
        <p:spPr>
          <a:xfrm>
            <a:off x="263715" y="2102412"/>
            <a:ext cx="8080185" cy="1077218"/>
          </a:xfrm>
          <a:prstGeom prst="rect">
            <a:avLst/>
          </a:prstGeom>
        </p:spPr>
        <p:txBody>
          <a:bodyPr wrap="square">
            <a:spAutoFit/>
          </a:bodyPr>
          <a:lstStyle/>
          <a:p>
            <a:pPr algn="just"/>
            <a:r>
              <a:rPr lang="en-US" altLang="zh-CN" sz="3200" smtClean="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smtClean="0">
                <a:latin typeface="Arial" panose="020B0604020202020204" pitchFamily="34" charset="0"/>
                <a:ea typeface="Arial-Rounded" panose="020B0500000000000000" pitchFamily="34" charset="-93"/>
                <a:cs typeface="Arial" panose="020B0604020202020204" pitchFamily="34" charset="0"/>
                <a:sym typeface="+mn-lt"/>
              </a:rPr>
              <a:t>Ruộng bậc thang được tạo nên bởi </a:t>
            </a:r>
            <a:r>
              <a:rPr lang="en-US" sz="3200">
                <a:latin typeface="Arial" panose="020B0604020202020204" pitchFamily="34" charset="0"/>
                <a:cs typeface="Arial" panose="020B0604020202020204" pitchFamily="34" charset="0"/>
              </a:rPr>
              <a:t>những người H’mông, Dao, Hà Nhì,… sống ở </a:t>
            </a:r>
            <a:r>
              <a:rPr lang="en-US" sz="3200" smtClean="0">
                <a:latin typeface="Arial" panose="020B0604020202020204" pitchFamily="34" charset="0"/>
                <a:cs typeface="Arial" panose="020B0604020202020204" pitchFamily="34" charset="0"/>
              </a:rPr>
              <a:t>đây</a:t>
            </a:r>
            <a:r>
              <a:rPr lang="en-US" altLang="zh-CN" sz="3200" smtClean="0">
                <a:latin typeface="Arial" panose="020B0604020202020204" pitchFamily="34" charset="0"/>
                <a:ea typeface="Arial-Rounded" panose="020B0500000000000000" pitchFamily="34" charset="-93"/>
                <a:cs typeface="Arial" panose="020B0604020202020204" pitchFamily="34" charset="0"/>
                <a:sym typeface="+mn-lt"/>
              </a:rPr>
              <a:t>.</a:t>
            </a:r>
            <a:endParaRPr lang="zh-CN" altLang="en-US" sz="3200" dirty="0">
              <a:latin typeface="Arial" panose="020B0604020202020204" pitchFamily="34" charset="0"/>
              <a:ea typeface="Arial-Rounded" panose="020B0500000000000000" pitchFamily="34" charset="-93"/>
              <a:cs typeface="Arial" panose="020B0604020202020204" pitchFamily="34" charset="0"/>
              <a:sym typeface="+mn-lt"/>
            </a:endParaRPr>
          </a:p>
        </p:txBody>
      </p:sp>
    </p:spTree>
    <p:extLst>
      <p:ext uri="{BB962C8B-B14F-4D97-AF65-F5344CB8AC3E}">
        <p14:creationId xmlns:p14="http://schemas.microsoft.com/office/powerpoint/2010/main" val="2519673451"/>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0" grpId="0"/>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98621">
              <a:srgbClr val="00B0F0"/>
            </a:gs>
            <a:gs pos="63000">
              <a:srgbClr val="2CC7ED"/>
            </a:gs>
            <a:gs pos="0">
              <a:schemeClr val="bg1"/>
            </a:gs>
          </a:gsLst>
          <a:lin ang="16200000" scaled="1"/>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30639" y="1199022"/>
            <a:ext cx="1906820" cy="2272986"/>
          </a:xfrm>
          <a:prstGeom prst="rect">
            <a:avLst/>
          </a:prstGeom>
        </p:spPr>
      </p:pic>
      <p:pic>
        <p:nvPicPr>
          <p:cNvPr id="3" name="Picture 2"/>
          <p:cNvPicPr>
            <a:picLocks noChangeAspect="1"/>
          </p:cNvPicPr>
          <p:nvPr/>
        </p:nvPicPr>
        <p:blipFill>
          <a:blip r:embed="rId4">
            <a:extLst>
              <a:ext uri="{BEBA8EAE-BF5A-486C-A8C5-ECC9F3942E4B}">
                <a14:imgProps xmlns:a14="http://schemas.microsoft.com/office/drawing/2010/main">
                  <a14:imgLayer r:embed="rId5">
                    <a14:imgEffect>
                      <a14:backgroundRemoval t="4904" b="98774" l="0" r="100000"/>
                    </a14:imgEffect>
                  </a14:imgLayer>
                </a14:imgProps>
              </a:ext>
              <a:ext uri="{28A0092B-C50C-407E-A947-70E740481C1C}">
                <a14:useLocalDpi xmlns:a14="http://schemas.microsoft.com/office/drawing/2010/main" val="0"/>
              </a:ext>
            </a:extLst>
          </a:blip>
          <a:stretch>
            <a:fillRect/>
          </a:stretch>
        </p:blipFill>
        <p:spPr>
          <a:xfrm>
            <a:off x="326200" y="726620"/>
            <a:ext cx="5721483" cy="2791464"/>
          </a:xfrm>
          <a:prstGeom prst="rect">
            <a:avLst/>
          </a:prstGeom>
        </p:spPr>
      </p:pic>
      <p:sp>
        <p:nvSpPr>
          <p:cNvPr id="42" name="文本框 41"/>
          <p:cNvSpPr txBox="1"/>
          <p:nvPr/>
        </p:nvSpPr>
        <p:spPr>
          <a:xfrm>
            <a:off x="2681480" y="1199022"/>
            <a:ext cx="1010925" cy="923330"/>
          </a:xfrm>
          <a:prstGeom prst="rect">
            <a:avLst/>
          </a:prstGeom>
          <a:noFill/>
        </p:spPr>
        <p:txBody>
          <a:bodyPr wrap="square" rtlCol="0">
            <a:spAutoFit/>
          </a:bodyPr>
          <a:lstStyle>
            <a:defPPr>
              <a:defRPr lang="zh-CN"/>
            </a:defPPr>
            <a:lvl1pPr algn="ctr">
              <a:defRPr sz="1600" b="1">
                <a:pattFill prst="ltDnDiag">
                  <a:fgClr>
                    <a:srgbClr val="00B0F0"/>
                  </a:fgClr>
                  <a:bgClr>
                    <a:srgbClr val="0070C0"/>
                  </a:bgClr>
                </a:pattFill>
                <a:effectLst>
                  <a:outerShdw dist="38100" dir="2700000" algn="tl" rotWithShape="0">
                    <a:srgbClr val="0070C0"/>
                  </a:outerShdw>
                </a:effectLst>
              </a:defRPr>
            </a:lvl1pPr>
          </a:lstStyle>
          <a:p>
            <a:r>
              <a:rPr lang="en-US" altLang="zh-CN" sz="5400">
                <a:latin typeface="Arial-Rounded" panose="020B0500000000000000" pitchFamily="34" charset="-93"/>
                <a:ea typeface="Arial-Rounded" panose="020B0500000000000000" pitchFamily="34" charset="-93"/>
                <a:cs typeface="Arial-Rounded" panose="020B0500000000000000" pitchFamily="34" charset="-93"/>
                <a:sym typeface="+mn-lt"/>
              </a:rPr>
              <a:t>4</a:t>
            </a:r>
            <a:endParaRPr lang="zh-CN" altLang="en-US" sz="5400" dirty="0">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7" name="文本框 109"/>
          <p:cNvSpPr txBox="1"/>
          <p:nvPr/>
        </p:nvSpPr>
        <p:spPr>
          <a:xfrm>
            <a:off x="1392739" y="2122352"/>
            <a:ext cx="3588404" cy="769441"/>
          </a:xfrm>
          <a:prstGeom prst="rect">
            <a:avLst/>
          </a:prstGeom>
          <a:noFill/>
        </p:spPr>
        <p:txBody>
          <a:bodyPr wrap="square" rtlCol="0">
            <a:spAutoFit/>
          </a:bodyPr>
          <a:lstStyle/>
          <a:p>
            <a:pPr algn="ctr"/>
            <a:r>
              <a:rPr lang="en-US" altLang="zh-CN" sz="4400" b="1"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Chọn</a:t>
            </a:r>
            <a:r>
              <a:rPr lang="en-US" altLang="zh-CN" sz="4400" b="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400" b="1" smtClean="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vần</a:t>
            </a:r>
            <a:endParaRPr lang="zh-CN" altLang="en-US" sz="44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Tree>
    <p:extLst>
      <p:ext uri="{BB962C8B-B14F-4D97-AF65-F5344CB8AC3E}">
        <p14:creationId xmlns:p14="http://schemas.microsoft.com/office/powerpoint/2010/main" val="1221914504"/>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750"/>
                                  </p:stCondLst>
                                  <p:childTnLst>
                                    <p:set>
                                      <p:cBhvr>
                                        <p:cTn id="6" dur="1" fill="hold">
                                          <p:stCondLst>
                                            <p:cond delay="0"/>
                                          </p:stCondLst>
                                        </p:cTn>
                                        <p:tgtEl>
                                          <p:spTgt spid="42"/>
                                        </p:tgtEl>
                                        <p:attrNameLst>
                                          <p:attrName>style.visibility</p:attrName>
                                        </p:attrNameLst>
                                      </p:cBhvr>
                                      <p:to>
                                        <p:strVal val="visible"/>
                                      </p:to>
                                    </p:set>
                                    <p:anim calcmode="lin" valueType="num">
                                      <p:cBhvr>
                                        <p:cTn id="7" dur="500" fill="hold"/>
                                        <p:tgtEl>
                                          <p:spTgt spid="42"/>
                                        </p:tgtEl>
                                        <p:attrNameLst>
                                          <p:attrName>ppt_w</p:attrName>
                                        </p:attrNameLst>
                                      </p:cBhvr>
                                      <p:tavLst>
                                        <p:tav tm="0">
                                          <p:val>
                                            <p:fltVal val="0"/>
                                          </p:val>
                                        </p:tav>
                                        <p:tav tm="100000">
                                          <p:val>
                                            <p:strVal val="#ppt_w"/>
                                          </p:val>
                                        </p:tav>
                                      </p:tavLst>
                                    </p:anim>
                                    <p:anim calcmode="lin" valueType="num">
                                      <p:cBhvr>
                                        <p:cTn id="8" dur="500" fill="hold"/>
                                        <p:tgtEl>
                                          <p:spTgt spid="42"/>
                                        </p:tgtEl>
                                        <p:attrNameLst>
                                          <p:attrName>ppt_h</p:attrName>
                                        </p:attrNameLst>
                                      </p:cBhvr>
                                      <p:tavLst>
                                        <p:tav tm="0">
                                          <p:val>
                                            <p:fltVal val="0"/>
                                          </p:val>
                                        </p:tav>
                                        <p:tav tm="100000">
                                          <p:val>
                                            <p:strVal val="#ppt_h"/>
                                          </p:val>
                                        </p:tav>
                                      </p:tavLst>
                                    </p:anim>
                                    <p:anim calcmode="lin" valueType="num">
                                      <p:cBhvr>
                                        <p:cTn id="9" dur="500" fill="hold"/>
                                        <p:tgtEl>
                                          <p:spTgt spid="42"/>
                                        </p:tgtEl>
                                        <p:attrNameLst>
                                          <p:attrName>style.rotation</p:attrName>
                                        </p:attrNameLst>
                                      </p:cBhvr>
                                      <p:tavLst>
                                        <p:tav tm="0">
                                          <p:val>
                                            <p:fltVal val="360"/>
                                          </p:val>
                                        </p:tav>
                                        <p:tav tm="100000">
                                          <p:val>
                                            <p:fltVal val="0"/>
                                          </p:val>
                                        </p:tav>
                                      </p:tavLst>
                                    </p:anim>
                                    <p:animEffect transition="in" filter="fade">
                                      <p:cBhvr>
                                        <p:cTn id="10" dur="500"/>
                                        <p:tgtEl>
                                          <p:spTgt spid="42"/>
                                        </p:tgtEl>
                                      </p:cBhvr>
                                    </p:animEffect>
                                  </p:childTnLst>
                                </p:cTn>
                              </p:par>
                              <p:par>
                                <p:cTn id="11" presetID="12" presetClass="entr" presetSubtype="1" fill="hold" grpId="0" nodeType="withEffect">
                                  <p:stCondLst>
                                    <p:cond delay="125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p:tgtEl>
                                          <p:spTgt spid="7"/>
                                        </p:tgtEl>
                                        <p:attrNameLst>
                                          <p:attrName>ppt_y</p:attrName>
                                        </p:attrNameLst>
                                      </p:cBhvr>
                                      <p:tavLst>
                                        <p:tav tm="0">
                                          <p:val>
                                            <p:strVal val="#ppt_y-#ppt_h*1.125000"/>
                                          </p:val>
                                        </p:tav>
                                        <p:tav tm="100000">
                                          <p:val>
                                            <p:strVal val="#ppt_y"/>
                                          </p:val>
                                        </p:tav>
                                      </p:tavLst>
                                    </p:anim>
                                    <p:animEffect transition="in" filter="wipe(down)">
                                      <p:cBhvr>
                                        <p:cTn id="14" dur="500"/>
                                        <p:tgtEl>
                                          <p:spTgt spid="7"/>
                                        </p:tgtEl>
                                      </p:cBhvr>
                                    </p:animEffect>
                                  </p:childTnLst>
                                </p:cTn>
                              </p:par>
                              <p:par>
                                <p:cTn id="15" presetID="34" presetClass="emph" presetSubtype="0" fill="hold" grpId="1" nodeType="withEffect">
                                  <p:stCondLst>
                                    <p:cond delay="1750"/>
                                  </p:stCondLst>
                                  <p:childTnLst>
                                    <p:animMotion origin="layout" path="M 2.5E-6 4.32099E-6 L 2.5E-6 -0.07223 " pathEditMode="relative" rAng="0" ptsTypes="AA">
                                      <p:cBhvr>
                                        <p:cTn id="16" dur="250" accel="50000" decel="50000" autoRev="1" fill="hold">
                                          <p:stCondLst>
                                            <p:cond delay="0"/>
                                          </p:stCondLst>
                                        </p:cTn>
                                        <p:tgtEl>
                                          <p:spTgt spid="7"/>
                                        </p:tgtEl>
                                        <p:attrNameLst>
                                          <p:attrName>ppt_x</p:attrName>
                                          <p:attrName>ppt_y</p:attrName>
                                        </p:attrNameLst>
                                      </p:cBhvr>
                                      <p:rCtr x="0" y="-3611"/>
                                    </p:animMotion>
                                    <p:animRot by="1500000">
                                      <p:cBhvr>
                                        <p:cTn id="17" dur="125" fill="hold">
                                          <p:stCondLst>
                                            <p:cond delay="0"/>
                                          </p:stCondLst>
                                        </p:cTn>
                                        <p:tgtEl>
                                          <p:spTgt spid="7"/>
                                        </p:tgtEl>
                                        <p:attrNameLst>
                                          <p:attrName>r</p:attrName>
                                        </p:attrNameLst>
                                      </p:cBhvr>
                                    </p:animRot>
                                    <p:animRot by="-1500000">
                                      <p:cBhvr>
                                        <p:cTn id="18" dur="125" fill="hold">
                                          <p:stCondLst>
                                            <p:cond delay="125"/>
                                          </p:stCondLst>
                                        </p:cTn>
                                        <p:tgtEl>
                                          <p:spTgt spid="7"/>
                                        </p:tgtEl>
                                        <p:attrNameLst>
                                          <p:attrName>r</p:attrName>
                                        </p:attrNameLst>
                                      </p:cBhvr>
                                    </p:animRot>
                                    <p:animRot by="-1500000">
                                      <p:cBhvr>
                                        <p:cTn id="19" dur="125" fill="hold">
                                          <p:stCondLst>
                                            <p:cond delay="250"/>
                                          </p:stCondLst>
                                        </p:cTn>
                                        <p:tgtEl>
                                          <p:spTgt spid="7"/>
                                        </p:tgtEl>
                                        <p:attrNameLst>
                                          <p:attrName>r</p:attrName>
                                        </p:attrNameLst>
                                      </p:cBhvr>
                                    </p:animRot>
                                    <p:animRot by="1500000">
                                      <p:cBhvr>
                                        <p:cTn id="20" dur="125" fill="hold">
                                          <p:stCondLst>
                                            <p:cond delay="375"/>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7" grpId="0"/>
      <p:bldP spid="7"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19049" y="3645423"/>
            <a:ext cx="7823085" cy="400110"/>
          </a:xfrm>
          <a:prstGeom prst="rect">
            <a:avLst/>
          </a:prstGeom>
          <a:solidFill>
            <a:schemeClr val="bg1"/>
          </a:solidFill>
        </p:spPr>
        <p:txBody>
          <a:bodyPr wrap="square" rtlCol="0">
            <a:spAutoFit/>
          </a:bodyPr>
          <a:lstStyle/>
          <a:p>
            <a:pPr marL="514350" indent="-514350" algn="just">
              <a:buAutoNum type="arabicPeriod"/>
            </a:pPr>
            <a:endParaRPr lang="en-US" sz="2000" b="1" dirty="0">
              <a:solidFill>
                <a:srgbClr val="FF0000"/>
              </a:solidFill>
              <a:latin typeface="Arial-Rounded" pitchFamily="34" charset="0"/>
              <a:ea typeface="Arial-Rounded" pitchFamily="34" charset="0"/>
              <a:cs typeface="Arial-Rounded" pitchFamily="34" charset="0"/>
            </a:endParaRPr>
          </a:p>
        </p:txBody>
      </p:sp>
      <p:sp>
        <p:nvSpPr>
          <p:cNvPr id="4" name="矩形 8">
            <a:extLst>
              <a:ext uri="{FF2B5EF4-FFF2-40B4-BE49-F238E27FC236}">
                <a16:creationId xmlns:a16="http://schemas.microsoft.com/office/drawing/2014/main" id="{DAECB3AA-DE44-4B2E-8E42-EC1E254E3EC5}"/>
              </a:ext>
            </a:extLst>
          </p:cNvPr>
          <p:cNvSpPr/>
          <p:nvPr/>
        </p:nvSpPr>
        <p:spPr>
          <a:xfrm>
            <a:off x="519049" y="466020"/>
            <a:ext cx="8275134" cy="584775"/>
          </a:xfrm>
          <a:prstGeom prst="rect">
            <a:avLst/>
          </a:prstGeom>
        </p:spPr>
        <p:txBody>
          <a:bodyPr wrap="square">
            <a:spAutoFit/>
          </a:bodyPr>
          <a:lstStyle/>
          <a:p>
            <a:r>
              <a:rPr lang="en-US" altLang="zh-CN" sz="3200" b="1" smtClean="0">
                <a:solidFill>
                  <a:srgbClr val="56A130"/>
                </a:solidFill>
                <a:latin typeface="Arial" panose="020B0604020202020204" pitchFamily="34" charset="0"/>
                <a:ea typeface="Arial-Rounded" panose="020B0500000000000000" pitchFamily="34" charset="-93"/>
                <a:cs typeface="Arial" panose="020B0604020202020204" pitchFamily="34" charset="0"/>
                <a:sym typeface="+mn-lt"/>
              </a:rPr>
              <a:t>Chọn vần phù hợp thay cho ô vuông</a:t>
            </a:r>
            <a:endParaRPr lang="zh-CN" altLang="en-US" sz="3200" b="1" dirty="0">
              <a:solidFill>
                <a:srgbClr val="56A130"/>
              </a:solidFill>
              <a:latin typeface="Arial" panose="020B0604020202020204" pitchFamily="34" charset="0"/>
              <a:ea typeface="Arial-Rounded" panose="020B0500000000000000" pitchFamily="34" charset="-93"/>
              <a:cs typeface="Arial" panose="020B0604020202020204" pitchFamily="34" charset="0"/>
              <a:sym typeface="+mn-lt"/>
            </a:endParaRPr>
          </a:p>
        </p:txBody>
      </p:sp>
      <p:sp>
        <p:nvSpPr>
          <p:cNvPr id="2" name="TextBox 1"/>
          <p:cNvSpPr txBox="1"/>
          <p:nvPr/>
        </p:nvSpPr>
        <p:spPr>
          <a:xfrm>
            <a:off x="874590" y="1247651"/>
            <a:ext cx="7558209" cy="2677656"/>
          </a:xfrm>
          <a:prstGeom prst="rect">
            <a:avLst/>
          </a:prstGeom>
          <a:noFill/>
        </p:spPr>
        <p:txBody>
          <a:bodyPr wrap="square" rtlCol="0">
            <a:spAutoFit/>
          </a:bodyPr>
          <a:lstStyle/>
          <a:p>
            <a:pPr>
              <a:lnSpc>
                <a:spcPct val="150000"/>
              </a:lnSpc>
            </a:pPr>
            <a:r>
              <a:rPr lang="en-US" sz="2800" smtClean="0">
                <a:latin typeface="Arial" panose="020B0604020202020204" pitchFamily="34" charset="0"/>
                <a:cs typeface="Arial" panose="020B0604020202020204" pitchFamily="34" charset="0"/>
              </a:rPr>
              <a:t>a) </a:t>
            </a:r>
            <a:r>
              <a:rPr lang="en-US" sz="2800" i="1" smtClean="0">
                <a:latin typeface="Arial" panose="020B0604020202020204" pitchFamily="34" charset="0"/>
                <a:cs typeface="Arial" panose="020B0604020202020204" pitchFamily="34" charset="0"/>
              </a:rPr>
              <a:t>ich</a:t>
            </a:r>
            <a:r>
              <a:rPr lang="en-US" sz="2800" smtClean="0">
                <a:latin typeface="Arial" panose="020B0604020202020204" pitchFamily="34" charset="0"/>
                <a:cs typeface="Arial" panose="020B0604020202020204" pitchFamily="34" charset="0"/>
              </a:rPr>
              <a:t> hay </a:t>
            </a:r>
            <a:r>
              <a:rPr lang="en-US" sz="2800" i="1" smtClean="0">
                <a:latin typeface="Arial" panose="020B0604020202020204" pitchFamily="34" charset="0"/>
                <a:cs typeface="Arial" panose="020B0604020202020204" pitchFamily="34" charset="0"/>
              </a:rPr>
              <a:t>it</a:t>
            </a:r>
            <a:r>
              <a:rPr lang="en-US" sz="2800" smtClean="0">
                <a:latin typeface="Arial" panose="020B0604020202020204" pitchFamily="34" charset="0"/>
                <a:cs typeface="Arial" panose="020B0604020202020204" pitchFamily="34" charset="0"/>
              </a:rPr>
              <a:t> ? </a:t>
            </a:r>
          </a:p>
          <a:p>
            <a:pPr>
              <a:lnSpc>
                <a:spcPct val="150000"/>
              </a:lnSpc>
            </a:pPr>
            <a:r>
              <a:rPr lang="en-US" sz="2800">
                <a:latin typeface="Arial" panose="020B0604020202020204" pitchFamily="34" charset="0"/>
                <a:cs typeface="Arial" panose="020B0604020202020204" pitchFamily="34" charset="0"/>
              </a:rPr>
              <a:t>t</a:t>
            </a:r>
            <a:r>
              <a:rPr lang="en-US" sz="2800" smtClean="0">
                <a:latin typeface="Arial" panose="020B0604020202020204" pitchFamily="34" charset="0"/>
                <a:cs typeface="Arial" panose="020B0604020202020204" pitchFamily="34" charset="0"/>
              </a:rPr>
              <a:t>ờ l			yêu th			tối m</a:t>
            </a:r>
          </a:p>
          <a:p>
            <a:pPr>
              <a:lnSpc>
                <a:spcPct val="150000"/>
              </a:lnSpc>
            </a:pPr>
            <a:r>
              <a:rPr lang="en-US" sz="2800" smtClean="0">
                <a:latin typeface="Arial" panose="020B0604020202020204" pitchFamily="34" charset="0"/>
                <a:cs typeface="Arial" panose="020B0604020202020204" pitchFamily="34" charset="0"/>
              </a:rPr>
              <a:t>b) </a:t>
            </a:r>
            <a:r>
              <a:rPr lang="en-US" sz="2800" i="1" smtClean="0">
                <a:latin typeface="Arial" panose="020B0604020202020204" pitchFamily="34" charset="0"/>
                <a:cs typeface="Arial" panose="020B0604020202020204" pitchFamily="34" charset="0"/>
              </a:rPr>
              <a:t>ach</a:t>
            </a:r>
            <a:r>
              <a:rPr lang="en-US" sz="2800" smtClean="0">
                <a:latin typeface="Arial" panose="020B0604020202020204" pitchFamily="34" charset="0"/>
                <a:cs typeface="Arial" panose="020B0604020202020204" pitchFamily="34" charset="0"/>
              </a:rPr>
              <a:t> hay </a:t>
            </a:r>
            <a:r>
              <a:rPr lang="en-US" sz="2800" i="1" smtClean="0">
                <a:latin typeface="Arial" panose="020B0604020202020204" pitchFamily="34" charset="0"/>
                <a:cs typeface="Arial" panose="020B0604020202020204" pitchFamily="34" charset="0"/>
              </a:rPr>
              <a:t>êch</a:t>
            </a:r>
            <a:r>
              <a:rPr lang="en-US" sz="2800" smtClean="0">
                <a:latin typeface="Arial" panose="020B0604020202020204" pitchFamily="34" charset="0"/>
                <a:cs typeface="Arial" panose="020B0604020202020204" pitchFamily="34" charset="0"/>
              </a:rPr>
              <a:t> ? </a:t>
            </a:r>
          </a:p>
          <a:p>
            <a:pPr>
              <a:lnSpc>
                <a:spcPct val="150000"/>
              </a:lnSpc>
            </a:pPr>
            <a:r>
              <a:rPr lang="en-US" sz="2800" smtClean="0">
                <a:latin typeface="Arial" panose="020B0604020202020204" pitchFamily="34" charset="0"/>
                <a:cs typeface="Arial" panose="020B0604020202020204" pitchFamily="34" charset="0"/>
              </a:rPr>
              <a:t>c      xa		túi x				chếnh ch</a:t>
            </a:r>
            <a:endParaRPr lang="en-US" sz="2800">
              <a:latin typeface="Arial" panose="020B0604020202020204" pitchFamily="34" charset="0"/>
              <a:cs typeface="Arial" panose="020B0604020202020204" pitchFamily="34" charset="0"/>
            </a:endParaRPr>
          </a:p>
        </p:txBody>
      </p:sp>
      <p:sp>
        <p:nvSpPr>
          <p:cNvPr id="3" name="Rectangle 2"/>
          <p:cNvSpPr/>
          <p:nvPr/>
        </p:nvSpPr>
        <p:spPr>
          <a:xfrm>
            <a:off x="1488607" y="2054562"/>
            <a:ext cx="360345" cy="360345"/>
          </a:xfrm>
          <a:prstGeom prst="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1638636" y="2434751"/>
            <a:ext cx="45719" cy="457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4" name="Rectangle 13"/>
          <p:cNvSpPr/>
          <p:nvPr/>
        </p:nvSpPr>
        <p:spPr>
          <a:xfrm>
            <a:off x="4012385" y="2054310"/>
            <a:ext cx="360345" cy="360345"/>
          </a:xfrm>
          <a:prstGeom prst="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6556259" y="2064358"/>
            <a:ext cx="360345" cy="360345"/>
          </a:xfrm>
          <a:prstGeom prst="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3711635" y="3333645"/>
            <a:ext cx="360345" cy="360345"/>
          </a:xfrm>
          <a:prstGeom prst="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78502" y="3341431"/>
            <a:ext cx="360345" cy="360345"/>
          </a:xfrm>
          <a:prstGeom prst="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7219449" y="3341431"/>
            <a:ext cx="360345" cy="360345"/>
          </a:xfrm>
          <a:prstGeom prst="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p:cNvCxnSpPr/>
          <p:nvPr/>
        </p:nvCxnSpPr>
        <p:spPr>
          <a:xfrm flipH="1">
            <a:off x="4192557" y="1988881"/>
            <a:ext cx="45333" cy="45333"/>
          </a:xfrm>
          <a:prstGeom prst="line">
            <a:avLst/>
          </a:prstGeom>
          <a:ln/>
        </p:spPr>
        <p:style>
          <a:lnRef idx="3">
            <a:schemeClr val="dk1"/>
          </a:lnRef>
          <a:fillRef idx="0">
            <a:schemeClr val="dk1"/>
          </a:fillRef>
          <a:effectRef idx="2">
            <a:schemeClr val="dk1"/>
          </a:effectRef>
          <a:fontRef idx="minor">
            <a:schemeClr val="tx1"/>
          </a:fontRef>
        </p:style>
      </p:cxnSp>
      <p:cxnSp>
        <p:nvCxnSpPr>
          <p:cNvPr id="22" name="Straight Connector 21"/>
          <p:cNvCxnSpPr/>
          <p:nvPr/>
        </p:nvCxnSpPr>
        <p:spPr>
          <a:xfrm flipH="1">
            <a:off x="3891807" y="3277801"/>
            <a:ext cx="45333" cy="45333"/>
          </a:xfrm>
          <a:prstGeom prst="line">
            <a:avLst/>
          </a:prstGeom>
          <a:ln/>
        </p:spPr>
        <p:style>
          <a:lnRef idx="3">
            <a:schemeClr val="dk1"/>
          </a:lnRef>
          <a:fillRef idx="0">
            <a:schemeClr val="dk1"/>
          </a:fillRef>
          <a:effectRef idx="2">
            <a:schemeClr val="dk1"/>
          </a:effectRef>
          <a:fontRef idx="minor">
            <a:schemeClr val="tx1"/>
          </a:fontRef>
        </p:style>
      </p:cxnSp>
      <p:cxnSp>
        <p:nvCxnSpPr>
          <p:cNvPr id="24" name="Straight Connector 23"/>
          <p:cNvCxnSpPr/>
          <p:nvPr/>
        </p:nvCxnSpPr>
        <p:spPr>
          <a:xfrm flipH="1">
            <a:off x="1365280" y="3267752"/>
            <a:ext cx="45333" cy="45333"/>
          </a:xfrm>
          <a:prstGeom prst="line">
            <a:avLst/>
          </a:prstGeom>
          <a:ln/>
        </p:spPr>
        <p:style>
          <a:lnRef idx="3">
            <a:schemeClr val="dk1"/>
          </a:lnRef>
          <a:fillRef idx="0">
            <a:schemeClr val="dk1"/>
          </a:fillRef>
          <a:effectRef idx="2">
            <a:schemeClr val="dk1"/>
          </a:effectRef>
          <a:fontRef idx="minor">
            <a:schemeClr val="tx1"/>
          </a:fontRef>
        </p:style>
      </p:cxnSp>
      <p:cxnSp>
        <p:nvCxnSpPr>
          <p:cNvPr id="26" name="Straight Connector 25"/>
          <p:cNvCxnSpPr/>
          <p:nvPr/>
        </p:nvCxnSpPr>
        <p:spPr>
          <a:xfrm flipH="1">
            <a:off x="7376954" y="3267752"/>
            <a:ext cx="45333" cy="45333"/>
          </a:xfrm>
          <a:prstGeom prst="line">
            <a:avLst/>
          </a:prstGeom>
          <a:ln/>
        </p:spPr>
        <p:style>
          <a:lnRef idx="3">
            <a:schemeClr val="dk1"/>
          </a:lnRef>
          <a:fillRef idx="0">
            <a:schemeClr val="dk1"/>
          </a:fillRef>
          <a:effectRef idx="2">
            <a:schemeClr val="dk1"/>
          </a:effectRef>
          <a:fontRef idx="minor">
            <a:schemeClr val="tx1"/>
          </a:fontRef>
        </p:style>
      </p:cxnSp>
      <p:sp>
        <p:nvSpPr>
          <p:cNvPr id="27" name="Oval 26"/>
          <p:cNvSpPr/>
          <p:nvPr/>
        </p:nvSpPr>
        <p:spPr>
          <a:xfrm>
            <a:off x="6678234" y="2444799"/>
            <a:ext cx="68245" cy="457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8" name="TextBox 27"/>
          <p:cNvSpPr txBox="1"/>
          <p:nvPr/>
        </p:nvSpPr>
        <p:spPr>
          <a:xfrm>
            <a:off x="874590" y="1901494"/>
            <a:ext cx="6986941" cy="738664"/>
          </a:xfrm>
          <a:prstGeom prst="rect">
            <a:avLst/>
          </a:prstGeom>
          <a:solidFill>
            <a:schemeClr val="bg1"/>
          </a:solidFill>
          <a:ln>
            <a:solidFill>
              <a:schemeClr val="bg1"/>
            </a:solidFill>
          </a:ln>
        </p:spPr>
        <p:txBody>
          <a:bodyPr wrap="square" rtlCol="0">
            <a:spAutoFit/>
          </a:bodyPr>
          <a:lstStyle/>
          <a:p>
            <a:pPr>
              <a:lnSpc>
                <a:spcPct val="150000"/>
              </a:lnSpc>
            </a:pPr>
            <a:r>
              <a:rPr lang="en-US" sz="2800">
                <a:latin typeface="Arial" panose="020B0604020202020204" pitchFamily="34" charset="0"/>
                <a:cs typeface="Arial" panose="020B0604020202020204" pitchFamily="34" charset="0"/>
              </a:rPr>
              <a:t>tờ </a:t>
            </a:r>
            <a:r>
              <a:rPr lang="en-US" sz="2800" smtClean="0">
                <a:latin typeface="Arial" panose="020B0604020202020204" pitchFamily="34" charset="0"/>
                <a:cs typeface="Arial" panose="020B0604020202020204" pitchFamily="34" charset="0"/>
              </a:rPr>
              <a:t>lịch</a:t>
            </a:r>
            <a:r>
              <a:rPr lang="en-US" sz="2800">
                <a:latin typeface="Arial" panose="020B0604020202020204" pitchFamily="34" charset="0"/>
                <a:cs typeface="Arial" panose="020B0604020202020204" pitchFamily="34" charset="0"/>
              </a:rPr>
              <a:t>		</a:t>
            </a:r>
            <a:r>
              <a:rPr lang="en-US" sz="2800" smtClean="0">
                <a:latin typeface="Arial" panose="020B0604020202020204" pitchFamily="34" charset="0"/>
                <a:cs typeface="Arial" panose="020B0604020202020204" pitchFamily="34" charset="0"/>
              </a:rPr>
              <a:t>yêu thích</a:t>
            </a:r>
            <a:r>
              <a:rPr lang="en-US" sz="2800">
                <a:latin typeface="Arial" panose="020B0604020202020204" pitchFamily="34" charset="0"/>
                <a:cs typeface="Arial" panose="020B0604020202020204" pitchFamily="34" charset="0"/>
              </a:rPr>
              <a:t>		</a:t>
            </a:r>
            <a:r>
              <a:rPr lang="en-US" sz="2800" smtClean="0">
                <a:latin typeface="Arial" panose="020B0604020202020204" pitchFamily="34" charset="0"/>
                <a:cs typeface="Arial" panose="020B0604020202020204" pitchFamily="34" charset="0"/>
              </a:rPr>
              <a:t>tối mịt</a:t>
            </a:r>
            <a:endParaRPr lang="en-US" sz="2800">
              <a:latin typeface="Arial" panose="020B0604020202020204" pitchFamily="34" charset="0"/>
              <a:cs typeface="Arial" panose="020B0604020202020204" pitchFamily="34" charset="0"/>
            </a:endParaRPr>
          </a:p>
        </p:txBody>
      </p:sp>
      <p:sp>
        <p:nvSpPr>
          <p:cNvPr id="29" name="TextBox 28"/>
          <p:cNvSpPr txBox="1"/>
          <p:nvPr/>
        </p:nvSpPr>
        <p:spPr>
          <a:xfrm>
            <a:off x="869506" y="3196713"/>
            <a:ext cx="7553245" cy="658835"/>
          </a:xfrm>
          <a:prstGeom prst="rect">
            <a:avLst/>
          </a:prstGeom>
          <a:solidFill>
            <a:schemeClr val="bg1"/>
          </a:solidFill>
          <a:ln>
            <a:solidFill>
              <a:schemeClr val="bg1"/>
            </a:solidFill>
          </a:ln>
        </p:spPr>
        <p:txBody>
          <a:bodyPr wrap="square" rtlCol="0">
            <a:spAutoFit/>
          </a:bodyPr>
          <a:lstStyle/>
          <a:p>
            <a:pPr>
              <a:lnSpc>
                <a:spcPct val="150000"/>
              </a:lnSpc>
            </a:pPr>
            <a:r>
              <a:rPr lang="en-US" sz="2800" smtClean="0">
                <a:latin typeface="Arial" panose="020B0604020202020204" pitchFamily="34" charset="0"/>
                <a:cs typeface="Arial" panose="020B0604020202020204" pitchFamily="34" charset="0"/>
              </a:rPr>
              <a:t>cách xa</a:t>
            </a:r>
            <a:r>
              <a:rPr lang="en-US" sz="2800">
                <a:latin typeface="Arial" panose="020B0604020202020204" pitchFamily="34" charset="0"/>
                <a:cs typeface="Arial" panose="020B0604020202020204" pitchFamily="34" charset="0"/>
              </a:rPr>
              <a:t>		túi </a:t>
            </a:r>
            <a:r>
              <a:rPr lang="en-US" sz="2800" smtClean="0">
                <a:latin typeface="Arial" panose="020B0604020202020204" pitchFamily="34" charset="0"/>
                <a:cs typeface="Arial" panose="020B0604020202020204" pitchFamily="34" charset="0"/>
              </a:rPr>
              <a:t>xách</a:t>
            </a:r>
            <a:r>
              <a:rPr lang="en-US" sz="2800">
                <a:latin typeface="Arial" panose="020B0604020202020204" pitchFamily="34" charset="0"/>
                <a:cs typeface="Arial" panose="020B0604020202020204" pitchFamily="34" charset="0"/>
              </a:rPr>
              <a:t>			</a:t>
            </a:r>
            <a:r>
              <a:rPr lang="en-US" sz="2800" smtClean="0">
                <a:latin typeface="Arial" panose="020B0604020202020204" pitchFamily="34" charset="0"/>
                <a:cs typeface="Arial" panose="020B0604020202020204" pitchFamily="34" charset="0"/>
              </a:rPr>
              <a:t>chếnh chếch</a:t>
            </a:r>
            <a:endParaRPr lang="en-US" sz="2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85870559"/>
      </p:ext>
    </p:extLst>
  </p:cSld>
  <p:clrMapOvr>
    <a:masterClrMapping/>
  </p:clrMapOvr>
  <mc:AlternateContent xmlns:mc="http://schemas.openxmlformats.org/markup-compatibility/2006" xmlns:p14="http://schemas.microsoft.com/office/powerpoint/2010/main">
    <mc:Choice Requires="p14">
      <p:transition p14:dur="1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98621">
              <a:srgbClr val="00B0F0"/>
            </a:gs>
            <a:gs pos="63000">
              <a:srgbClr val="2CC7ED"/>
            </a:gs>
            <a:gs pos="0">
              <a:schemeClr val="bg1"/>
            </a:gs>
          </a:gsLst>
          <a:lin ang="16200000" scaled="1"/>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30639" y="1199022"/>
            <a:ext cx="1906820" cy="2272986"/>
          </a:xfrm>
          <a:prstGeom prst="rect">
            <a:avLst/>
          </a:prstGeom>
        </p:spPr>
      </p:pic>
      <p:pic>
        <p:nvPicPr>
          <p:cNvPr id="3" name="Picture 2"/>
          <p:cNvPicPr>
            <a:picLocks noChangeAspect="1"/>
          </p:cNvPicPr>
          <p:nvPr/>
        </p:nvPicPr>
        <p:blipFill>
          <a:blip r:embed="rId4">
            <a:extLst>
              <a:ext uri="{BEBA8EAE-BF5A-486C-A8C5-ECC9F3942E4B}">
                <a14:imgProps xmlns:a14="http://schemas.microsoft.com/office/drawing/2010/main">
                  <a14:imgLayer r:embed="rId5">
                    <a14:imgEffect>
                      <a14:backgroundRemoval t="4904" b="98774" l="0" r="100000"/>
                    </a14:imgEffect>
                  </a14:imgLayer>
                </a14:imgProps>
              </a:ext>
              <a:ext uri="{28A0092B-C50C-407E-A947-70E740481C1C}">
                <a14:useLocalDpi xmlns:a14="http://schemas.microsoft.com/office/drawing/2010/main" val="0"/>
              </a:ext>
            </a:extLst>
          </a:blip>
          <a:stretch>
            <a:fillRect/>
          </a:stretch>
        </p:blipFill>
        <p:spPr>
          <a:xfrm>
            <a:off x="326200" y="726620"/>
            <a:ext cx="5721483" cy="2791464"/>
          </a:xfrm>
          <a:prstGeom prst="rect">
            <a:avLst/>
          </a:prstGeom>
        </p:spPr>
      </p:pic>
      <p:sp>
        <p:nvSpPr>
          <p:cNvPr id="42" name="文本框 41"/>
          <p:cNvSpPr txBox="1"/>
          <p:nvPr/>
        </p:nvSpPr>
        <p:spPr>
          <a:xfrm>
            <a:off x="2681480" y="1178926"/>
            <a:ext cx="1010925" cy="923330"/>
          </a:xfrm>
          <a:prstGeom prst="rect">
            <a:avLst/>
          </a:prstGeom>
          <a:noFill/>
        </p:spPr>
        <p:txBody>
          <a:bodyPr wrap="square" rtlCol="0">
            <a:spAutoFit/>
          </a:bodyPr>
          <a:lstStyle>
            <a:defPPr>
              <a:defRPr lang="zh-CN"/>
            </a:defPPr>
            <a:lvl1pPr algn="ctr">
              <a:defRPr sz="1600" b="1">
                <a:pattFill prst="ltDnDiag">
                  <a:fgClr>
                    <a:srgbClr val="00B0F0"/>
                  </a:fgClr>
                  <a:bgClr>
                    <a:srgbClr val="0070C0"/>
                  </a:bgClr>
                </a:pattFill>
                <a:effectLst>
                  <a:outerShdw dist="38100" dir="2700000" algn="tl" rotWithShape="0">
                    <a:srgbClr val="0070C0"/>
                  </a:outerShdw>
                </a:effectLst>
              </a:defRPr>
            </a:lvl1pPr>
          </a:lstStyle>
          <a:p>
            <a:r>
              <a:rPr lang="en-US" altLang="zh-CN" sz="5400">
                <a:latin typeface="Arial-Rounded" panose="020B0500000000000000" pitchFamily="34" charset="-93"/>
                <a:ea typeface="Arial-Rounded" panose="020B0500000000000000" pitchFamily="34" charset="-93"/>
                <a:cs typeface="Arial-Rounded" panose="020B0500000000000000" pitchFamily="34" charset="-93"/>
                <a:sym typeface="+mn-lt"/>
              </a:rPr>
              <a:t>5</a:t>
            </a:r>
            <a:endParaRPr lang="zh-CN" altLang="en-US" sz="5400" dirty="0">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7" name="文本框 109"/>
          <p:cNvSpPr txBox="1"/>
          <p:nvPr/>
        </p:nvSpPr>
        <p:spPr>
          <a:xfrm>
            <a:off x="1392739" y="2060824"/>
            <a:ext cx="3588404" cy="830997"/>
          </a:xfrm>
          <a:prstGeom prst="rect">
            <a:avLst/>
          </a:prstGeom>
          <a:noFill/>
        </p:spPr>
        <p:txBody>
          <a:bodyPr wrap="square" rtlCol="0">
            <a:spAutoFit/>
          </a:bodyPr>
          <a:lstStyle/>
          <a:p>
            <a:pPr algn="ctr"/>
            <a:r>
              <a:rPr lang="en-US" altLang="zh-CN" sz="4800" b="1" dirty="0"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Củng</a:t>
            </a:r>
            <a:r>
              <a:rPr lang="en-US" altLang="zh-CN" sz="48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800" b="1" dirty="0"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cố</a:t>
            </a:r>
            <a:endParaRPr lang="zh-CN" altLang="en-US" sz="48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Tree>
    <p:extLst>
      <p:ext uri="{BB962C8B-B14F-4D97-AF65-F5344CB8AC3E}">
        <p14:creationId xmlns:p14="http://schemas.microsoft.com/office/powerpoint/2010/main" val="1978800996"/>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750"/>
                                  </p:stCondLst>
                                  <p:childTnLst>
                                    <p:set>
                                      <p:cBhvr>
                                        <p:cTn id="6" dur="1" fill="hold">
                                          <p:stCondLst>
                                            <p:cond delay="0"/>
                                          </p:stCondLst>
                                        </p:cTn>
                                        <p:tgtEl>
                                          <p:spTgt spid="42"/>
                                        </p:tgtEl>
                                        <p:attrNameLst>
                                          <p:attrName>style.visibility</p:attrName>
                                        </p:attrNameLst>
                                      </p:cBhvr>
                                      <p:to>
                                        <p:strVal val="visible"/>
                                      </p:to>
                                    </p:set>
                                    <p:anim calcmode="lin" valueType="num">
                                      <p:cBhvr>
                                        <p:cTn id="7" dur="500" fill="hold"/>
                                        <p:tgtEl>
                                          <p:spTgt spid="42"/>
                                        </p:tgtEl>
                                        <p:attrNameLst>
                                          <p:attrName>ppt_w</p:attrName>
                                        </p:attrNameLst>
                                      </p:cBhvr>
                                      <p:tavLst>
                                        <p:tav tm="0">
                                          <p:val>
                                            <p:fltVal val="0"/>
                                          </p:val>
                                        </p:tav>
                                        <p:tav tm="100000">
                                          <p:val>
                                            <p:strVal val="#ppt_w"/>
                                          </p:val>
                                        </p:tav>
                                      </p:tavLst>
                                    </p:anim>
                                    <p:anim calcmode="lin" valueType="num">
                                      <p:cBhvr>
                                        <p:cTn id="8" dur="500" fill="hold"/>
                                        <p:tgtEl>
                                          <p:spTgt spid="42"/>
                                        </p:tgtEl>
                                        <p:attrNameLst>
                                          <p:attrName>ppt_h</p:attrName>
                                        </p:attrNameLst>
                                      </p:cBhvr>
                                      <p:tavLst>
                                        <p:tav tm="0">
                                          <p:val>
                                            <p:fltVal val="0"/>
                                          </p:val>
                                        </p:tav>
                                        <p:tav tm="100000">
                                          <p:val>
                                            <p:strVal val="#ppt_h"/>
                                          </p:val>
                                        </p:tav>
                                      </p:tavLst>
                                    </p:anim>
                                    <p:anim calcmode="lin" valueType="num">
                                      <p:cBhvr>
                                        <p:cTn id="9" dur="500" fill="hold"/>
                                        <p:tgtEl>
                                          <p:spTgt spid="42"/>
                                        </p:tgtEl>
                                        <p:attrNameLst>
                                          <p:attrName>style.rotation</p:attrName>
                                        </p:attrNameLst>
                                      </p:cBhvr>
                                      <p:tavLst>
                                        <p:tav tm="0">
                                          <p:val>
                                            <p:fltVal val="360"/>
                                          </p:val>
                                        </p:tav>
                                        <p:tav tm="100000">
                                          <p:val>
                                            <p:fltVal val="0"/>
                                          </p:val>
                                        </p:tav>
                                      </p:tavLst>
                                    </p:anim>
                                    <p:animEffect transition="in" filter="fade">
                                      <p:cBhvr>
                                        <p:cTn id="10" dur="500"/>
                                        <p:tgtEl>
                                          <p:spTgt spid="42"/>
                                        </p:tgtEl>
                                      </p:cBhvr>
                                    </p:animEffect>
                                  </p:childTnLst>
                                </p:cTn>
                              </p:par>
                              <p:par>
                                <p:cTn id="11" presetID="12" presetClass="entr" presetSubtype="1" fill="hold" grpId="0" nodeType="withEffect">
                                  <p:stCondLst>
                                    <p:cond delay="125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p:tgtEl>
                                          <p:spTgt spid="7"/>
                                        </p:tgtEl>
                                        <p:attrNameLst>
                                          <p:attrName>ppt_y</p:attrName>
                                        </p:attrNameLst>
                                      </p:cBhvr>
                                      <p:tavLst>
                                        <p:tav tm="0">
                                          <p:val>
                                            <p:strVal val="#ppt_y-#ppt_h*1.125000"/>
                                          </p:val>
                                        </p:tav>
                                        <p:tav tm="100000">
                                          <p:val>
                                            <p:strVal val="#ppt_y"/>
                                          </p:val>
                                        </p:tav>
                                      </p:tavLst>
                                    </p:anim>
                                    <p:animEffect transition="in" filter="wipe(down)">
                                      <p:cBhvr>
                                        <p:cTn id="14" dur="500"/>
                                        <p:tgtEl>
                                          <p:spTgt spid="7"/>
                                        </p:tgtEl>
                                      </p:cBhvr>
                                    </p:animEffect>
                                  </p:childTnLst>
                                </p:cTn>
                              </p:par>
                              <p:par>
                                <p:cTn id="15" presetID="34" presetClass="emph" presetSubtype="0" fill="hold" grpId="1" nodeType="withEffect">
                                  <p:stCondLst>
                                    <p:cond delay="1750"/>
                                  </p:stCondLst>
                                  <p:childTnLst>
                                    <p:animMotion origin="layout" path="M 2.5E-6 -1.48148E-6 L 2.5E-6 -0.07222 " pathEditMode="relative" rAng="0" ptsTypes="AA">
                                      <p:cBhvr>
                                        <p:cTn id="16" dur="250" accel="50000" decel="50000" autoRev="1" fill="hold">
                                          <p:stCondLst>
                                            <p:cond delay="0"/>
                                          </p:stCondLst>
                                        </p:cTn>
                                        <p:tgtEl>
                                          <p:spTgt spid="7"/>
                                        </p:tgtEl>
                                        <p:attrNameLst>
                                          <p:attrName>ppt_x</p:attrName>
                                          <p:attrName>ppt_y</p:attrName>
                                        </p:attrNameLst>
                                      </p:cBhvr>
                                      <p:rCtr x="0" y="-3611"/>
                                    </p:animMotion>
                                    <p:animRot by="1500000">
                                      <p:cBhvr>
                                        <p:cTn id="17" dur="125" fill="hold">
                                          <p:stCondLst>
                                            <p:cond delay="0"/>
                                          </p:stCondLst>
                                        </p:cTn>
                                        <p:tgtEl>
                                          <p:spTgt spid="7"/>
                                        </p:tgtEl>
                                        <p:attrNameLst>
                                          <p:attrName>r</p:attrName>
                                        </p:attrNameLst>
                                      </p:cBhvr>
                                    </p:animRot>
                                    <p:animRot by="-1500000">
                                      <p:cBhvr>
                                        <p:cTn id="18" dur="125" fill="hold">
                                          <p:stCondLst>
                                            <p:cond delay="125"/>
                                          </p:stCondLst>
                                        </p:cTn>
                                        <p:tgtEl>
                                          <p:spTgt spid="7"/>
                                        </p:tgtEl>
                                        <p:attrNameLst>
                                          <p:attrName>r</p:attrName>
                                        </p:attrNameLst>
                                      </p:cBhvr>
                                    </p:animRot>
                                    <p:animRot by="-1500000">
                                      <p:cBhvr>
                                        <p:cTn id="19" dur="125" fill="hold">
                                          <p:stCondLst>
                                            <p:cond delay="250"/>
                                          </p:stCondLst>
                                        </p:cTn>
                                        <p:tgtEl>
                                          <p:spTgt spid="7"/>
                                        </p:tgtEl>
                                        <p:attrNameLst>
                                          <p:attrName>r</p:attrName>
                                        </p:attrNameLst>
                                      </p:cBhvr>
                                    </p:animRot>
                                    <p:animRot by="1500000">
                                      <p:cBhvr>
                                        <p:cTn id="20" dur="125" fill="hold">
                                          <p:stCondLst>
                                            <p:cond delay="375"/>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7" grpId="0"/>
      <p:bldP spid="7" grpId="1"/>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98621">
              <a:srgbClr val="00B0F0"/>
            </a:gs>
            <a:gs pos="63000">
              <a:srgbClr val="2CC7ED"/>
            </a:gs>
            <a:gs pos="0">
              <a:schemeClr val="bg1"/>
            </a:gs>
          </a:gsLst>
          <a:lin ang="16200000" scaled="1"/>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30639" y="1199022"/>
            <a:ext cx="1906820" cy="2272986"/>
          </a:xfrm>
          <a:prstGeom prst="rect">
            <a:avLst/>
          </a:prstGeom>
        </p:spPr>
      </p:pic>
      <p:pic>
        <p:nvPicPr>
          <p:cNvPr id="3" name="Picture 2"/>
          <p:cNvPicPr>
            <a:picLocks noChangeAspect="1"/>
          </p:cNvPicPr>
          <p:nvPr/>
        </p:nvPicPr>
        <p:blipFill>
          <a:blip r:embed="rId4">
            <a:extLst>
              <a:ext uri="{BEBA8EAE-BF5A-486C-A8C5-ECC9F3942E4B}">
                <a14:imgProps xmlns:a14="http://schemas.microsoft.com/office/drawing/2010/main">
                  <a14:imgLayer r:embed="rId5">
                    <a14:imgEffect>
                      <a14:backgroundRemoval t="4904" b="98774" l="0" r="100000"/>
                    </a14:imgEffect>
                  </a14:imgLayer>
                </a14:imgProps>
              </a:ext>
              <a:ext uri="{28A0092B-C50C-407E-A947-70E740481C1C}">
                <a14:useLocalDpi xmlns:a14="http://schemas.microsoft.com/office/drawing/2010/main" val="0"/>
              </a:ext>
            </a:extLst>
          </a:blip>
          <a:stretch>
            <a:fillRect/>
          </a:stretch>
        </p:blipFill>
        <p:spPr>
          <a:xfrm>
            <a:off x="326200" y="827920"/>
            <a:ext cx="5721483" cy="2791464"/>
          </a:xfrm>
          <a:prstGeom prst="rect">
            <a:avLst/>
          </a:prstGeom>
        </p:spPr>
      </p:pic>
      <p:sp>
        <p:nvSpPr>
          <p:cNvPr id="42" name="文本框 41"/>
          <p:cNvSpPr txBox="1"/>
          <p:nvPr/>
        </p:nvSpPr>
        <p:spPr>
          <a:xfrm>
            <a:off x="2681480" y="1199022"/>
            <a:ext cx="1010925" cy="923330"/>
          </a:xfrm>
          <a:prstGeom prst="rect">
            <a:avLst/>
          </a:prstGeom>
          <a:noFill/>
        </p:spPr>
        <p:txBody>
          <a:bodyPr wrap="square" rtlCol="0">
            <a:spAutoFit/>
          </a:bodyPr>
          <a:lstStyle>
            <a:defPPr>
              <a:defRPr lang="zh-CN"/>
            </a:defPPr>
            <a:lvl1pPr algn="ctr">
              <a:defRPr sz="1600" b="1">
                <a:pattFill prst="ltDnDiag">
                  <a:fgClr>
                    <a:srgbClr val="00B0F0"/>
                  </a:fgClr>
                  <a:bgClr>
                    <a:srgbClr val="0070C0"/>
                  </a:bgClr>
                </a:pattFill>
                <a:effectLst>
                  <a:outerShdw dist="38100" dir="2700000" algn="tl" rotWithShape="0">
                    <a:srgbClr val="0070C0"/>
                  </a:outerShdw>
                </a:effectLst>
              </a:defRPr>
            </a:lvl1pPr>
          </a:lstStyle>
          <a:p>
            <a:r>
              <a:rPr lang="en-US" altLang="zh-CN" sz="5400" dirty="0">
                <a:latin typeface="Arial-Rounded" panose="020B0500000000000000" pitchFamily="34" charset="-93"/>
                <a:ea typeface="Arial-Rounded" panose="020B0500000000000000" pitchFamily="34" charset="-93"/>
                <a:cs typeface="Arial-Rounded" panose="020B0500000000000000" pitchFamily="34" charset="-93"/>
                <a:sym typeface="+mn-lt"/>
              </a:rPr>
              <a:t>1</a:t>
            </a:r>
            <a:endParaRPr lang="zh-CN" altLang="en-US" sz="5400" dirty="0">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110" name="文本框 109"/>
          <p:cNvSpPr txBox="1"/>
          <p:nvPr/>
        </p:nvSpPr>
        <p:spPr>
          <a:xfrm>
            <a:off x="1421785" y="2223652"/>
            <a:ext cx="3588404" cy="769441"/>
          </a:xfrm>
          <a:prstGeom prst="rect">
            <a:avLst/>
          </a:prstGeom>
          <a:noFill/>
        </p:spPr>
        <p:txBody>
          <a:bodyPr wrap="square" rtlCol="0">
            <a:spAutoFit/>
          </a:bodyPr>
          <a:lstStyle/>
          <a:p>
            <a:pPr algn="ctr"/>
            <a:r>
              <a:rPr lang="en-US" altLang="zh-CN" sz="4400" b="1" dirty="0"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Khởi</a:t>
            </a:r>
            <a:r>
              <a:rPr lang="en-US" altLang="zh-CN" sz="44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400" b="1" dirty="0"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động</a:t>
            </a:r>
            <a:endParaRPr lang="zh-CN" altLang="en-US" sz="44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750"/>
                                  </p:stCondLst>
                                  <p:childTnLst>
                                    <p:set>
                                      <p:cBhvr>
                                        <p:cTn id="6" dur="1" fill="hold">
                                          <p:stCondLst>
                                            <p:cond delay="0"/>
                                          </p:stCondLst>
                                        </p:cTn>
                                        <p:tgtEl>
                                          <p:spTgt spid="42"/>
                                        </p:tgtEl>
                                        <p:attrNameLst>
                                          <p:attrName>style.visibility</p:attrName>
                                        </p:attrNameLst>
                                      </p:cBhvr>
                                      <p:to>
                                        <p:strVal val="visible"/>
                                      </p:to>
                                    </p:set>
                                    <p:anim calcmode="lin" valueType="num">
                                      <p:cBhvr>
                                        <p:cTn id="7" dur="500" fill="hold"/>
                                        <p:tgtEl>
                                          <p:spTgt spid="42"/>
                                        </p:tgtEl>
                                        <p:attrNameLst>
                                          <p:attrName>ppt_w</p:attrName>
                                        </p:attrNameLst>
                                      </p:cBhvr>
                                      <p:tavLst>
                                        <p:tav tm="0">
                                          <p:val>
                                            <p:fltVal val="0"/>
                                          </p:val>
                                        </p:tav>
                                        <p:tav tm="100000">
                                          <p:val>
                                            <p:strVal val="#ppt_w"/>
                                          </p:val>
                                        </p:tav>
                                      </p:tavLst>
                                    </p:anim>
                                    <p:anim calcmode="lin" valueType="num">
                                      <p:cBhvr>
                                        <p:cTn id="8" dur="500" fill="hold"/>
                                        <p:tgtEl>
                                          <p:spTgt spid="42"/>
                                        </p:tgtEl>
                                        <p:attrNameLst>
                                          <p:attrName>ppt_h</p:attrName>
                                        </p:attrNameLst>
                                      </p:cBhvr>
                                      <p:tavLst>
                                        <p:tav tm="0">
                                          <p:val>
                                            <p:fltVal val="0"/>
                                          </p:val>
                                        </p:tav>
                                        <p:tav tm="100000">
                                          <p:val>
                                            <p:strVal val="#ppt_h"/>
                                          </p:val>
                                        </p:tav>
                                      </p:tavLst>
                                    </p:anim>
                                    <p:anim calcmode="lin" valueType="num">
                                      <p:cBhvr>
                                        <p:cTn id="9" dur="500" fill="hold"/>
                                        <p:tgtEl>
                                          <p:spTgt spid="42"/>
                                        </p:tgtEl>
                                        <p:attrNameLst>
                                          <p:attrName>style.rotation</p:attrName>
                                        </p:attrNameLst>
                                      </p:cBhvr>
                                      <p:tavLst>
                                        <p:tav tm="0">
                                          <p:val>
                                            <p:fltVal val="360"/>
                                          </p:val>
                                        </p:tav>
                                        <p:tav tm="100000">
                                          <p:val>
                                            <p:fltVal val="0"/>
                                          </p:val>
                                        </p:tav>
                                      </p:tavLst>
                                    </p:anim>
                                    <p:animEffect transition="in" filter="fade">
                                      <p:cBhvr>
                                        <p:cTn id="10" dur="500"/>
                                        <p:tgtEl>
                                          <p:spTgt spid="42"/>
                                        </p:tgtEl>
                                      </p:cBhvr>
                                    </p:animEffect>
                                  </p:childTnLst>
                                </p:cTn>
                              </p:par>
                              <p:par>
                                <p:cTn id="11" presetID="12" presetClass="entr" presetSubtype="1" fill="hold" grpId="0" nodeType="withEffect">
                                  <p:stCondLst>
                                    <p:cond delay="1250"/>
                                  </p:stCondLst>
                                  <p:childTnLst>
                                    <p:set>
                                      <p:cBhvr>
                                        <p:cTn id="12" dur="1" fill="hold">
                                          <p:stCondLst>
                                            <p:cond delay="0"/>
                                          </p:stCondLst>
                                        </p:cTn>
                                        <p:tgtEl>
                                          <p:spTgt spid="110"/>
                                        </p:tgtEl>
                                        <p:attrNameLst>
                                          <p:attrName>style.visibility</p:attrName>
                                        </p:attrNameLst>
                                      </p:cBhvr>
                                      <p:to>
                                        <p:strVal val="visible"/>
                                      </p:to>
                                    </p:set>
                                    <p:anim calcmode="lin" valueType="num">
                                      <p:cBhvr additive="base">
                                        <p:cTn id="13" dur="500"/>
                                        <p:tgtEl>
                                          <p:spTgt spid="110"/>
                                        </p:tgtEl>
                                        <p:attrNameLst>
                                          <p:attrName>ppt_y</p:attrName>
                                        </p:attrNameLst>
                                      </p:cBhvr>
                                      <p:tavLst>
                                        <p:tav tm="0">
                                          <p:val>
                                            <p:strVal val="#ppt_y-#ppt_h*1.125000"/>
                                          </p:val>
                                        </p:tav>
                                        <p:tav tm="100000">
                                          <p:val>
                                            <p:strVal val="#ppt_y"/>
                                          </p:val>
                                        </p:tav>
                                      </p:tavLst>
                                    </p:anim>
                                    <p:animEffect transition="in" filter="wipe(down)">
                                      <p:cBhvr>
                                        <p:cTn id="14" dur="500"/>
                                        <p:tgtEl>
                                          <p:spTgt spid="110"/>
                                        </p:tgtEl>
                                      </p:cBhvr>
                                    </p:animEffect>
                                  </p:childTnLst>
                                </p:cTn>
                              </p:par>
                              <p:par>
                                <p:cTn id="15" presetID="34" presetClass="emph" presetSubtype="0" fill="hold" grpId="1" nodeType="withEffect">
                                  <p:stCondLst>
                                    <p:cond delay="1750"/>
                                  </p:stCondLst>
                                  <p:childTnLst>
                                    <p:animMotion origin="layout" path="M 3.88889E-6 1.23457E-6 L 3.88889E-6 -0.07222 " pathEditMode="relative" rAng="0" ptsTypes="AA">
                                      <p:cBhvr>
                                        <p:cTn id="16" dur="250" accel="50000" decel="50000" autoRev="1" fill="hold">
                                          <p:stCondLst>
                                            <p:cond delay="0"/>
                                          </p:stCondLst>
                                        </p:cTn>
                                        <p:tgtEl>
                                          <p:spTgt spid="110"/>
                                        </p:tgtEl>
                                        <p:attrNameLst>
                                          <p:attrName>ppt_x</p:attrName>
                                          <p:attrName>ppt_y</p:attrName>
                                        </p:attrNameLst>
                                      </p:cBhvr>
                                      <p:rCtr x="0" y="-3611"/>
                                    </p:animMotion>
                                    <p:animRot by="1500000">
                                      <p:cBhvr>
                                        <p:cTn id="17" dur="125" fill="hold">
                                          <p:stCondLst>
                                            <p:cond delay="0"/>
                                          </p:stCondLst>
                                        </p:cTn>
                                        <p:tgtEl>
                                          <p:spTgt spid="110"/>
                                        </p:tgtEl>
                                        <p:attrNameLst>
                                          <p:attrName>r</p:attrName>
                                        </p:attrNameLst>
                                      </p:cBhvr>
                                    </p:animRot>
                                    <p:animRot by="-1500000">
                                      <p:cBhvr>
                                        <p:cTn id="18" dur="125" fill="hold">
                                          <p:stCondLst>
                                            <p:cond delay="125"/>
                                          </p:stCondLst>
                                        </p:cTn>
                                        <p:tgtEl>
                                          <p:spTgt spid="110"/>
                                        </p:tgtEl>
                                        <p:attrNameLst>
                                          <p:attrName>r</p:attrName>
                                        </p:attrNameLst>
                                      </p:cBhvr>
                                    </p:animRot>
                                    <p:animRot by="-1500000">
                                      <p:cBhvr>
                                        <p:cTn id="19" dur="125" fill="hold">
                                          <p:stCondLst>
                                            <p:cond delay="250"/>
                                          </p:stCondLst>
                                        </p:cTn>
                                        <p:tgtEl>
                                          <p:spTgt spid="110"/>
                                        </p:tgtEl>
                                        <p:attrNameLst>
                                          <p:attrName>r</p:attrName>
                                        </p:attrNameLst>
                                      </p:cBhvr>
                                    </p:animRot>
                                    <p:animRot by="1500000">
                                      <p:cBhvr>
                                        <p:cTn id="20" dur="125" fill="hold">
                                          <p:stCondLst>
                                            <p:cond delay="375"/>
                                          </p:stCondLst>
                                        </p:cTn>
                                        <p:tgtEl>
                                          <p:spTgt spid="1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10" grpId="0"/>
      <p:bldP spid="110"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8">
            <a:extLst>
              <a:ext uri="{FF2B5EF4-FFF2-40B4-BE49-F238E27FC236}">
                <a16:creationId xmlns:a16="http://schemas.microsoft.com/office/drawing/2014/main" id="{DAECB3AA-DE44-4B2E-8E42-EC1E254E3EC5}"/>
              </a:ext>
            </a:extLst>
          </p:cNvPr>
          <p:cNvSpPr/>
          <p:nvPr/>
        </p:nvSpPr>
        <p:spPr>
          <a:xfrm>
            <a:off x="534292" y="293067"/>
            <a:ext cx="8505646" cy="954107"/>
          </a:xfrm>
          <a:prstGeom prst="rect">
            <a:avLst/>
          </a:prstGeom>
        </p:spPr>
        <p:txBody>
          <a:bodyPr wrap="square">
            <a:spAutoFit/>
          </a:bodyPr>
          <a:lstStyle/>
          <a:p>
            <a:r>
              <a:rPr lang="en-US" altLang="zh-CN" sz="2800" dirty="0" smtClean="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1. </a:t>
            </a:r>
            <a:r>
              <a:rPr lang="en-US" altLang="zh-CN" sz="2800" dirty="0" err="1" smtClean="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Quan</a:t>
            </a:r>
            <a:r>
              <a:rPr lang="en-US" altLang="zh-CN" sz="28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2800" dirty="0" err="1" smtClean="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sát</a:t>
            </a:r>
            <a:r>
              <a:rPr lang="en-US" altLang="zh-CN" sz="2800" dirty="0" smtClean="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2800" err="1" smtClean="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tranh</a:t>
            </a:r>
            <a:r>
              <a:rPr lang="en-US" altLang="zh-CN" sz="2800" smtClean="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vẽ cảnh vùng cao và cho biết hình ảnh nào trong tranh khiến em chú ý nhất ?</a:t>
            </a:r>
            <a:endParaRPr lang="zh-CN" altLang="en-US" sz="28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t="29125" b="28510"/>
          <a:stretch/>
        </p:blipFill>
        <p:spPr>
          <a:xfrm>
            <a:off x="1501371" y="1393089"/>
            <a:ext cx="6338023" cy="331198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矩形 8">
            <a:extLst>
              <a:ext uri="{FF2B5EF4-FFF2-40B4-BE49-F238E27FC236}">
                <a16:creationId xmlns:a16="http://schemas.microsoft.com/office/drawing/2014/main" id="{DAECB3AA-DE44-4B2E-8E42-EC1E254E3EC5}"/>
              </a:ext>
            </a:extLst>
          </p:cNvPr>
          <p:cNvSpPr/>
          <p:nvPr/>
        </p:nvSpPr>
        <p:spPr>
          <a:xfrm>
            <a:off x="534292" y="473934"/>
            <a:ext cx="8505646" cy="523220"/>
          </a:xfrm>
          <a:prstGeom prst="rect">
            <a:avLst/>
          </a:prstGeom>
        </p:spPr>
        <p:txBody>
          <a:bodyPr wrap="square">
            <a:spAutoFit/>
          </a:bodyPr>
          <a:lstStyle/>
          <a:p>
            <a:r>
              <a:rPr lang="en-US" altLang="zh-CN" sz="2800" smtClean="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2. Em có thích cảnh vật trong tranh không ? Vì sao ?</a:t>
            </a:r>
            <a:endParaRPr lang="zh-CN" altLang="en-US" sz="28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Tree>
    <p:extLst>
      <p:ext uri="{BB962C8B-B14F-4D97-AF65-F5344CB8AC3E}">
        <p14:creationId xmlns:p14="http://schemas.microsoft.com/office/powerpoint/2010/main" val="3301122583"/>
      </p:ext>
    </p:extLst>
  </p:cSld>
  <p:clrMapOvr>
    <a:masterClrMapping/>
  </p:clrMapOvr>
  <mc:AlternateContent xmlns:mc="http://schemas.openxmlformats.org/markup-compatibility/2006" xmlns:p14="http://schemas.microsoft.com/office/powerpoint/2010/main">
    <mc:Choice Requires="p14">
      <p:transition p14:dur="1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par>
                                <p:cTn id="13" presetID="1" presetClass="exit" presetSubtype="0" fill="hold" grpId="0" nodeType="withEffect">
                                  <p:stCondLst>
                                    <p:cond delay="0"/>
                                  </p:stCondLst>
                                  <p:childTnLst>
                                    <p:set>
                                      <p:cBhvr>
                                        <p:cTn id="14" dur="1" fill="hold">
                                          <p:stCondLst>
                                            <p:cond delay="0"/>
                                          </p:stCondLst>
                                        </p:cTn>
                                        <p:tgtEl>
                                          <p:spTgt spid="4">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98621">
              <a:srgbClr val="00B0F0"/>
            </a:gs>
            <a:gs pos="63000">
              <a:srgbClr val="2CC7ED"/>
            </a:gs>
            <a:gs pos="0">
              <a:schemeClr val="bg1"/>
            </a:gs>
          </a:gsLst>
          <a:lin ang="16200000" scaled="1"/>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30639" y="1199022"/>
            <a:ext cx="1906820" cy="2272986"/>
          </a:xfrm>
          <a:prstGeom prst="rect">
            <a:avLst/>
          </a:prstGeom>
        </p:spPr>
      </p:pic>
      <p:pic>
        <p:nvPicPr>
          <p:cNvPr id="3" name="Picture 2"/>
          <p:cNvPicPr>
            <a:picLocks noChangeAspect="1"/>
          </p:cNvPicPr>
          <p:nvPr/>
        </p:nvPicPr>
        <p:blipFill>
          <a:blip r:embed="rId4">
            <a:extLst>
              <a:ext uri="{BEBA8EAE-BF5A-486C-A8C5-ECC9F3942E4B}">
                <a14:imgProps xmlns:a14="http://schemas.microsoft.com/office/drawing/2010/main">
                  <a14:imgLayer r:embed="rId5">
                    <a14:imgEffect>
                      <a14:backgroundRemoval t="4904" b="98774" l="0" r="100000"/>
                    </a14:imgEffect>
                  </a14:imgLayer>
                </a14:imgProps>
              </a:ext>
              <a:ext uri="{28A0092B-C50C-407E-A947-70E740481C1C}">
                <a14:useLocalDpi xmlns:a14="http://schemas.microsoft.com/office/drawing/2010/main" val="0"/>
              </a:ext>
            </a:extLst>
          </a:blip>
          <a:stretch>
            <a:fillRect/>
          </a:stretch>
        </p:blipFill>
        <p:spPr>
          <a:xfrm>
            <a:off x="326200" y="726620"/>
            <a:ext cx="5721483" cy="2791464"/>
          </a:xfrm>
          <a:prstGeom prst="rect">
            <a:avLst/>
          </a:prstGeom>
        </p:spPr>
      </p:pic>
      <p:sp>
        <p:nvSpPr>
          <p:cNvPr id="42" name="文本框 41"/>
          <p:cNvSpPr txBox="1"/>
          <p:nvPr/>
        </p:nvSpPr>
        <p:spPr>
          <a:xfrm>
            <a:off x="2681480" y="1199022"/>
            <a:ext cx="1010925" cy="923330"/>
          </a:xfrm>
          <a:prstGeom prst="rect">
            <a:avLst/>
          </a:prstGeom>
          <a:noFill/>
        </p:spPr>
        <p:txBody>
          <a:bodyPr wrap="square" rtlCol="0">
            <a:spAutoFit/>
          </a:bodyPr>
          <a:lstStyle>
            <a:defPPr>
              <a:defRPr lang="zh-CN"/>
            </a:defPPr>
            <a:lvl1pPr algn="ctr">
              <a:defRPr sz="1600" b="1">
                <a:pattFill prst="ltDnDiag">
                  <a:fgClr>
                    <a:srgbClr val="00B0F0"/>
                  </a:fgClr>
                  <a:bgClr>
                    <a:srgbClr val="0070C0"/>
                  </a:bgClr>
                </a:pattFill>
                <a:effectLst>
                  <a:outerShdw dist="38100" dir="2700000" algn="tl" rotWithShape="0">
                    <a:srgbClr val="0070C0"/>
                  </a:outerShdw>
                </a:effectLst>
              </a:defRPr>
            </a:lvl1pPr>
          </a:lstStyle>
          <a:p>
            <a:r>
              <a:rPr lang="en-US" altLang="zh-CN" sz="5400" dirty="0">
                <a:latin typeface="Arial-Rounded" panose="020B0500000000000000" pitchFamily="34" charset="-93"/>
                <a:ea typeface="Arial-Rounded" panose="020B0500000000000000" pitchFamily="34" charset="-93"/>
                <a:cs typeface="Arial-Rounded" panose="020B0500000000000000" pitchFamily="34" charset="-93"/>
                <a:sym typeface="+mn-lt"/>
              </a:rPr>
              <a:t>2</a:t>
            </a:r>
            <a:endParaRPr lang="zh-CN" altLang="en-US" sz="5400" dirty="0">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6" name="文本框 109"/>
          <p:cNvSpPr txBox="1"/>
          <p:nvPr/>
        </p:nvSpPr>
        <p:spPr>
          <a:xfrm>
            <a:off x="1392740" y="2124414"/>
            <a:ext cx="3588404" cy="769441"/>
          </a:xfrm>
          <a:prstGeom prst="rect">
            <a:avLst/>
          </a:prstGeom>
          <a:noFill/>
        </p:spPr>
        <p:txBody>
          <a:bodyPr wrap="square" rtlCol="0">
            <a:spAutoFit/>
          </a:bodyPr>
          <a:lstStyle/>
          <a:p>
            <a:pPr algn="ctr"/>
            <a:r>
              <a:rPr lang="en-US" altLang="zh-CN" sz="4400" b="1" dirty="0"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Đọc</a:t>
            </a:r>
            <a:endParaRPr lang="zh-CN" altLang="en-US" sz="44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Tree>
    <p:extLst>
      <p:ext uri="{BB962C8B-B14F-4D97-AF65-F5344CB8AC3E}">
        <p14:creationId xmlns:p14="http://schemas.microsoft.com/office/powerpoint/2010/main" val="350428392"/>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750"/>
                                  </p:stCondLst>
                                  <p:childTnLst>
                                    <p:set>
                                      <p:cBhvr>
                                        <p:cTn id="6" dur="1" fill="hold">
                                          <p:stCondLst>
                                            <p:cond delay="0"/>
                                          </p:stCondLst>
                                        </p:cTn>
                                        <p:tgtEl>
                                          <p:spTgt spid="42"/>
                                        </p:tgtEl>
                                        <p:attrNameLst>
                                          <p:attrName>style.visibility</p:attrName>
                                        </p:attrNameLst>
                                      </p:cBhvr>
                                      <p:to>
                                        <p:strVal val="visible"/>
                                      </p:to>
                                    </p:set>
                                    <p:anim calcmode="lin" valueType="num">
                                      <p:cBhvr>
                                        <p:cTn id="7" dur="500" fill="hold"/>
                                        <p:tgtEl>
                                          <p:spTgt spid="42"/>
                                        </p:tgtEl>
                                        <p:attrNameLst>
                                          <p:attrName>ppt_w</p:attrName>
                                        </p:attrNameLst>
                                      </p:cBhvr>
                                      <p:tavLst>
                                        <p:tav tm="0">
                                          <p:val>
                                            <p:fltVal val="0"/>
                                          </p:val>
                                        </p:tav>
                                        <p:tav tm="100000">
                                          <p:val>
                                            <p:strVal val="#ppt_w"/>
                                          </p:val>
                                        </p:tav>
                                      </p:tavLst>
                                    </p:anim>
                                    <p:anim calcmode="lin" valueType="num">
                                      <p:cBhvr>
                                        <p:cTn id="8" dur="500" fill="hold"/>
                                        <p:tgtEl>
                                          <p:spTgt spid="42"/>
                                        </p:tgtEl>
                                        <p:attrNameLst>
                                          <p:attrName>ppt_h</p:attrName>
                                        </p:attrNameLst>
                                      </p:cBhvr>
                                      <p:tavLst>
                                        <p:tav tm="0">
                                          <p:val>
                                            <p:fltVal val="0"/>
                                          </p:val>
                                        </p:tav>
                                        <p:tav tm="100000">
                                          <p:val>
                                            <p:strVal val="#ppt_h"/>
                                          </p:val>
                                        </p:tav>
                                      </p:tavLst>
                                    </p:anim>
                                    <p:anim calcmode="lin" valueType="num">
                                      <p:cBhvr>
                                        <p:cTn id="9" dur="500" fill="hold"/>
                                        <p:tgtEl>
                                          <p:spTgt spid="42"/>
                                        </p:tgtEl>
                                        <p:attrNameLst>
                                          <p:attrName>style.rotation</p:attrName>
                                        </p:attrNameLst>
                                      </p:cBhvr>
                                      <p:tavLst>
                                        <p:tav tm="0">
                                          <p:val>
                                            <p:fltVal val="360"/>
                                          </p:val>
                                        </p:tav>
                                        <p:tav tm="100000">
                                          <p:val>
                                            <p:fltVal val="0"/>
                                          </p:val>
                                        </p:tav>
                                      </p:tavLst>
                                    </p:anim>
                                    <p:animEffect transition="in" filter="fade">
                                      <p:cBhvr>
                                        <p:cTn id="10" dur="500"/>
                                        <p:tgtEl>
                                          <p:spTgt spid="42"/>
                                        </p:tgtEl>
                                      </p:cBhvr>
                                    </p:animEffect>
                                  </p:childTnLst>
                                </p:cTn>
                              </p:par>
                              <p:par>
                                <p:cTn id="11" presetID="12" presetClass="entr" presetSubtype="1" fill="hold" grpId="0" nodeType="withEffect">
                                  <p:stCondLst>
                                    <p:cond delay="125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p:tgtEl>
                                          <p:spTgt spid="6"/>
                                        </p:tgtEl>
                                        <p:attrNameLst>
                                          <p:attrName>ppt_y</p:attrName>
                                        </p:attrNameLst>
                                      </p:cBhvr>
                                      <p:tavLst>
                                        <p:tav tm="0">
                                          <p:val>
                                            <p:strVal val="#ppt_y-#ppt_h*1.125000"/>
                                          </p:val>
                                        </p:tav>
                                        <p:tav tm="100000">
                                          <p:val>
                                            <p:strVal val="#ppt_y"/>
                                          </p:val>
                                        </p:tav>
                                      </p:tavLst>
                                    </p:anim>
                                    <p:animEffect transition="in" filter="wipe(down)">
                                      <p:cBhvr>
                                        <p:cTn id="14" dur="500"/>
                                        <p:tgtEl>
                                          <p:spTgt spid="6"/>
                                        </p:tgtEl>
                                      </p:cBhvr>
                                    </p:animEffect>
                                  </p:childTnLst>
                                </p:cTn>
                              </p:par>
                              <p:par>
                                <p:cTn id="15" presetID="34" presetClass="emph" presetSubtype="0" fill="hold" grpId="1" nodeType="withEffect">
                                  <p:stCondLst>
                                    <p:cond delay="1750"/>
                                  </p:stCondLst>
                                  <p:childTnLst>
                                    <p:animMotion origin="layout" path="M 2.5E-6 -4.32099E-6 L 2.5E-6 -0.07222 " pathEditMode="relative" rAng="0" ptsTypes="AA">
                                      <p:cBhvr>
                                        <p:cTn id="16" dur="250" accel="50000" decel="50000" autoRev="1" fill="hold">
                                          <p:stCondLst>
                                            <p:cond delay="0"/>
                                          </p:stCondLst>
                                        </p:cTn>
                                        <p:tgtEl>
                                          <p:spTgt spid="6"/>
                                        </p:tgtEl>
                                        <p:attrNameLst>
                                          <p:attrName>ppt_x</p:attrName>
                                          <p:attrName>ppt_y</p:attrName>
                                        </p:attrNameLst>
                                      </p:cBhvr>
                                      <p:rCtr x="0" y="-3611"/>
                                    </p:animMotion>
                                    <p:animRot by="1500000">
                                      <p:cBhvr>
                                        <p:cTn id="17" dur="125" fill="hold">
                                          <p:stCondLst>
                                            <p:cond delay="0"/>
                                          </p:stCondLst>
                                        </p:cTn>
                                        <p:tgtEl>
                                          <p:spTgt spid="6"/>
                                        </p:tgtEl>
                                        <p:attrNameLst>
                                          <p:attrName>r</p:attrName>
                                        </p:attrNameLst>
                                      </p:cBhvr>
                                    </p:animRot>
                                    <p:animRot by="-1500000">
                                      <p:cBhvr>
                                        <p:cTn id="18" dur="125" fill="hold">
                                          <p:stCondLst>
                                            <p:cond delay="125"/>
                                          </p:stCondLst>
                                        </p:cTn>
                                        <p:tgtEl>
                                          <p:spTgt spid="6"/>
                                        </p:tgtEl>
                                        <p:attrNameLst>
                                          <p:attrName>r</p:attrName>
                                        </p:attrNameLst>
                                      </p:cBhvr>
                                    </p:animRot>
                                    <p:animRot by="-1500000">
                                      <p:cBhvr>
                                        <p:cTn id="19" dur="125" fill="hold">
                                          <p:stCondLst>
                                            <p:cond delay="250"/>
                                          </p:stCondLst>
                                        </p:cTn>
                                        <p:tgtEl>
                                          <p:spTgt spid="6"/>
                                        </p:tgtEl>
                                        <p:attrNameLst>
                                          <p:attrName>r</p:attrName>
                                        </p:attrNameLst>
                                      </p:cBhvr>
                                    </p:animRot>
                                    <p:animRot by="1500000">
                                      <p:cBhvr>
                                        <p:cTn id="20" dur="125" fill="hold">
                                          <p:stCondLst>
                                            <p:cond delay="375"/>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6" grpId="0"/>
      <p:bldP spid="6" grpId="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253022" y="37646"/>
            <a:ext cx="4503156" cy="584775"/>
          </a:xfrm>
          <a:prstGeom prst="rect">
            <a:avLst/>
          </a:prstGeom>
        </p:spPr>
        <p:txBody>
          <a:bodyPr wrap="none">
            <a:spAutoFit/>
          </a:bodyPr>
          <a:lstStyle/>
          <a:p>
            <a:pPr lvl="0" algn="ctr"/>
            <a:r>
              <a:rPr lang="en-US" altLang="zh-CN" sz="3200" b="1" smtClean="0">
                <a:solidFill>
                  <a:srgbClr val="FF0000"/>
                </a:solidFill>
                <a:latin typeface="Arial-Rounded" pitchFamily="34" charset="0"/>
                <a:ea typeface="Arial-Rounded" pitchFamily="34" charset="0"/>
                <a:cs typeface="Arial-Rounded" pitchFamily="34" charset="0"/>
                <a:sym typeface="+mn-lt"/>
              </a:rPr>
              <a:t>Ruộng bậc thang ở Sa Pa</a:t>
            </a:r>
            <a:endParaRPr lang="en-US" altLang="zh-CN" sz="3200" b="1" dirty="0">
              <a:solidFill>
                <a:srgbClr val="FF0000"/>
              </a:solidFill>
              <a:latin typeface="Arial-Rounded" pitchFamily="34" charset="0"/>
              <a:ea typeface="Arial-Rounded" pitchFamily="34" charset="0"/>
              <a:cs typeface="Arial-Rounded" pitchFamily="34" charset="0"/>
              <a:sym typeface="+mn-lt"/>
            </a:endParaRPr>
          </a:p>
        </p:txBody>
      </p:sp>
      <p:sp>
        <p:nvSpPr>
          <p:cNvPr id="10" name="TextBox 9"/>
          <p:cNvSpPr txBox="1"/>
          <p:nvPr/>
        </p:nvSpPr>
        <p:spPr>
          <a:xfrm>
            <a:off x="418290" y="660851"/>
            <a:ext cx="8186492" cy="1938992"/>
          </a:xfrm>
          <a:prstGeom prst="rect">
            <a:avLst/>
          </a:prstGeom>
          <a:noFill/>
        </p:spPr>
        <p:txBody>
          <a:bodyPr wrap="square" rtlCol="0">
            <a:spAutoFit/>
          </a:bodyPr>
          <a:lstStyle/>
          <a:p>
            <a:pPr algn="just"/>
            <a:r>
              <a:rPr lang="en-US" smtClean="0"/>
              <a:t>	</a:t>
            </a:r>
            <a:r>
              <a:rPr lang="en-US" sz="2400" smtClean="0">
                <a:latin typeface="Arial" panose="020B0604020202020204" pitchFamily="34" charset="0"/>
                <a:cs typeface="Arial" panose="020B0604020202020204" pitchFamily="34" charset="0"/>
              </a:rPr>
              <a:t>Đến Sa Pa vào mùa lúa chín, khách du lịch có dịp ngắm nhìn vẻ đẹp rực rỡ của những khu ruộng bậc thang khổng lồ. Từng bậc, từng bậc như nối mặt đất với bầu trời. Một màu vàng trải dài bất tận. Đâu đâu cũng ngạt ngào hương lúa.</a:t>
            </a:r>
            <a:endParaRPr lang="en-US" sz="2400">
              <a:latin typeface="Arial" panose="020B0604020202020204" pitchFamily="34" charset="0"/>
              <a:cs typeface="Arial" panose="020B0604020202020204" pitchFamily="34" charset="0"/>
            </a:endParaRPr>
          </a:p>
        </p:txBody>
      </p:sp>
      <p:sp>
        <p:nvSpPr>
          <p:cNvPr id="15" name="TextBox 14"/>
          <p:cNvSpPr txBox="1"/>
          <p:nvPr/>
        </p:nvSpPr>
        <p:spPr>
          <a:xfrm>
            <a:off x="475988" y="2571750"/>
            <a:ext cx="8186492" cy="2085186"/>
          </a:xfrm>
          <a:prstGeom prst="rect">
            <a:avLst/>
          </a:prstGeom>
          <a:noFill/>
        </p:spPr>
        <p:txBody>
          <a:bodyPr wrap="square" rtlCol="0">
            <a:spAutoFit/>
          </a:bodyPr>
          <a:lstStyle/>
          <a:p>
            <a:pPr algn="just"/>
            <a:r>
              <a:rPr lang="en-US" sz="1400" smtClean="0">
                <a:latin typeface="Arial" panose="020B0604020202020204" pitchFamily="34" charset="0"/>
                <a:cs typeface="Arial" panose="020B0604020202020204" pitchFamily="34" charset="0"/>
              </a:rPr>
              <a:t>	</a:t>
            </a:r>
            <a:r>
              <a:rPr lang="en-US" sz="2400" smtClean="0">
                <a:latin typeface="Arial" panose="020B0604020202020204" pitchFamily="34" charset="0"/>
                <a:cs typeface="Arial" panose="020B0604020202020204" pitchFamily="34" charset="0"/>
              </a:rPr>
              <a:t>Những khu ruộng bậc thang ở Sa Pa đã có từ hang trăm năm nay. Chúng được tạo nên bởi đôi bàn tay chăm chỉ, cần mẫn của những người H’mông, Dao, Hà Nhì,… sống ở đây.</a:t>
            </a:r>
            <a:endParaRPr lang="en-US" sz="2000">
              <a:latin typeface="Arial" panose="020B0604020202020204" pitchFamily="34" charset="0"/>
              <a:cs typeface="Arial" panose="020B0604020202020204" pitchFamily="34" charset="0"/>
            </a:endParaRPr>
          </a:p>
          <a:p>
            <a:pPr algn="just"/>
            <a:r>
              <a:rPr lang="en-US" sz="2000" i="1" smtClean="0">
                <a:latin typeface="Arial" panose="020B0604020202020204" pitchFamily="34" charset="0"/>
                <a:cs typeface="Arial" panose="020B0604020202020204" pitchFamily="34" charset="0"/>
              </a:rPr>
              <a:t>							(Theo vinhphuctv.vn)</a:t>
            </a:r>
          </a:p>
          <a:p>
            <a:endParaRPr lang="en-US"/>
          </a:p>
        </p:txBody>
      </p:sp>
      <p:sp>
        <p:nvSpPr>
          <p:cNvPr id="2" name="TextBox 1"/>
          <p:cNvSpPr txBox="1"/>
          <p:nvPr/>
        </p:nvSpPr>
        <p:spPr>
          <a:xfrm>
            <a:off x="594167" y="4456880"/>
            <a:ext cx="7694580" cy="400110"/>
          </a:xfrm>
          <a:prstGeom prst="rect">
            <a:avLst/>
          </a:prstGeom>
          <a:noFill/>
        </p:spPr>
        <p:txBody>
          <a:bodyPr wrap="square" rtlCol="0">
            <a:spAutoFit/>
          </a:bodyPr>
          <a:lstStyle/>
          <a:p>
            <a:r>
              <a:rPr lang="en-US" sz="2000" smtClean="0">
                <a:solidFill>
                  <a:srgbClr val="FF0000"/>
                </a:solidFill>
                <a:latin typeface="Arial" panose="020B0604020202020204" pitchFamily="34" charset="0"/>
                <a:cs typeface="Arial" panose="020B0604020202020204" pitchFamily="34" charset="0"/>
              </a:rPr>
              <a:t>Từ ngữ: </a:t>
            </a:r>
            <a:r>
              <a:rPr lang="en-US" sz="2000" i="1" smtClean="0">
                <a:solidFill>
                  <a:srgbClr val="FF0000"/>
                </a:solidFill>
                <a:latin typeface="Arial" panose="020B0604020202020204" pitchFamily="34" charset="0"/>
                <a:cs typeface="Arial" panose="020B0604020202020204" pitchFamily="34" charset="0"/>
              </a:rPr>
              <a:t>ruộng bậc thang, khổng lồ, bất tận, ngọt ngào, cần mẫn</a:t>
            </a:r>
            <a:endParaRPr lang="en-US" sz="2000" i="1">
              <a:solidFill>
                <a:srgbClr val="FF0000"/>
              </a:solidFill>
              <a:latin typeface="Arial" panose="020B0604020202020204" pitchFamily="34" charset="0"/>
              <a:cs typeface="Arial" panose="020B0604020202020204" pitchFamily="34" charset="0"/>
            </a:endParaRPr>
          </a:p>
        </p:txBody>
      </p:sp>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b="7896"/>
          <a:stretch/>
        </p:blipFill>
        <p:spPr>
          <a:xfrm>
            <a:off x="7943300" y="3877228"/>
            <a:ext cx="1286856" cy="1267028"/>
          </a:xfrm>
          <a:prstGeom prst="rect">
            <a:avLst/>
          </a:prstGeom>
        </p:spPr>
      </p:pic>
      <p:pic>
        <p:nvPicPr>
          <p:cNvPr id="16" name="Picture 15"/>
          <p:cNvPicPr>
            <a:picLocks noChangeAspect="1"/>
          </p:cNvPicPr>
          <p:nvPr/>
        </p:nvPicPr>
        <p:blipFill rotWithShape="1">
          <a:blip r:embed="rId3" cstate="print">
            <a:extLst>
              <a:ext uri="{28A0092B-C50C-407E-A947-70E740481C1C}">
                <a14:useLocalDpi xmlns:a14="http://schemas.microsoft.com/office/drawing/2010/main" val="0"/>
              </a:ext>
            </a:extLst>
          </a:blip>
          <a:srcRect b="7896"/>
          <a:stretch/>
        </p:blipFill>
        <p:spPr>
          <a:xfrm flipH="1">
            <a:off x="-150721" y="4335699"/>
            <a:ext cx="820442" cy="807801"/>
          </a:xfrm>
          <a:prstGeom prst="rect">
            <a:avLst/>
          </a:prstGeom>
        </p:spPr>
      </p:pic>
    </p:spTree>
    <p:extLst>
      <p:ext uri="{BB962C8B-B14F-4D97-AF65-F5344CB8AC3E}">
        <p14:creationId xmlns:p14="http://schemas.microsoft.com/office/powerpoint/2010/main" val="558805281"/>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253022" y="37646"/>
            <a:ext cx="4503156" cy="584775"/>
          </a:xfrm>
          <a:prstGeom prst="rect">
            <a:avLst/>
          </a:prstGeom>
        </p:spPr>
        <p:txBody>
          <a:bodyPr wrap="none">
            <a:spAutoFit/>
          </a:bodyPr>
          <a:lstStyle/>
          <a:p>
            <a:pPr lvl="0" algn="ctr"/>
            <a:r>
              <a:rPr lang="en-US" altLang="zh-CN" sz="3200" b="1" smtClean="0">
                <a:solidFill>
                  <a:srgbClr val="FF0000"/>
                </a:solidFill>
                <a:latin typeface="Arial-Rounded" pitchFamily="34" charset="0"/>
                <a:ea typeface="Arial-Rounded" pitchFamily="34" charset="0"/>
                <a:cs typeface="Arial-Rounded" pitchFamily="34" charset="0"/>
                <a:sym typeface="+mn-lt"/>
              </a:rPr>
              <a:t>Ruộng bậc thang ở Sa Pa</a:t>
            </a:r>
            <a:endParaRPr lang="en-US" altLang="zh-CN" sz="3200" b="1" dirty="0">
              <a:solidFill>
                <a:srgbClr val="FF0000"/>
              </a:solidFill>
              <a:latin typeface="Arial-Rounded" pitchFamily="34" charset="0"/>
              <a:ea typeface="Arial-Rounded" pitchFamily="34" charset="0"/>
              <a:cs typeface="Arial-Rounded" pitchFamily="34" charset="0"/>
              <a:sym typeface="+mn-lt"/>
            </a:endParaRPr>
          </a:p>
        </p:txBody>
      </p:sp>
      <p:sp>
        <p:nvSpPr>
          <p:cNvPr id="10" name="TextBox 9"/>
          <p:cNvSpPr txBox="1"/>
          <p:nvPr/>
        </p:nvSpPr>
        <p:spPr>
          <a:xfrm>
            <a:off x="418290" y="660851"/>
            <a:ext cx="8186492" cy="1938992"/>
          </a:xfrm>
          <a:prstGeom prst="rect">
            <a:avLst/>
          </a:prstGeom>
          <a:noFill/>
        </p:spPr>
        <p:txBody>
          <a:bodyPr wrap="square" rtlCol="0">
            <a:spAutoFit/>
          </a:bodyPr>
          <a:lstStyle/>
          <a:p>
            <a:pPr algn="just"/>
            <a:r>
              <a:rPr lang="en-US" smtClean="0"/>
              <a:t>	</a:t>
            </a:r>
            <a:r>
              <a:rPr lang="en-US" sz="2400" smtClean="0">
                <a:latin typeface="Arial" panose="020B0604020202020204" pitchFamily="34" charset="0"/>
                <a:cs typeface="Arial" panose="020B0604020202020204" pitchFamily="34" charset="0"/>
              </a:rPr>
              <a:t>Đến Sa Pa vào mùa lúa chín, khách du lịch có dịp ngắm nhìn vẻ đẹp rực rỡ của những khu ruộng bậc thang khổng lồ.  Từng bậc, từng bậc như nối mặt đất với bầu trời.  Một màu vàng trải dài bất tận. Đâu đâu cũng ngạt ngào hương lúa.</a:t>
            </a:r>
            <a:endParaRPr lang="en-US" sz="2400">
              <a:latin typeface="Arial" panose="020B0604020202020204" pitchFamily="34" charset="0"/>
              <a:cs typeface="Arial" panose="020B0604020202020204" pitchFamily="34" charset="0"/>
            </a:endParaRPr>
          </a:p>
        </p:txBody>
      </p:sp>
      <p:sp>
        <p:nvSpPr>
          <p:cNvPr id="15" name="TextBox 14"/>
          <p:cNvSpPr txBox="1"/>
          <p:nvPr/>
        </p:nvSpPr>
        <p:spPr>
          <a:xfrm>
            <a:off x="475988" y="2571750"/>
            <a:ext cx="8186492" cy="2085186"/>
          </a:xfrm>
          <a:prstGeom prst="rect">
            <a:avLst/>
          </a:prstGeom>
          <a:noFill/>
        </p:spPr>
        <p:txBody>
          <a:bodyPr wrap="square" rtlCol="0">
            <a:spAutoFit/>
          </a:bodyPr>
          <a:lstStyle/>
          <a:p>
            <a:pPr algn="just"/>
            <a:r>
              <a:rPr lang="en-US" sz="1400" smtClean="0">
                <a:latin typeface="Arial" panose="020B0604020202020204" pitchFamily="34" charset="0"/>
                <a:cs typeface="Arial" panose="020B0604020202020204" pitchFamily="34" charset="0"/>
              </a:rPr>
              <a:t>	</a:t>
            </a:r>
            <a:r>
              <a:rPr lang="en-US" sz="2400" smtClean="0">
                <a:latin typeface="Arial" panose="020B0604020202020204" pitchFamily="34" charset="0"/>
                <a:cs typeface="Arial" panose="020B0604020202020204" pitchFamily="34" charset="0"/>
              </a:rPr>
              <a:t>Những khu ruộng bậc thang ở Sa Pa đã có từ hang trăm năm nay.  Chúng được tạo nên bởi đôi bàn tay chăm chỉ, cần mẫn của những người H’mông, Dao, Hà Nhì,… sống ở đây.</a:t>
            </a:r>
            <a:endParaRPr lang="en-US" sz="2000">
              <a:latin typeface="Arial" panose="020B0604020202020204" pitchFamily="34" charset="0"/>
              <a:cs typeface="Arial" panose="020B0604020202020204" pitchFamily="34" charset="0"/>
            </a:endParaRPr>
          </a:p>
          <a:p>
            <a:pPr algn="just"/>
            <a:r>
              <a:rPr lang="en-US" sz="2000" i="1" smtClean="0">
                <a:latin typeface="Arial" panose="020B0604020202020204" pitchFamily="34" charset="0"/>
                <a:cs typeface="Arial" panose="020B0604020202020204" pitchFamily="34" charset="0"/>
              </a:rPr>
              <a:t>							(Theo vinhphuctv.vn)</a:t>
            </a:r>
          </a:p>
          <a:p>
            <a:endParaRPr lang="en-US"/>
          </a:p>
        </p:txBody>
      </p:sp>
      <p:sp>
        <p:nvSpPr>
          <p:cNvPr id="2" name="TextBox 1"/>
          <p:cNvSpPr txBox="1"/>
          <p:nvPr/>
        </p:nvSpPr>
        <p:spPr>
          <a:xfrm>
            <a:off x="594167" y="4456880"/>
            <a:ext cx="7694580" cy="400110"/>
          </a:xfrm>
          <a:prstGeom prst="rect">
            <a:avLst/>
          </a:prstGeom>
          <a:noFill/>
        </p:spPr>
        <p:txBody>
          <a:bodyPr wrap="square" rtlCol="0">
            <a:spAutoFit/>
          </a:bodyPr>
          <a:lstStyle/>
          <a:p>
            <a:r>
              <a:rPr lang="en-US" sz="2000" smtClean="0">
                <a:solidFill>
                  <a:srgbClr val="FF0000"/>
                </a:solidFill>
                <a:latin typeface="Arial" panose="020B0604020202020204" pitchFamily="34" charset="0"/>
                <a:cs typeface="Arial" panose="020B0604020202020204" pitchFamily="34" charset="0"/>
              </a:rPr>
              <a:t>Từ ngữ: </a:t>
            </a:r>
            <a:r>
              <a:rPr lang="en-US" sz="2000" i="1" smtClean="0">
                <a:solidFill>
                  <a:srgbClr val="FF0000"/>
                </a:solidFill>
                <a:latin typeface="Arial" panose="020B0604020202020204" pitchFamily="34" charset="0"/>
                <a:cs typeface="Arial" panose="020B0604020202020204" pitchFamily="34" charset="0"/>
              </a:rPr>
              <a:t>ruộng bậc thang, khổng lồ, bất tận, ngọt ngào, cần mẫn</a:t>
            </a:r>
            <a:endParaRPr lang="en-US" sz="2000" i="1">
              <a:solidFill>
                <a:srgbClr val="FF0000"/>
              </a:solidFill>
              <a:latin typeface="Arial" panose="020B0604020202020204" pitchFamily="34" charset="0"/>
              <a:cs typeface="Arial" panose="020B0604020202020204" pitchFamily="34" charset="0"/>
            </a:endParaRPr>
          </a:p>
        </p:txBody>
      </p:sp>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b="7896"/>
          <a:stretch/>
        </p:blipFill>
        <p:spPr>
          <a:xfrm>
            <a:off x="7943300" y="3877228"/>
            <a:ext cx="1286856" cy="1267028"/>
          </a:xfrm>
          <a:prstGeom prst="rect">
            <a:avLst/>
          </a:prstGeom>
        </p:spPr>
      </p:pic>
      <p:pic>
        <p:nvPicPr>
          <p:cNvPr id="16" name="Picture 15"/>
          <p:cNvPicPr>
            <a:picLocks noChangeAspect="1"/>
          </p:cNvPicPr>
          <p:nvPr/>
        </p:nvPicPr>
        <p:blipFill rotWithShape="1">
          <a:blip r:embed="rId3" cstate="print">
            <a:extLst>
              <a:ext uri="{28A0092B-C50C-407E-A947-70E740481C1C}">
                <a14:useLocalDpi xmlns:a14="http://schemas.microsoft.com/office/drawing/2010/main" val="0"/>
              </a:ext>
            </a:extLst>
          </a:blip>
          <a:srcRect b="7896"/>
          <a:stretch/>
        </p:blipFill>
        <p:spPr>
          <a:xfrm flipH="1">
            <a:off x="-150721" y="4335699"/>
            <a:ext cx="820442" cy="807801"/>
          </a:xfrm>
          <a:prstGeom prst="rect">
            <a:avLst/>
          </a:prstGeom>
        </p:spPr>
      </p:pic>
      <p:sp>
        <p:nvSpPr>
          <p:cNvPr id="8" name="Lưu đồ: Đường kết nối 8">
            <a:extLst>
              <a:ext uri="{FF2B5EF4-FFF2-40B4-BE49-F238E27FC236}">
                <a16:creationId xmlns:a16="http://schemas.microsoft.com/office/drawing/2014/main" id="{A3F0B0FD-818E-4BBD-B401-3895387E3487}"/>
              </a:ext>
            </a:extLst>
          </p:cNvPr>
          <p:cNvSpPr/>
          <p:nvPr/>
        </p:nvSpPr>
        <p:spPr>
          <a:xfrm>
            <a:off x="875811" y="621736"/>
            <a:ext cx="267477" cy="285863"/>
          </a:xfrm>
          <a:prstGeom prst="flowChartConnector">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1600" b="1" dirty="0">
                <a:solidFill>
                  <a:schemeClr val="tx1"/>
                </a:solidFill>
                <a:latin typeface="Times New Roman" panose="02020603050405020304" pitchFamily="18" charset="0"/>
                <a:cs typeface="Times New Roman" panose="02020603050405020304" pitchFamily="18" charset="0"/>
              </a:rPr>
              <a:t>1</a:t>
            </a:r>
            <a:endParaRPr lang="vi-VN" sz="1600" b="1" dirty="0">
              <a:solidFill>
                <a:schemeClr val="tx1"/>
              </a:solidFill>
              <a:latin typeface="Times New Roman" panose="02020603050405020304" pitchFamily="18" charset="0"/>
              <a:cs typeface="Times New Roman" panose="02020603050405020304" pitchFamily="18" charset="0"/>
            </a:endParaRPr>
          </a:p>
        </p:txBody>
      </p:sp>
      <p:sp>
        <p:nvSpPr>
          <p:cNvPr id="12" name="Lưu đồ: Đường kết nối 8">
            <a:extLst>
              <a:ext uri="{FF2B5EF4-FFF2-40B4-BE49-F238E27FC236}">
                <a16:creationId xmlns:a16="http://schemas.microsoft.com/office/drawing/2014/main" id="{A3F0B0FD-818E-4BBD-B401-3895387E3487}"/>
              </a:ext>
            </a:extLst>
          </p:cNvPr>
          <p:cNvSpPr/>
          <p:nvPr/>
        </p:nvSpPr>
        <p:spPr>
          <a:xfrm>
            <a:off x="1757786" y="1376824"/>
            <a:ext cx="267477" cy="285863"/>
          </a:xfrm>
          <a:prstGeom prst="flowChartConnector">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1600" b="1" smtClean="0">
                <a:solidFill>
                  <a:schemeClr val="tx1"/>
                </a:solidFill>
                <a:latin typeface="Times New Roman" panose="02020603050405020304" pitchFamily="18" charset="0"/>
                <a:cs typeface="Times New Roman" panose="02020603050405020304" pitchFamily="18" charset="0"/>
              </a:rPr>
              <a:t>2</a:t>
            </a:r>
            <a:endParaRPr lang="vi-VN" sz="1600" b="1" dirty="0">
              <a:solidFill>
                <a:schemeClr val="tx1"/>
              </a:solidFill>
              <a:latin typeface="Times New Roman" panose="02020603050405020304" pitchFamily="18" charset="0"/>
              <a:cs typeface="Times New Roman" panose="02020603050405020304" pitchFamily="18" charset="0"/>
            </a:endParaRPr>
          </a:p>
        </p:txBody>
      </p:sp>
      <p:sp>
        <p:nvSpPr>
          <p:cNvPr id="13" name="Lưu đồ: Đường kết nối 8">
            <a:extLst>
              <a:ext uri="{FF2B5EF4-FFF2-40B4-BE49-F238E27FC236}">
                <a16:creationId xmlns:a16="http://schemas.microsoft.com/office/drawing/2014/main" id="{A3F0B0FD-818E-4BBD-B401-3895387E3487}"/>
              </a:ext>
            </a:extLst>
          </p:cNvPr>
          <p:cNvSpPr/>
          <p:nvPr/>
        </p:nvSpPr>
        <p:spPr>
          <a:xfrm>
            <a:off x="1029005" y="1747577"/>
            <a:ext cx="267477" cy="285863"/>
          </a:xfrm>
          <a:prstGeom prst="flowChartConnector">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1600" b="1" dirty="0">
                <a:solidFill>
                  <a:schemeClr val="tx1"/>
                </a:solidFill>
                <a:latin typeface="Times New Roman" panose="02020603050405020304" pitchFamily="18" charset="0"/>
                <a:cs typeface="Times New Roman" panose="02020603050405020304" pitchFamily="18" charset="0"/>
              </a:rPr>
              <a:t>3</a:t>
            </a:r>
            <a:endParaRPr lang="vi-VN" sz="1600" b="1" dirty="0">
              <a:solidFill>
                <a:schemeClr val="tx1"/>
              </a:solidFill>
              <a:latin typeface="Times New Roman" panose="02020603050405020304" pitchFamily="18" charset="0"/>
              <a:cs typeface="Times New Roman" panose="02020603050405020304" pitchFamily="18" charset="0"/>
            </a:endParaRPr>
          </a:p>
        </p:txBody>
      </p:sp>
      <p:sp>
        <p:nvSpPr>
          <p:cNvPr id="17" name="Lưu đồ: Đường kết nối 8">
            <a:extLst>
              <a:ext uri="{FF2B5EF4-FFF2-40B4-BE49-F238E27FC236}">
                <a16:creationId xmlns:a16="http://schemas.microsoft.com/office/drawing/2014/main" id="{A3F0B0FD-818E-4BBD-B401-3895387E3487}"/>
              </a:ext>
            </a:extLst>
          </p:cNvPr>
          <p:cNvSpPr/>
          <p:nvPr/>
        </p:nvSpPr>
        <p:spPr>
          <a:xfrm>
            <a:off x="5532118" y="1757304"/>
            <a:ext cx="267477" cy="285863"/>
          </a:xfrm>
          <a:prstGeom prst="flowChartConnector">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1600" b="1" dirty="0">
                <a:solidFill>
                  <a:schemeClr val="tx1"/>
                </a:solidFill>
                <a:latin typeface="Times New Roman" panose="02020603050405020304" pitchFamily="18" charset="0"/>
                <a:cs typeface="Times New Roman" panose="02020603050405020304" pitchFamily="18" charset="0"/>
              </a:rPr>
              <a:t>4</a:t>
            </a:r>
            <a:endParaRPr lang="vi-VN" sz="1600" b="1" dirty="0">
              <a:solidFill>
                <a:schemeClr val="tx1"/>
              </a:solidFill>
              <a:latin typeface="Times New Roman" panose="02020603050405020304" pitchFamily="18" charset="0"/>
              <a:cs typeface="Times New Roman" panose="02020603050405020304" pitchFamily="18" charset="0"/>
            </a:endParaRPr>
          </a:p>
        </p:txBody>
      </p:sp>
      <p:sp>
        <p:nvSpPr>
          <p:cNvPr id="18" name="Lưu đồ: Đường kết nối 8">
            <a:extLst>
              <a:ext uri="{FF2B5EF4-FFF2-40B4-BE49-F238E27FC236}">
                <a16:creationId xmlns:a16="http://schemas.microsoft.com/office/drawing/2014/main" id="{A3F0B0FD-818E-4BBD-B401-3895387E3487}"/>
              </a:ext>
            </a:extLst>
          </p:cNvPr>
          <p:cNvSpPr/>
          <p:nvPr/>
        </p:nvSpPr>
        <p:spPr>
          <a:xfrm>
            <a:off x="966062" y="2556939"/>
            <a:ext cx="267477" cy="285863"/>
          </a:xfrm>
          <a:prstGeom prst="flowChartConnector">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1600" b="1" dirty="0">
                <a:solidFill>
                  <a:schemeClr val="tx1"/>
                </a:solidFill>
                <a:latin typeface="Times New Roman" panose="02020603050405020304" pitchFamily="18" charset="0"/>
                <a:cs typeface="Times New Roman" panose="02020603050405020304" pitchFamily="18" charset="0"/>
              </a:rPr>
              <a:t>5</a:t>
            </a:r>
            <a:endParaRPr lang="vi-VN" sz="1600" b="1" dirty="0">
              <a:solidFill>
                <a:schemeClr val="tx1"/>
              </a:solidFill>
              <a:latin typeface="Times New Roman" panose="02020603050405020304" pitchFamily="18" charset="0"/>
              <a:cs typeface="Times New Roman" panose="02020603050405020304" pitchFamily="18" charset="0"/>
            </a:endParaRPr>
          </a:p>
        </p:txBody>
      </p:sp>
      <p:sp>
        <p:nvSpPr>
          <p:cNvPr id="19" name="Lưu đồ: Đường kết nối 8">
            <a:extLst>
              <a:ext uri="{FF2B5EF4-FFF2-40B4-BE49-F238E27FC236}">
                <a16:creationId xmlns:a16="http://schemas.microsoft.com/office/drawing/2014/main" id="{A3F0B0FD-818E-4BBD-B401-3895387E3487}"/>
              </a:ext>
            </a:extLst>
          </p:cNvPr>
          <p:cNvSpPr/>
          <p:nvPr/>
        </p:nvSpPr>
        <p:spPr>
          <a:xfrm>
            <a:off x="2467033" y="2926095"/>
            <a:ext cx="266442" cy="282584"/>
          </a:xfrm>
          <a:prstGeom prst="flowChartConnector">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1600" b="1" dirty="0">
                <a:solidFill>
                  <a:schemeClr val="tx1"/>
                </a:solidFill>
                <a:latin typeface="Times New Roman" panose="02020603050405020304" pitchFamily="18" charset="0"/>
                <a:cs typeface="Times New Roman" panose="02020603050405020304" pitchFamily="18" charset="0"/>
              </a:rPr>
              <a:t>6</a:t>
            </a:r>
            <a:endParaRPr lang="vi-VN" sz="1600" b="1" dirty="0">
              <a:solidFill>
                <a:schemeClr val="tx1"/>
              </a:solidFill>
              <a:latin typeface="Times New Roman" panose="02020603050405020304" pitchFamily="18" charset="0"/>
              <a:cs typeface="Times New Roman" panose="02020603050405020304" pitchFamily="18" charset="0"/>
            </a:endParaRPr>
          </a:p>
        </p:txBody>
      </p:sp>
      <p:cxnSp>
        <p:nvCxnSpPr>
          <p:cNvPr id="20" name="Straight Connector 19"/>
          <p:cNvCxnSpPr/>
          <p:nvPr/>
        </p:nvCxnSpPr>
        <p:spPr>
          <a:xfrm>
            <a:off x="3094895" y="1416818"/>
            <a:ext cx="87420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5086143" y="3729614"/>
            <a:ext cx="109359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8705247"/>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arn(inVertical)">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barn(inVertical)">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barn(inVertical)">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wipe(left)">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P spid="13" grpId="0" animBg="1"/>
      <p:bldP spid="17" grpId="0" animBg="1"/>
      <p:bldP spid="18" grpId="0" animBg="1"/>
      <p:bldP spid="1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2911682" y="999507"/>
            <a:ext cx="3760424" cy="1125416"/>
            <a:chOff x="2911682" y="999507"/>
            <a:chExt cx="3760424" cy="1125416"/>
          </a:xfrm>
        </p:grpSpPr>
        <p:pic>
          <p:nvPicPr>
            <p:cNvPr id="1026" name="Picture 2" descr="Green Banner PNG Images, Free Transparent Green Banner Download - KindPNG"/>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0000" b="90000" l="0" r="98800"/>
                      </a14:imgEffect>
                    </a14:imgLayer>
                  </a14:imgProps>
                </a:ext>
                <a:ext uri="{28A0092B-C50C-407E-A947-70E740481C1C}">
                  <a14:useLocalDpi xmlns:a14="http://schemas.microsoft.com/office/drawing/2010/main" val="0"/>
                </a:ext>
              </a:extLst>
            </a:blip>
            <a:srcRect t="27693" b="30109"/>
            <a:stretch/>
          </p:blipFill>
          <p:spPr bwMode="auto">
            <a:xfrm>
              <a:off x="2911682" y="999507"/>
              <a:ext cx="3760424" cy="112541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911682" y="1147984"/>
              <a:ext cx="3192388" cy="707886"/>
            </a:xfrm>
            <a:prstGeom prst="rect">
              <a:avLst/>
            </a:prstGeom>
            <a:noFill/>
            <a:ln>
              <a:noFill/>
            </a:ln>
          </p:spPr>
          <p:txBody>
            <a:bodyPr wrap="square" rtlCol="0">
              <a:spAutoFit/>
            </a:bodyPr>
            <a:lstStyle/>
            <a:p>
              <a:pPr algn="ctr"/>
              <a:r>
                <a:rPr lang="en-US" altLang="zh-CN" sz="4000" b="1" smtClean="0">
                  <a:solidFill>
                    <a:prstClr val="black"/>
                  </a:solidFill>
                  <a:latin typeface="Arial" panose="020B0604020202020204" pitchFamily="34" charset="0"/>
                  <a:ea typeface="Arial-Rounded" panose="020B0500000000000000" pitchFamily="34" charset="-93"/>
                  <a:cs typeface="Arial" panose="020B0604020202020204" pitchFamily="34" charset="0"/>
                  <a:sym typeface="+mn-lt"/>
                </a:rPr>
                <a:t>Rực rỡ</a:t>
              </a:r>
              <a:endParaRPr lang="en-US" sz="4000" b="1" dirty="0">
                <a:latin typeface="Arial" panose="020B0604020202020204" pitchFamily="34" charset="0"/>
                <a:cs typeface="Arial" panose="020B0604020202020204" pitchFamily="34" charset="0"/>
              </a:endParaRPr>
            </a:p>
          </p:txBody>
        </p:sp>
      </p:grpSp>
      <p:grpSp>
        <p:nvGrpSpPr>
          <p:cNvPr id="7" name="Group 6"/>
          <p:cNvGrpSpPr/>
          <p:nvPr/>
        </p:nvGrpSpPr>
        <p:grpSpPr>
          <a:xfrm>
            <a:off x="2911682" y="2273400"/>
            <a:ext cx="3760424" cy="1125416"/>
            <a:chOff x="2911682" y="2273400"/>
            <a:chExt cx="3760424" cy="1125416"/>
          </a:xfrm>
        </p:grpSpPr>
        <p:pic>
          <p:nvPicPr>
            <p:cNvPr id="8" name="Picture 2" descr="Green Banner PNG Images, Free Transparent Green Banner Download - KindPNG"/>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0000" b="90000" l="0" r="98800"/>
                      </a14:imgEffect>
                    </a14:imgLayer>
                  </a14:imgProps>
                </a:ext>
                <a:ext uri="{28A0092B-C50C-407E-A947-70E740481C1C}">
                  <a14:useLocalDpi xmlns:a14="http://schemas.microsoft.com/office/drawing/2010/main" val="0"/>
                </a:ext>
              </a:extLst>
            </a:blip>
            <a:srcRect t="27693" b="30109"/>
            <a:stretch/>
          </p:blipFill>
          <p:spPr bwMode="auto">
            <a:xfrm>
              <a:off x="2911682" y="2273400"/>
              <a:ext cx="3760424" cy="112541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069468" y="2404030"/>
              <a:ext cx="3192388" cy="707886"/>
            </a:xfrm>
            <a:prstGeom prst="rect">
              <a:avLst/>
            </a:prstGeom>
            <a:noFill/>
            <a:ln>
              <a:noFill/>
            </a:ln>
          </p:spPr>
          <p:txBody>
            <a:bodyPr wrap="square" rtlCol="0">
              <a:spAutoFit/>
            </a:bodyPr>
            <a:lstStyle/>
            <a:p>
              <a:pPr algn="ctr"/>
              <a:r>
                <a:rPr lang="en-US" sz="4000" b="1" smtClean="0">
                  <a:solidFill>
                    <a:prstClr val="black"/>
                  </a:solidFill>
                  <a:latin typeface="Arial" panose="020B0604020202020204" pitchFamily="34" charset="0"/>
                  <a:ea typeface="Arial-Rounded" panose="020B0500000000000000" pitchFamily="34" charset="-93"/>
                  <a:cs typeface="Arial" panose="020B0604020202020204" pitchFamily="34" charset="0"/>
                  <a:sym typeface="+mn-lt"/>
                </a:rPr>
                <a:t>H’ mông</a:t>
              </a:r>
              <a:endParaRPr lang="en-US" sz="4000" b="1"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725785500"/>
      </p:ext>
    </p:extLst>
  </p:cSld>
  <p:clrMapOvr>
    <a:masterClrMapping/>
  </p:clrMapOvr>
  <mc:AlternateContent xmlns:mc="http://schemas.openxmlformats.org/markup-compatibility/2006" xmlns:p14="http://schemas.microsoft.com/office/powerpoint/2010/main">
    <mc:Choice Requires="p14">
      <p:transition p14:dur="1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253022" y="37646"/>
            <a:ext cx="4503156" cy="584775"/>
          </a:xfrm>
          <a:prstGeom prst="rect">
            <a:avLst/>
          </a:prstGeom>
        </p:spPr>
        <p:txBody>
          <a:bodyPr wrap="none">
            <a:spAutoFit/>
          </a:bodyPr>
          <a:lstStyle/>
          <a:p>
            <a:pPr lvl="0" algn="ctr"/>
            <a:r>
              <a:rPr lang="en-US" altLang="zh-CN" sz="3200" b="1" smtClean="0">
                <a:solidFill>
                  <a:srgbClr val="FF0000"/>
                </a:solidFill>
                <a:latin typeface="Arial-Rounded" pitchFamily="34" charset="0"/>
                <a:ea typeface="Arial-Rounded" pitchFamily="34" charset="0"/>
                <a:cs typeface="Arial-Rounded" pitchFamily="34" charset="0"/>
                <a:sym typeface="+mn-lt"/>
              </a:rPr>
              <a:t>Ruộng bậc thang ở Sa Pa</a:t>
            </a:r>
            <a:endParaRPr lang="en-US" altLang="zh-CN" sz="3200" b="1" dirty="0">
              <a:solidFill>
                <a:srgbClr val="FF0000"/>
              </a:solidFill>
              <a:latin typeface="Arial-Rounded" pitchFamily="34" charset="0"/>
              <a:ea typeface="Arial-Rounded" pitchFamily="34" charset="0"/>
              <a:cs typeface="Arial-Rounded" pitchFamily="34" charset="0"/>
              <a:sym typeface="+mn-lt"/>
            </a:endParaRPr>
          </a:p>
        </p:txBody>
      </p:sp>
      <p:sp>
        <p:nvSpPr>
          <p:cNvPr id="10" name="TextBox 9"/>
          <p:cNvSpPr txBox="1"/>
          <p:nvPr/>
        </p:nvSpPr>
        <p:spPr>
          <a:xfrm>
            <a:off x="418290" y="660851"/>
            <a:ext cx="8186492" cy="1938992"/>
          </a:xfrm>
          <a:prstGeom prst="rect">
            <a:avLst/>
          </a:prstGeom>
          <a:noFill/>
        </p:spPr>
        <p:txBody>
          <a:bodyPr wrap="square" rtlCol="0">
            <a:spAutoFit/>
          </a:bodyPr>
          <a:lstStyle/>
          <a:p>
            <a:pPr algn="just"/>
            <a:r>
              <a:rPr lang="en-US" smtClean="0"/>
              <a:t>	</a:t>
            </a:r>
            <a:r>
              <a:rPr lang="en-US" sz="2400" smtClean="0">
                <a:latin typeface="Arial" panose="020B0604020202020204" pitchFamily="34" charset="0"/>
                <a:cs typeface="Arial" panose="020B0604020202020204" pitchFamily="34" charset="0"/>
              </a:rPr>
              <a:t>Đến Sa Pa vào mùa lúa chín, khách du lịch có dịp ngắm nhìn vẻ đẹp rực rỡ của những khu ruộng bậc thang khổng lồ.  Từng bậc, từng bậc như nối mặt đất với bầu trời.  Một màu vàng trải dài bất tận. Đâu đâu cũng ngạt ngào hương lúa.</a:t>
            </a:r>
            <a:endParaRPr lang="en-US" sz="2400">
              <a:latin typeface="Arial" panose="020B0604020202020204" pitchFamily="34" charset="0"/>
              <a:cs typeface="Arial" panose="020B0604020202020204" pitchFamily="34" charset="0"/>
            </a:endParaRPr>
          </a:p>
        </p:txBody>
      </p:sp>
      <p:sp>
        <p:nvSpPr>
          <p:cNvPr id="15" name="TextBox 14"/>
          <p:cNvSpPr txBox="1"/>
          <p:nvPr/>
        </p:nvSpPr>
        <p:spPr>
          <a:xfrm>
            <a:off x="475988" y="2571750"/>
            <a:ext cx="8186492" cy="2085186"/>
          </a:xfrm>
          <a:prstGeom prst="rect">
            <a:avLst/>
          </a:prstGeom>
          <a:noFill/>
        </p:spPr>
        <p:txBody>
          <a:bodyPr wrap="square" rtlCol="0">
            <a:spAutoFit/>
          </a:bodyPr>
          <a:lstStyle/>
          <a:p>
            <a:pPr algn="just"/>
            <a:r>
              <a:rPr lang="en-US" sz="1400" smtClean="0">
                <a:latin typeface="Arial" panose="020B0604020202020204" pitchFamily="34" charset="0"/>
                <a:cs typeface="Arial" panose="020B0604020202020204" pitchFamily="34" charset="0"/>
              </a:rPr>
              <a:t>	</a:t>
            </a:r>
            <a:r>
              <a:rPr lang="en-US" sz="2400" smtClean="0">
                <a:latin typeface="Arial" panose="020B0604020202020204" pitchFamily="34" charset="0"/>
                <a:cs typeface="Arial" panose="020B0604020202020204" pitchFamily="34" charset="0"/>
              </a:rPr>
              <a:t>Những khu ruộng bậc thang ở Sa Pa đã có từ hang trăm năm nay.  Chúng được tạo nên bởi đôi bàn tay chăm chỉ, cần mẫn của những người H’mông, Dao, Hà Nhì,… sống ở đây.</a:t>
            </a:r>
            <a:endParaRPr lang="en-US" sz="2000">
              <a:latin typeface="Arial" panose="020B0604020202020204" pitchFamily="34" charset="0"/>
              <a:cs typeface="Arial" panose="020B0604020202020204" pitchFamily="34" charset="0"/>
            </a:endParaRPr>
          </a:p>
          <a:p>
            <a:pPr algn="just"/>
            <a:r>
              <a:rPr lang="en-US" sz="2000" i="1" smtClean="0">
                <a:latin typeface="Arial" panose="020B0604020202020204" pitchFamily="34" charset="0"/>
                <a:cs typeface="Arial" panose="020B0604020202020204" pitchFamily="34" charset="0"/>
              </a:rPr>
              <a:t>							(Theo vinhphuctv.vn)</a:t>
            </a:r>
          </a:p>
          <a:p>
            <a:endParaRPr lang="en-US"/>
          </a:p>
        </p:txBody>
      </p:sp>
      <p:sp>
        <p:nvSpPr>
          <p:cNvPr id="2" name="TextBox 1"/>
          <p:cNvSpPr txBox="1"/>
          <p:nvPr/>
        </p:nvSpPr>
        <p:spPr>
          <a:xfrm>
            <a:off x="594167" y="4456880"/>
            <a:ext cx="7694580" cy="400110"/>
          </a:xfrm>
          <a:prstGeom prst="rect">
            <a:avLst/>
          </a:prstGeom>
          <a:noFill/>
        </p:spPr>
        <p:txBody>
          <a:bodyPr wrap="square" rtlCol="0">
            <a:spAutoFit/>
          </a:bodyPr>
          <a:lstStyle/>
          <a:p>
            <a:r>
              <a:rPr lang="en-US" sz="2000" smtClean="0">
                <a:solidFill>
                  <a:srgbClr val="FF0000"/>
                </a:solidFill>
                <a:latin typeface="Arial" panose="020B0604020202020204" pitchFamily="34" charset="0"/>
                <a:cs typeface="Arial" panose="020B0604020202020204" pitchFamily="34" charset="0"/>
              </a:rPr>
              <a:t>Từ ngữ: </a:t>
            </a:r>
            <a:r>
              <a:rPr lang="en-US" sz="2000" i="1" smtClean="0">
                <a:solidFill>
                  <a:srgbClr val="FF0000"/>
                </a:solidFill>
                <a:latin typeface="Arial" panose="020B0604020202020204" pitchFamily="34" charset="0"/>
                <a:cs typeface="Arial" panose="020B0604020202020204" pitchFamily="34" charset="0"/>
              </a:rPr>
              <a:t>ruộng bậc thang, khổng lồ, bất tận, ngọt ngào, cần mẫn</a:t>
            </a:r>
            <a:endParaRPr lang="en-US" sz="2000" i="1">
              <a:solidFill>
                <a:srgbClr val="FF0000"/>
              </a:solidFill>
              <a:latin typeface="Arial" panose="020B0604020202020204" pitchFamily="34" charset="0"/>
              <a:cs typeface="Arial" panose="020B0604020202020204" pitchFamily="34" charset="0"/>
            </a:endParaRPr>
          </a:p>
        </p:txBody>
      </p:sp>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b="7896"/>
          <a:stretch/>
        </p:blipFill>
        <p:spPr>
          <a:xfrm>
            <a:off x="7943300" y="3877228"/>
            <a:ext cx="1286856" cy="1267028"/>
          </a:xfrm>
          <a:prstGeom prst="rect">
            <a:avLst/>
          </a:prstGeom>
        </p:spPr>
      </p:pic>
      <p:pic>
        <p:nvPicPr>
          <p:cNvPr id="16" name="Picture 15"/>
          <p:cNvPicPr>
            <a:picLocks noChangeAspect="1"/>
          </p:cNvPicPr>
          <p:nvPr/>
        </p:nvPicPr>
        <p:blipFill rotWithShape="1">
          <a:blip r:embed="rId3" cstate="print">
            <a:extLst>
              <a:ext uri="{28A0092B-C50C-407E-A947-70E740481C1C}">
                <a14:useLocalDpi xmlns:a14="http://schemas.microsoft.com/office/drawing/2010/main" val="0"/>
              </a:ext>
            </a:extLst>
          </a:blip>
          <a:srcRect b="7896"/>
          <a:stretch/>
        </p:blipFill>
        <p:spPr>
          <a:xfrm flipH="1">
            <a:off x="-150721" y="4335699"/>
            <a:ext cx="820442" cy="807801"/>
          </a:xfrm>
          <a:prstGeom prst="rect">
            <a:avLst/>
          </a:prstGeom>
        </p:spPr>
      </p:pic>
      <p:sp>
        <p:nvSpPr>
          <p:cNvPr id="8" name="Lưu đồ: Đường kết nối 8">
            <a:extLst>
              <a:ext uri="{FF2B5EF4-FFF2-40B4-BE49-F238E27FC236}">
                <a16:creationId xmlns:a16="http://schemas.microsoft.com/office/drawing/2014/main" id="{A3F0B0FD-818E-4BBD-B401-3895387E3487}"/>
              </a:ext>
            </a:extLst>
          </p:cNvPr>
          <p:cNvSpPr/>
          <p:nvPr/>
        </p:nvSpPr>
        <p:spPr>
          <a:xfrm>
            <a:off x="875811" y="621736"/>
            <a:ext cx="267477" cy="285863"/>
          </a:xfrm>
          <a:prstGeom prst="flowChartConnector">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1600" b="1" dirty="0">
                <a:solidFill>
                  <a:schemeClr val="tx1"/>
                </a:solidFill>
                <a:latin typeface="Times New Roman" panose="02020603050405020304" pitchFamily="18" charset="0"/>
                <a:cs typeface="Times New Roman" panose="02020603050405020304" pitchFamily="18" charset="0"/>
              </a:rPr>
              <a:t>1</a:t>
            </a:r>
            <a:endParaRPr lang="vi-VN" sz="1600" b="1" dirty="0">
              <a:solidFill>
                <a:schemeClr val="tx1"/>
              </a:solidFill>
              <a:latin typeface="Times New Roman" panose="02020603050405020304" pitchFamily="18" charset="0"/>
              <a:cs typeface="Times New Roman" panose="02020603050405020304" pitchFamily="18" charset="0"/>
            </a:endParaRPr>
          </a:p>
        </p:txBody>
      </p:sp>
      <p:sp>
        <p:nvSpPr>
          <p:cNvPr id="12" name="Lưu đồ: Đường kết nối 8">
            <a:extLst>
              <a:ext uri="{FF2B5EF4-FFF2-40B4-BE49-F238E27FC236}">
                <a16:creationId xmlns:a16="http://schemas.microsoft.com/office/drawing/2014/main" id="{A3F0B0FD-818E-4BBD-B401-3895387E3487}"/>
              </a:ext>
            </a:extLst>
          </p:cNvPr>
          <p:cNvSpPr/>
          <p:nvPr/>
        </p:nvSpPr>
        <p:spPr>
          <a:xfrm>
            <a:off x="1757786" y="1376824"/>
            <a:ext cx="267477" cy="285863"/>
          </a:xfrm>
          <a:prstGeom prst="flowChartConnector">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1600" b="1" smtClean="0">
                <a:solidFill>
                  <a:schemeClr val="tx1"/>
                </a:solidFill>
                <a:latin typeface="Times New Roman" panose="02020603050405020304" pitchFamily="18" charset="0"/>
                <a:cs typeface="Times New Roman" panose="02020603050405020304" pitchFamily="18" charset="0"/>
              </a:rPr>
              <a:t>2</a:t>
            </a:r>
            <a:endParaRPr lang="vi-VN" sz="1600" b="1" dirty="0">
              <a:solidFill>
                <a:schemeClr val="tx1"/>
              </a:solidFill>
              <a:latin typeface="Times New Roman" panose="02020603050405020304" pitchFamily="18" charset="0"/>
              <a:cs typeface="Times New Roman" panose="02020603050405020304" pitchFamily="18" charset="0"/>
            </a:endParaRPr>
          </a:p>
        </p:txBody>
      </p:sp>
      <p:sp>
        <p:nvSpPr>
          <p:cNvPr id="13" name="Lưu đồ: Đường kết nối 8">
            <a:extLst>
              <a:ext uri="{FF2B5EF4-FFF2-40B4-BE49-F238E27FC236}">
                <a16:creationId xmlns:a16="http://schemas.microsoft.com/office/drawing/2014/main" id="{A3F0B0FD-818E-4BBD-B401-3895387E3487}"/>
              </a:ext>
            </a:extLst>
          </p:cNvPr>
          <p:cNvSpPr/>
          <p:nvPr/>
        </p:nvSpPr>
        <p:spPr>
          <a:xfrm>
            <a:off x="1029005" y="1747577"/>
            <a:ext cx="267477" cy="285863"/>
          </a:xfrm>
          <a:prstGeom prst="flowChartConnector">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1600" b="1" dirty="0">
                <a:solidFill>
                  <a:schemeClr val="tx1"/>
                </a:solidFill>
                <a:latin typeface="Times New Roman" panose="02020603050405020304" pitchFamily="18" charset="0"/>
                <a:cs typeface="Times New Roman" panose="02020603050405020304" pitchFamily="18" charset="0"/>
              </a:rPr>
              <a:t>3</a:t>
            </a:r>
            <a:endParaRPr lang="vi-VN" sz="1600" b="1" dirty="0">
              <a:solidFill>
                <a:schemeClr val="tx1"/>
              </a:solidFill>
              <a:latin typeface="Times New Roman" panose="02020603050405020304" pitchFamily="18" charset="0"/>
              <a:cs typeface="Times New Roman" panose="02020603050405020304" pitchFamily="18" charset="0"/>
            </a:endParaRPr>
          </a:p>
        </p:txBody>
      </p:sp>
      <p:sp>
        <p:nvSpPr>
          <p:cNvPr id="17" name="Lưu đồ: Đường kết nối 8">
            <a:extLst>
              <a:ext uri="{FF2B5EF4-FFF2-40B4-BE49-F238E27FC236}">
                <a16:creationId xmlns:a16="http://schemas.microsoft.com/office/drawing/2014/main" id="{A3F0B0FD-818E-4BBD-B401-3895387E3487}"/>
              </a:ext>
            </a:extLst>
          </p:cNvPr>
          <p:cNvSpPr/>
          <p:nvPr/>
        </p:nvSpPr>
        <p:spPr>
          <a:xfrm>
            <a:off x="5532118" y="1757304"/>
            <a:ext cx="267477" cy="285863"/>
          </a:xfrm>
          <a:prstGeom prst="flowChartConnector">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1600" b="1" dirty="0">
                <a:solidFill>
                  <a:schemeClr val="tx1"/>
                </a:solidFill>
                <a:latin typeface="Times New Roman" panose="02020603050405020304" pitchFamily="18" charset="0"/>
                <a:cs typeface="Times New Roman" panose="02020603050405020304" pitchFamily="18" charset="0"/>
              </a:rPr>
              <a:t>4</a:t>
            </a:r>
            <a:endParaRPr lang="vi-VN" sz="1600" b="1" dirty="0">
              <a:solidFill>
                <a:schemeClr val="tx1"/>
              </a:solidFill>
              <a:latin typeface="Times New Roman" panose="02020603050405020304" pitchFamily="18" charset="0"/>
              <a:cs typeface="Times New Roman" panose="02020603050405020304" pitchFamily="18" charset="0"/>
            </a:endParaRPr>
          </a:p>
        </p:txBody>
      </p:sp>
      <p:sp>
        <p:nvSpPr>
          <p:cNvPr id="18" name="Lưu đồ: Đường kết nối 8">
            <a:extLst>
              <a:ext uri="{FF2B5EF4-FFF2-40B4-BE49-F238E27FC236}">
                <a16:creationId xmlns:a16="http://schemas.microsoft.com/office/drawing/2014/main" id="{A3F0B0FD-818E-4BBD-B401-3895387E3487}"/>
              </a:ext>
            </a:extLst>
          </p:cNvPr>
          <p:cNvSpPr/>
          <p:nvPr/>
        </p:nvSpPr>
        <p:spPr>
          <a:xfrm>
            <a:off x="966062" y="2556939"/>
            <a:ext cx="267477" cy="285863"/>
          </a:xfrm>
          <a:prstGeom prst="flowChartConnector">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1600" b="1" dirty="0">
                <a:solidFill>
                  <a:schemeClr val="tx1"/>
                </a:solidFill>
                <a:latin typeface="Times New Roman" panose="02020603050405020304" pitchFamily="18" charset="0"/>
                <a:cs typeface="Times New Roman" panose="02020603050405020304" pitchFamily="18" charset="0"/>
              </a:rPr>
              <a:t>5</a:t>
            </a:r>
            <a:endParaRPr lang="vi-VN" sz="1600" b="1" dirty="0">
              <a:solidFill>
                <a:schemeClr val="tx1"/>
              </a:solidFill>
              <a:latin typeface="Times New Roman" panose="02020603050405020304" pitchFamily="18" charset="0"/>
              <a:cs typeface="Times New Roman" panose="02020603050405020304" pitchFamily="18" charset="0"/>
            </a:endParaRPr>
          </a:p>
        </p:txBody>
      </p:sp>
      <p:sp>
        <p:nvSpPr>
          <p:cNvPr id="19" name="Lưu đồ: Đường kết nối 8">
            <a:extLst>
              <a:ext uri="{FF2B5EF4-FFF2-40B4-BE49-F238E27FC236}">
                <a16:creationId xmlns:a16="http://schemas.microsoft.com/office/drawing/2014/main" id="{A3F0B0FD-818E-4BBD-B401-3895387E3487}"/>
              </a:ext>
            </a:extLst>
          </p:cNvPr>
          <p:cNvSpPr/>
          <p:nvPr/>
        </p:nvSpPr>
        <p:spPr>
          <a:xfrm>
            <a:off x="2467033" y="2926095"/>
            <a:ext cx="266442" cy="282584"/>
          </a:xfrm>
          <a:prstGeom prst="flowChartConnector">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1600" b="1" dirty="0">
                <a:solidFill>
                  <a:schemeClr val="tx1"/>
                </a:solidFill>
                <a:latin typeface="Times New Roman" panose="02020603050405020304" pitchFamily="18" charset="0"/>
                <a:cs typeface="Times New Roman" panose="02020603050405020304" pitchFamily="18" charset="0"/>
              </a:rPr>
              <a:t>6</a:t>
            </a:r>
            <a:endParaRPr lang="vi-VN" sz="1600" b="1" dirty="0">
              <a:solidFill>
                <a:schemeClr val="tx1"/>
              </a:solidFill>
              <a:latin typeface="Times New Roman" panose="02020603050405020304" pitchFamily="18" charset="0"/>
              <a:cs typeface="Times New Roman" panose="02020603050405020304" pitchFamily="18" charset="0"/>
            </a:endParaRPr>
          </a:p>
        </p:txBody>
      </p:sp>
      <p:cxnSp>
        <p:nvCxnSpPr>
          <p:cNvPr id="20" name="Straight Connector 19"/>
          <p:cNvCxnSpPr/>
          <p:nvPr/>
        </p:nvCxnSpPr>
        <p:spPr>
          <a:xfrm>
            <a:off x="3094895" y="1416818"/>
            <a:ext cx="87420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5086143" y="3729614"/>
            <a:ext cx="109359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1943298"/>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arn(inVertical)">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barn(inVertical)">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barn(inVertical)">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wipe(left)">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P spid="13" grpId="0" animBg="1"/>
      <p:bldP spid="17" grpId="0" animBg="1"/>
      <p:bldP spid="18"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H="1">
            <a:off x="3662514" y="1715705"/>
            <a:ext cx="69574" cy="59634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612950" y="905338"/>
            <a:ext cx="7938197" cy="2217082"/>
          </a:xfrm>
          <a:prstGeom prst="rect">
            <a:avLst/>
          </a:prstGeom>
          <a:noFill/>
        </p:spPr>
        <p:txBody>
          <a:bodyPr wrap="square" rtlCol="0">
            <a:spAutoFit/>
          </a:bodyPr>
          <a:lstStyle/>
          <a:p>
            <a:pPr algn="just">
              <a:lnSpc>
                <a:spcPct val="150000"/>
              </a:lnSpc>
            </a:pPr>
            <a:r>
              <a:rPr lang="en-US" smtClean="0">
                <a:latin typeface="Arial" panose="020B0604020202020204" pitchFamily="34" charset="0"/>
                <a:cs typeface="Arial" panose="020B0604020202020204" pitchFamily="34" charset="0"/>
              </a:rPr>
              <a:t>	</a:t>
            </a:r>
            <a:r>
              <a:rPr lang="en-US" sz="3200" smtClean="0">
                <a:latin typeface="Arial" panose="020B0604020202020204" pitchFamily="34" charset="0"/>
                <a:cs typeface="Arial" panose="020B0604020202020204" pitchFamily="34" charset="0"/>
              </a:rPr>
              <a:t>Nhìn xa, chúng giống như những bậc thang khổng lồ. Từng bậc, từng bậc như nối mặt đất với mặt trời. </a:t>
            </a:r>
            <a:endParaRPr lang="en-US" sz="3200">
              <a:latin typeface="Arial" panose="020B0604020202020204" pitchFamily="34" charset="0"/>
              <a:cs typeface="Arial" panose="020B0604020202020204" pitchFamily="34" charset="0"/>
            </a:endParaRPr>
          </a:p>
        </p:txBody>
      </p:sp>
      <p:cxnSp>
        <p:nvCxnSpPr>
          <p:cNvPr id="12" name="Straight Connector 11"/>
          <p:cNvCxnSpPr/>
          <p:nvPr/>
        </p:nvCxnSpPr>
        <p:spPr>
          <a:xfrm flipH="1">
            <a:off x="5774343" y="1715705"/>
            <a:ext cx="69574" cy="59634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7643337" y="1715705"/>
            <a:ext cx="69574" cy="59634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9631340"/>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up)">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卡通欢乐假期教育老师专用课件PPT模板"/>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quot;/&gt;&lt;property id=&quot;20307&quot; value=&quot;256&quot;/&gt;&lt;/object&gt;&lt;object type=&quot;3&quot; unique_id=&quot;10004&quot;&gt;&lt;property id=&quot;20148&quot; value=&quot;5&quot;/&gt;&lt;property id=&quot;20300&quot; value=&quot;Slide 2&quot;/&gt;&lt;property id=&quot;20307&quot; value=&quot;257&quot;/&gt;&lt;/object&gt;&lt;object type=&quot;3&quot; unique_id=&quot;10005&quot;&gt;&lt;property id=&quot;20148&quot; value=&quot;5&quot;/&gt;&lt;property id=&quot;20300&quot; value=&quot;Slide 3&quot;/&gt;&lt;property id=&quot;20307&quot; value=&quot;258&quot;/&gt;&lt;/object&gt;&lt;object type=&quot;3&quot; unique_id=&quot;10006&quot;&gt;&lt;property id=&quot;20148&quot; value=&quot;5&quot;/&gt;&lt;property id=&quot;20300&quot; value=&quot;Slide 4&quot;/&gt;&lt;property id=&quot;20307&quot; value=&quot;259&quot;/&gt;&lt;/object&gt;&lt;object type=&quot;3&quot; unique_id=&quot;10007&quot;&gt;&lt;property id=&quot;20148&quot; value=&quot;5&quot;/&gt;&lt;property id=&quot;20300&quot; value=&quot;Slide 5&quot;/&gt;&lt;property id=&quot;20307&quot; value=&quot;260&quot;/&gt;&lt;/object&gt;&lt;object type=&quot;3&quot; unique_id=&quot;10008&quot;&gt;&lt;property id=&quot;20148&quot; value=&quot;5&quot;/&gt;&lt;property id=&quot;20300&quot; value=&quot;Slide 6&quot;/&gt;&lt;property id=&quot;20307&quot; value=&quot;270&quot;/&gt;&lt;/object&gt;&lt;object type=&quot;3&quot; unique_id=&quot;10009&quot;&gt;&lt;property id=&quot;20148&quot; value=&quot;5&quot;/&gt;&lt;property id=&quot;20300&quot; value=&quot;Slide 7&quot;/&gt;&lt;property id=&quot;20307&quot; value=&quot;262&quot;/&gt;&lt;/object&gt;&lt;object type=&quot;3&quot; unique_id=&quot;10010&quot;&gt;&lt;property id=&quot;20148&quot; value=&quot;5&quot;/&gt;&lt;property id=&quot;20300&quot; value=&quot;Slide 8&quot;/&gt;&lt;property id=&quot;20307&quot; value=&quot;263&quot;/&gt;&lt;/object&gt;&lt;object type=&quot;3&quot; unique_id=&quot;10011&quot;&gt;&lt;property id=&quot;20148&quot; value=&quot;5&quot;/&gt;&lt;property id=&quot;20300&quot; value=&quot;Slide 9&quot;/&gt;&lt;property id=&quot;20307&quot; value=&quot;271&quot;/&gt;&lt;/object&gt;&lt;object type=&quot;3&quot; unique_id=&quot;10012&quot;&gt;&lt;property id=&quot;20148&quot; value=&quot;5&quot;/&gt;&lt;property id=&quot;20300&quot; value=&quot;Slide 10&quot;/&gt;&lt;property id=&quot;20307&quot; value=&quot;265&quot;/&gt;&lt;/object&gt;&lt;object type=&quot;3&quot; unique_id=&quot;10013&quot;&gt;&lt;property id=&quot;20148&quot; value=&quot;5&quot;/&gt;&lt;property id=&quot;20300&quot; value=&quot;Slide 11&quot;/&gt;&lt;property id=&quot;20307&quot; value=&quot;266&quot;/&gt;&lt;/object&gt;&lt;object type=&quot;3&quot; unique_id=&quot;10014&quot;&gt;&lt;property id=&quot;20148&quot; value=&quot;5&quot;/&gt;&lt;property id=&quot;20300&quot; value=&quot;Slide 12&quot;/&gt;&lt;property id=&quot;20307&quot; value=&quot;272&quot;/&gt;&lt;/object&gt;&lt;object type=&quot;3&quot; unique_id=&quot;10015&quot;&gt;&lt;property id=&quot;20148&quot; value=&quot;5&quot;/&gt;&lt;property id=&quot;20300&quot; value=&quot;Slide 13&quot;/&gt;&lt;property id=&quot;20307&quot; value=&quot;268&quot;/&gt;&lt;/object&gt;&lt;object type=&quot;3&quot; unique_id=&quot;10016&quot;&gt;&lt;property id=&quot;20148&quot; value=&quot;5&quot;/&gt;&lt;property id=&quot;20300&quot; value=&quot;Slide 14&quot;/&gt;&lt;property id=&quot;20307&quot; value=&quot;269&quot;/&gt;&lt;/object&gt;&lt;object type=&quot;3&quot; unique_id=&quot;10017&quot;&gt;&lt;property id=&quot;20148&quot; value=&quot;5&quot;/&gt;&lt;property id=&quot;20300&quot; value=&quot;Slide 15&quot;/&gt;&lt;property id=&quot;20307&quot; value=&quot;273&quot;/&gt;&lt;/object&gt;&lt;/object&gt;&lt;object type=&quot;8&quot; unique_id=&quot;10034&quot;&gt;&lt;/object&gt;&lt;/object&gt;&lt;/database&gt;"/>
  <p:tag name="MMPROD_NEXTUNIQUEID" val="10009"/>
  <p:tag name="SECTOMILLISECCONVERTED" val="1"/>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p">
      <a:majorFont>
        <a:latin typeface="DFPOP1-W9"/>
        <a:ea typeface="华康少女文字W5"/>
        <a:cs typeface=""/>
      </a:majorFont>
      <a:minorFont>
        <a:latin typeface="DFPOP1-W9"/>
        <a:ea typeface="华康少女文字W5"/>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92AF9ED3A35974FB4FC0A750E20F08F" ma:contentTypeVersion="7" ma:contentTypeDescription="Create a new document." ma:contentTypeScope="" ma:versionID="ae27ad75609f560b794f51fe79703aa0">
  <xsd:schema xmlns:xsd="http://www.w3.org/2001/XMLSchema" xmlns:xs="http://www.w3.org/2001/XMLSchema" xmlns:p="http://schemas.microsoft.com/office/2006/metadata/properties" xmlns:ns3="2954521b-b4ab-4ce3-8aa8-8bfa99a4c36e" targetNamespace="http://schemas.microsoft.com/office/2006/metadata/properties" ma:root="true" ma:fieldsID="662feb58b47efb0c69aedb5778475eaf" ns3:_="">
    <xsd:import namespace="2954521b-b4ab-4ce3-8aa8-8bfa99a4c36e"/>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54521b-b4ab-4ce3-8aa8-8bfa99a4c36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56F18A0-6FEA-41E4-A1FE-3FCDC3E71B3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954521b-b4ab-4ce3-8aa8-8bfa99a4c3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9FB348E-5AF4-49FB-8FE5-650F6DA25C7C}">
  <ds:schemaRefs>
    <ds:schemaRef ds:uri="http://schemas.microsoft.com/sharepoint/v3/contenttype/forms"/>
  </ds:schemaRefs>
</ds:datastoreItem>
</file>

<file path=customXml/itemProps3.xml><?xml version="1.0" encoding="utf-8"?>
<ds:datastoreItem xmlns:ds="http://schemas.openxmlformats.org/officeDocument/2006/customXml" ds:itemID="{700BBF27-AEA7-4E39-9873-833F6E66B524}">
  <ds:schemaRefs>
    <ds:schemaRef ds:uri="http://schemas.microsoft.com/office/2006/documentManagement/types"/>
    <ds:schemaRef ds:uri="http://purl.org/dc/terms/"/>
    <ds:schemaRef ds:uri="http://purl.org/dc/dcmitype/"/>
    <ds:schemaRef ds:uri="2954521b-b4ab-4ce3-8aa8-8bfa99a4c36e"/>
    <ds:schemaRef ds:uri="http://purl.org/dc/elements/1.1/"/>
    <ds:schemaRef ds:uri="http://www.w3.org/XML/1998/namespace"/>
    <ds:schemaRef ds:uri="http://schemas.microsoft.com/office/infopath/2007/PartnerControls"/>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1498</TotalTime>
  <Words>468</Words>
  <Application>Microsoft Office PowerPoint</Application>
  <PresentationFormat>On-screen Show (16:9)</PresentationFormat>
  <Paragraphs>88</Paragraphs>
  <Slides>19</Slides>
  <Notes>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Calibri</vt:lpstr>
      <vt:lpstr>微软雅黑</vt:lpstr>
      <vt:lpstr>华康少女文字W5</vt:lpstr>
      <vt:lpstr>Arial-Rounded</vt:lpstr>
      <vt:lpstr>Arial</vt:lpstr>
      <vt:lpstr>Times New Roman</vt:lpstr>
      <vt:lpstr>宋体</vt:lpstr>
      <vt:lpstr>DFPOP1-W9</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creator>Pham Thi Minh Phuong</dc:creator>
  <cp:lastModifiedBy>H231020</cp:lastModifiedBy>
  <cp:revision>140</cp:revision>
  <dcterms:created xsi:type="dcterms:W3CDTF">2020-08-13T09:19:08Z</dcterms:created>
  <dcterms:modified xsi:type="dcterms:W3CDTF">2021-02-22T13:49:54Z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0x010100592AF9ED3A35974FB4FC0A750E20F08F</vt:lpwstr>
  </property>
</Properties>
</file>