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nhà trườnga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On-screen Show (4:3)</PresentationFormat>
  <Paragraphs>14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H231020</cp:lastModifiedBy>
  <cp:revision>5</cp:revision>
  <dcterms:created xsi:type="dcterms:W3CDTF">2020-08-20T00:00:00Z</dcterms:created>
  <dcterms:modified xsi:type="dcterms:W3CDTF">2021-02-22T13:43:58Z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