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9"/>
  </p:notesMasterIdLst>
  <p:sldIdLst>
    <p:sldId id="390" r:id="rId2"/>
    <p:sldId id="415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1" r:id="rId15"/>
    <p:sldId id="412" r:id="rId16"/>
    <p:sldId id="404" r:id="rId17"/>
    <p:sldId id="378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60" d="100"/>
          <a:sy n="60" d="100"/>
        </p:scale>
        <p:origin x="-768" y="-7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12/10/2020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7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1580857" y="242668"/>
            <a:ext cx="598228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.VnAvant" pitchFamily="34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3776"/>
            <a:ext cx="48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667001" y="628651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222885"/>
            <a:ext cx="8943975" cy="28246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t           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tẻ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trổ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1265183"/>
            <a:ext cx="8399098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61"/>
          <a:stretch/>
        </p:blipFill>
        <p:spPr bwMode="auto">
          <a:xfrm>
            <a:off x="487727" y="123755"/>
            <a:ext cx="8399098" cy="48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0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r>
              <a:rPr lang="en-US" sz="50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3198" y="2494823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793888" y="3228975"/>
            <a:ext cx="463412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5722053E-96FF-4F56-83EA-E85B02E928A2}"/>
              </a:ext>
            </a:extLst>
          </p:cNvPr>
          <p:cNvCxnSpPr/>
          <p:nvPr/>
        </p:nvCxnSpPr>
        <p:spPr>
          <a:xfrm flipV="1">
            <a:off x="1972544" y="3243262"/>
            <a:ext cx="476334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3311842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endParaRPr lang="en-US" sz="41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>
                <a:latin typeface=".VnAvant" pitchFamily="34" charset="0"/>
                <a:cs typeface="Arial-SGK-TV" pitchFamily="2" charset="0"/>
              </a:rPr>
              <a:t>a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6069330" y="3257550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7375447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4624864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52242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793763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84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365138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629457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307427" y="236483"/>
            <a:ext cx="8537028" cy="4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282" y="2117628"/>
            <a:ext cx="1607143" cy="160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369</TotalTime>
  <Words>129</Words>
  <Application>Microsoft Office PowerPoint</Application>
  <PresentationFormat>On-screen Show (16:9)</PresentationFormat>
  <Paragraphs>25</Paragraphs>
  <Slides>17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                    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Win7U</dc:creator>
  <cp:lastModifiedBy>Win7U</cp:lastModifiedBy>
  <cp:revision>51</cp:revision>
  <dcterms:created xsi:type="dcterms:W3CDTF">2020-08-10T13:50:00Z</dcterms:created>
  <dcterms:modified xsi:type="dcterms:W3CDTF">2020-10-12T02:48:25Z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