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20" r:id="rId3"/>
    <p:sldId id="407" r:id="rId4"/>
    <p:sldId id="408" r:id="rId5"/>
    <p:sldId id="391" r:id="rId6"/>
    <p:sldId id="393" r:id="rId7"/>
    <p:sldId id="410" r:id="rId8"/>
    <p:sldId id="411" r:id="rId9"/>
    <p:sldId id="406" r:id="rId10"/>
    <p:sldId id="412" r:id="rId11"/>
    <p:sldId id="414" r:id="rId12"/>
    <p:sldId id="415" r:id="rId13"/>
    <p:sldId id="416" r:id="rId14"/>
    <p:sldId id="417" r:id="rId15"/>
    <p:sldId id="418" r:id="rId16"/>
    <p:sldId id="41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0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31/08/2020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smtClean="0"/>
              <a:t>TRƯỜNG TIỂU HỌC NGỌC LÂM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  <p:pic>
        <p:nvPicPr>
          <p:cNvPr id="2" name="Cô chủ không biết quý tình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3324" y="-148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Cô bé nuôi con vật gì? Cô bé muốn đổi con vật đó lấy con vật nào?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23" y="5782235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9327"/>
            <a:ext cx="5968758" cy="5763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677" y="5782235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0"/>
            <a:ext cx="6308753" cy="6003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6030430"/>
            <a:ext cx="10345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/>
              <a:t>Cuối cùng, có con vật nào ở bên cô không? Vì sao?</a:t>
            </a:r>
            <a:endParaRPr lang="vi-VN" sz="3800" dirty="0"/>
          </a:p>
        </p:txBody>
      </p:sp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3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Tam-Biet-Bup-Be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12269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me</a:t>
            </a:r>
            <a:endParaRPr lang="vi-VN" sz="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mê</a:t>
            </a:r>
            <a:endParaRPr lang="vi-VN" sz="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653414" y="943097"/>
            <a:ext cx="100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/>
              <a:t>  mu</a:t>
            </a:r>
            <a:endParaRPr lang="vi-VN" sz="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nu</a:t>
            </a:r>
            <a:endParaRPr lang="vi-VN" sz="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9325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nê</a:t>
            </a:r>
            <a:endParaRPr lang="vi-VN" sz="5000" dirty="0"/>
          </a:p>
        </p:txBody>
      </p:sp>
      <p:sp>
        <p:nvSpPr>
          <p:cNvPr id="39" name="TextBox 38"/>
          <p:cNvSpPr txBox="1"/>
          <p:nvPr/>
        </p:nvSpPr>
        <p:spPr>
          <a:xfrm>
            <a:off x="4553639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e</a:t>
            </a:r>
            <a:endParaRPr lang="vi-VN" sz="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599714" y="3709432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</a:t>
            </a:r>
            <a:r>
              <a:rPr lang="vi-VN" sz="5000" dirty="0"/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3639" y="4621120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gie</a:t>
            </a:r>
            <a:endParaRPr lang="vi-VN" sz="5000" dirty="0"/>
          </a:p>
        </p:txBody>
      </p:sp>
      <p:sp>
        <p:nvSpPr>
          <p:cNvPr id="42" name="TextBox 41"/>
          <p:cNvSpPr txBox="1"/>
          <p:nvPr/>
        </p:nvSpPr>
        <p:spPr>
          <a:xfrm>
            <a:off x="6579324" y="4622289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giê</a:t>
            </a:r>
            <a:endParaRPr lang="vi-VN" sz="5000" dirty="0"/>
          </a:p>
        </p:txBody>
      </p:sp>
      <p:sp>
        <p:nvSpPr>
          <p:cNvPr id="43" name="TextBox 42"/>
          <p:cNvSpPr txBox="1"/>
          <p:nvPr/>
        </p:nvSpPr>
        <p:spPr>
          <a:xfrm>
            <a:off x="8599714" y="4621120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giu</a:t>
            </a:r>
            <a:endParaRPr lang="vi-VN" sz="5000" dirty="0"/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065000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ghi</a:t>
            </a:r>
            <a:endParaRPr lang="vi-VN" sz="5000" dirty="0"/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ngư</a:t>
            </a:r>
            <a:endParaRPr lang="vi-VN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244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nghi</a:t>
            </a:r>
            <a:endParaRPr lang="vi-VN" sz="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như</a:t>
            </a:r>
            <a:endParaRPr lang="vi-VN" sz="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ngo</a:t>
            </a:r>
            <a:endParaRPr lang="vi-VN" sz="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nho</a:t>
            </a:r>
            <a:endParaRPr lang="vi-VN" sz="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hi</a:t>
            </a:r>
            <a:endParaRPr lang="vi-VN" sz="5000" dirty="0"/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943" y="1163774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Mẹ ghé nhà bà.</a:t>
            </a:r>
            <a:endParaRPr lang="vi-VN" sz="5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6" y="3979816"/>
            <a:ext cx="6244046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Nhà bà ở ngõ nhỏ.</a:t>
            </a:r>
            <a:endParaRPr lang="vi-VN" sz="5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075649" y="2664823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29722" y="2651415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04191" y="5090160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958264" y="5083456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515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/>
              <a:t>Nụ cà</a:t>
            </a:r>
            <a:endParaRPr lang="vi-VN" sz="4400" dirty="0"/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26" y="354239"/>
            <a:ext cx="4762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/>
              <a:t>n</a:t>
            </a:r>
            <a:r>
              <a:rPr lang="vi-VN" sz="4400" dirty="0" smtClean="0"/>
              <a:t>hà ga</a:t>
            </a:r>
            <a:endParaRPr lang="vi-VN" sz="4400" dirty="0"/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0" y="16033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725"/>
            <a:ext cx="12192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547</TotalTime>
  <Words>154</Words>
  <Application>Microsoft Office PowerPoint</Application>
  <PresentationFormat>Widescreen</PresentationFormat>
  <Paragraphs>55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MyPC</cp:lastModifiedBy>
  <cp:revision>71</cp:revision>
  <dcterms:created xsi:type="dcterms:W3CDTF">2020-08-10T13:50:00Z</dcterms:created>
  <dcterms:modified xsi:type="dcterms:W3CDTF">2020-08-31T16:09:44Z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