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95" r:id="rId3"/>
    <p:sldId id="281" r:id="rId4"/>
    <p:sldId id="271" r:id="rId5"/>
    <p:sldId id="282" r:id="rId6"/>
    <p:sldId id="272" r:id="rId7"/>
    <p:sldId id="274" r:id="rId8"/>
    <p:sldId id="278" r:id="rId9"/>
    <p:sldId id="277" r:id="rId10"/>
    <p:sldId id="284" r:id="rId11"/>
    <p:sldId id="285" r:id="rId12"/>
    <p:sldId id="286" r:id="rId13"/>
    <p:sldId id="287" r:id="rId14"/>
    <p:sldId id="289" r:id="rId15"/>
    <p:sldId id="288" r:id="rId16"/>
    <p:sldId id="290" r:id="rId17"/>
    <p:sldId id="291" r:id="rId18"/>
    <p:sldId id="292" r:id="rId19"/>
    <p:sldId id="293" r:id="rId20"/>
    <p:sldId id="294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8"/>
  <p:clrMru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7" autoAdjust="0"/>
    <p:restoredTop sz="93725" autoAdjust="0"/>
  </p:normalViewPr>
  <p:slideViewPr>
    <p:cSldViewPr>
      <p:cViewPr>
        <p:scale>
          <a:sx n="71" d="100"/>
          <a:sy n="71" d="100"/>
        </p:scale>
        <p:origin x="-5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75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/>
          <p:cNvSpPr txBox="1">
            <a:spLocks/>
          </p:cNvSpPr>
          <p:nvPr/>
        </p:nvSpPr>
        <p:spPr>
          <a:xfrm>
            <a:off x="3429000" y="304800"/>
            <a:ext cx="54102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8: </a:t>
            </a:r>
            <a:b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d    Đ đ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1868041" cy="451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4026" y="365125"/>
            <a:ext cx="458343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884" y="365125"/>
            <a:ext cx="4581144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023" y="2707360"/>
            <a:ext cx="3372905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0800" y="56388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457200"/>
            <a:ext cx="7162800" cy="504818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24400" y="6248400"/>
            <a:ext cx="609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3200400" y="4572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1143000"/>
            <a:ext cx="5486400" cy="544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95" y="770826"/>
            <a:ext cx="724302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3352800" y="2286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400" y="990600"/>
            <a:ext cx="5715000" cy="56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3810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843402" y="1407962"/>
            <a:ext cx="7843398" cy="4922947"/>
            <a:chOff x="1124536" y="1407961"/>
            <a:chExt cx="10046385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678253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88403" y="1407961"/>
              <a:ext cx="4782518" cy="49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=""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429000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81000"/>
            <a:ext cx="8382000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8768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dẻ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884003"/>
            <a:ext cx="7763256" cy="1592997"/>
            <a:chOff x="0" y="4884003"/>
            <a:chExt cx="7763256" cy="1592997"/>
          </a:xfrm>
        </p:grpSpPr>
        <p:grpSp>
          <p:nvGrpSpPr>
            <p:cNvPr id="19" name="Group 20"/>
            <p:cNvGrpSpPr/>
            <p:nvPr/>
          </p:nvGrpSpPr>
          <p:grpSpPr>
            <a:xfrm>
              <a:off x="0" y="4884003"/>
              <a:ext cx="3419856" cy="1592997"/>
              <a:chOff x="521208" y="-457334"/>
              <a:chExt cx="3419856" cy="159299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21208" y="-457334"/>
                <a:ext cx="4754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69208" y="304666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49168" y="-457334"/>
                <a:ext cx="3962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21208" y="304666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045208" y="304666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391400" y="4884003"/>
              <a:ext cx="371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1981200"/>
            <a:ext cx="4876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®ß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®æ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4600" y="609600"/>
            <a:ext cx="3048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3962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 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9373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« ®á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9624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®a ®a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11" name="Picture 10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5194"/>
            <a:ext cx="2819400" cy="2745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57200"/>
            <a:ext cx="2667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457199"/>
            <a:ext cx="2971800" cy="27432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®ß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®æ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4102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 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4200" y="53851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« ®á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4102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®a ®a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658</TotalTime>
  <Words>94</Words>
  <Application>Microsoft Office PowerPoint</Application>
  <PresentationFormat>On-screen Show (4:3)</PresentationFormat>
  <Paragraphs>51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60</cp:revision>
  <dcterms:created xsi:type="dcterms:W3CDTF">2020-08-10T13:41:50Z</dcterms:created>
  <dcterms:modified xsi:type="dcterms:W3CDTF">2020-08-18T09:28:23Z</dcterms:modified>
</cp:coreProperties>
</file>