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425" r:id="rId4"/>
    <p:sldId id="450" r:id="rId5"/>
    <p:sldId id="451" r:id="rId6"/>
    <p:sldId id="442" r:id="rId7"/>
    <p:sldId id="443" r:id="rId8"/>
    <p:sldId id="449" r:id="rId9"/>
    <p:sldId id="350" r:id="rId10"/>
  </p:sldIdLst>
  <p:sldSz cx="9144000" cy="5715000" type="screen16x1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.VnTifani Heavy" pitchFamily="34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75" d="100"/>
          <a:sy n="75" d="100"/>
        </p:scale>
        <p:origin x="-1386" y="-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2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859344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75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 VỀ THỜI GIAN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634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" y="964293"/>
            <a:ext cx="22288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94" y="1004206"/>
            <a:ext cx="1990725" cy="204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87" y="908957"/>
            <a:ext cx="18764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72673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72331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43796" y="1272063"/>
            <a:ext cx="8649147" cy="269033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- Đ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ặt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câu hỏi và trả lời theo cặp/nhóm bàn: Đồng hồ chỉ mấy giờ?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Đại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diện một vài cặp chia sẻ trước lớp.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634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" y="964293"/>
            <a:ext cx="22288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94" y="1004206"/>
            <a:ext cx="1990725" cy="204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87" y="908957"/>
            <a:ext cx="1876425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333" y="3449614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6604" y="3388938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8747" y="331329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" y="-14513"/>
            <a:ext cx="911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2" r="40740" b="7810"/>
          <a:stretch/>
        </p:blipFill>
        <p:spPr>
          <a:xfrm>
            <a:off x="4093026" y="696692"/>
            <a:ext cx="1188412" cy="4902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745"/>
          <a:stretch/>
        </p:blipFill>
        <p:spPr>
          <a:xfrm>
            <a:off x="79998" y="812804"/>
            <a:ext cx="2470239" cy="4851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0"/>
          <a:stretch/>
        </p:blipFill>
        <p:spPr>
          <a:xfrm>
            <a:off x="6631749" y="820057"/>
            <a:ext cx="2504841" cy="48949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409371" y="1683657"/>
            <a:ext cx="1799772" cy="754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09371" y="4619171"/>
            <a:ext cx="1901372" cy="257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16285" y="1371600"/>
            <a:ext cx="16473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177970" y="3817257"/>
            <a:ext cx="1647372" cy="801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9029"/>
            <a:ext cx="761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Quay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16" y="1276070"/>
            <a:ext cx="4139067" cy="3183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4" y="1530339"/>
            <a:ext cx="2533650" cy="255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686" y="624819"/>
            <a:ext cx="762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Mai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4184" y="1530339"/>
            <a:ext cx="2533650" cy="2552700"/>
            <a:chOff x="823234" y="1784339"/>
            <a:chExt cx="2533650" cy="2552700"/>
          </a:xfrm>
        </p:grpSpPr>
        <p:grpSp>
          <p:nvGrpSpPr>
            <p:cNvPr id="13" name="Group 12"/>
            <p:cNvGrpSpPr/>
            <p:nvPr/>
          </p:nvGrpSpPr>
          <p:grpSpPr>
            <a:xfrm>
              <a:off x="823234" y="1784339"/>
              <a:ext cx="2533650" cy="2552700"/>
              <a:chOff x="-1732185" y="1975746"/>
              <a:chExt cx="2533650" cy="255270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32185" y="1975746"/>
                <a:ext cx="2533650" cy="2552700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-952500" y="2552699"/>
                <a:ext cx="952500" cy="9525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73699" y="2246992"/>
              <a:ext cx="468090" cy="1514927"/>
              <a:chOff x="3156859" y="4470389"/>
              <a:chExt cx="468090" cy="1514927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20714" l="49264" r="5446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76" t="8840" r="46882" b="79332"/>
              <a:stretch/>
            </p:blipFill>
            <p:spPr>
              <a:xfrm>
                <a:off x="3156859" y="4470389"/>
                <a:ext cx="438150" cy="87472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0000" b="30000" l="50245" r="535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25" t="18303" r="46559" b="69098"/>
              <a:stretch/>
            </p:blipFill>
            <p:spPr>
              <a:xfrm>
                <a:off x="3261205" y="5027375"/>
                <a:ext cx="363744" cy="957941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28600" y="4615190"/>
            <a:ext cx="750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chiều, em thường làm gì lúc 6 giờ?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4514" y="3629"/>
            <a:ext cx="896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" y="552249"/>
            <a:ext cx="1704975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37" y="552249"/>
            <a:ext cx="168592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12" y="561774"/>
            <a:ext cx="1704975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51" y="561774"/>
            <a:ext cx="1704975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3184281"/>
            <a:ext cx="3100614" cy="210526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177800" y="2947060"/>
            <a:ext cx="563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Ngày 2 tháng 9 là thứ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Ngày 8 tháng 3 là thứ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Ngày 19 tháng 5 là thứ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Ngày 10 tháng 10 là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700" y="2972460"/>
            <a:ext cx="56388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</a:rPr>
              <a:t>+ Ngày 2 tháng 9 là thứ </a:t>
            </a:r>
            <a:r>
              <a:rPr lang="vi-VN" sz="2800" b="1" dirty="0" smtClean="0">
                <a:solidFill>
                  <a:srgbClr val="006600"/>
                </a:solidFill>
              </a:rPr>
              <a:t>năm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  <a:endParaRPr lang="en-US" sz="2800" b="1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</a:rPr>
              <a:t>+ Ngày 8 tháng 3 là thứ </a:t>
            </a:r>
            <a:r>
              <a:rPr lang="vi-VN" sz="2800" b="1" dirty="0" smtClean="0">
                <a:solidFill>
                  <a:srgbClr val="006600"/>
                </a:solidFill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  <a:endParaRPr lang="en-US" sz="2800" b="1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</a:rPr>
              <a:t>+ Ngày 19 tháng 5 là thứ </a:t>
            </a:r>
            <a:r>
              <a:rPr lang="vi-VN" sz="2800" b="1" dirty="0" smtClean="0">
                <a:solidFill>
                  <a:srgbClr val="006600"/>
                </a:solidFill>
              </a:rPr>
              <a:t>tư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  <a:endParaRPr lang="en-US" sz="2800" b="1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</a:rPr>
              <a:t>+ Ngày 10 tháng 10 là chủ nhật.</a:t>
            </a:r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264</Words>
  <Application>Microsoft Office PowerPoint</Application>
  <PresentationFormat>On-screen Show (16:10)</PresentationFormat>
  <Paragraphs>60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Tahoma</vt:lpstr>
      <vt:lpstr>.VnTifani Heavy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344</cp:revision>
  <dcterms:created xsi:type="dcterms:W3CDTF">2020-02-10T09:35:50Z</dcterms:created>
  <dcterms:modified xsi:type="dcterms:W3CDTF">2020-10-26T08:11:23Z</dcterms:modified>
</cp:coreProperties>
</file>