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425" r:id="rId4"/>
    <p:sldId id="442" r:id="rId5"/>
    <p:sldId id="443" r:id="rId6"/>
    <p:sldId id="444" r:id="rId7"/>
    <p:sldId id="446" r:id="rId8"/>
    <p:sldId id="447" r:id="rId9"/>
    <p:sldId id="448" r:id="rId10"/>
    <p:sldId id="449" r:id="rId11"/>
    <p:sldId id="350" r:id="rId12"/>
  </p:sldIdLst>
  <p:sldSz cx="9144000" cy="5715000" type="screen16x10"/>
  <p:notesSz cx="6858000" cy="9144000"/>
  <p:embeddedFontLst>
    <p:embeddedFont>
      <p:font typeface=".VnTifani Heavy" pitchFamily="34" charset="0"/>
      <p:regular r:id="rId14"/>
    </p:embeddedFon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wmf"/><Relationship Id="rId5" Type="http://schemas.openxmlformats.org/officeDocument/2006/relationships/image" Target="../media/image13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3.xml"/><Relationship Id="rId7" Type="http://schemas.openxmlformats.org/officeDocument/2006/relationships/image" Target="../media/image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9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29029"/>
            <a:ext cx="8969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32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Tuấn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47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ngô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0" y="1414024"/>
            <a:ext cx="3947884" cy="271458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44" name="Rectangle 43"/>
          <p:cNvSpPr/>
          <p:nvPr/>
        </p:nvSpPr>
        <p:spPr>
          <a:xfrm>
            <a:off x="377374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03089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25470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97708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48" name="Rectangle 47"/>
          <p:cNvSpPr/>
          <p:nvPr/>
        </p:nvSpPr>
        <p:spPr>
          <a:xfrm>
            <a:off x="3080934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317" y="211907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0209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10349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68663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15624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42" y="3788218"/>
            <a:ext cx="479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859344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CÁC SỐ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79" y="1172673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 + 3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679" y="1909848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76 + 1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5003" y="1163589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18 - 2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2263" y="1867521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65 - 1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0764" y="1163588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+ 50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8024" y="1809464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70 - 40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1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728" y="124210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0502" y="196054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53188" y="1251783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0448" y="192668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9626" y="121533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2372" y="18902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79" y="1172673"/>
            <a:ext cx="3066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+ 20 + 10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679" y="1909848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 – 20 - 10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2169" y="1163589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17 – 7 + 5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9429" y="1867521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 + 6 - 8</a:t>
            </a:r>
            <a:endParaRPr lang="en-US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120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614" y="121307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818" y="196054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9250" y="123726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31024" y="191217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8142" y="957941"/>
            <a:ext cx="1096098" cy="1596573"/>
            <a:chOff x="138554" y="841829"/>
            <a:chExt cx="1096098" cy="1596573"/>
          </a:xfrm>
        </p:grpSpPr>
        <p:sp>
          <p:nvSpPr>
            <p:cNvPr id="5" name="TextBox 4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65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554" y="1426604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257" y="176347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23795" y="3505188"/>
            <a:ext cx="1096098" cy="1596573"/>
            <a:chOff x="138554" y="841829"/>
            <a:chExt cx="1096098" cy="1596573"/>
          </a:xfrm>
        </p:grpSpPr>
        <p:sp>
          <p:nvSpPr>
            <p:cNvPr id="20" name="TextBox 19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8554" y="142660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5257" y="176347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64538" y="957941"/>
            <a:ext cx="1096098" cy="1596573"/>
            <a:chOff x="138554" y="841829"/>
            <a:chExt cx="1096098" cy="1596573"/>
          </a:xfrm>
        </p:grpSpPr>
        <p:sp>
          <p:nvSpPr>
            <p:cNvPr id="32" name="TextBox 31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44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8554" y="1426604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257" y="176347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771798" y="3476123"/>
            <a:ext cx="1096098" cy="1596573"/>
            <a:chOff x="138554" y="841829"/>
            <a:chExt cx="1096098" cy="1596573"/>
          </a:xfrm>
        </p:grpSpPr>
        <p:sp>
          <p:nvSpPr>
            <p:cNvPr id="37" name="TextBox 36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8554" y="142660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257" y="176347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986712" y="957941"/>
            <a:ext cx="1096098" cy="1596573"/>
            <a:chOff x="138554" y="841829"/>
            <a:chExt cx="1096098" cy="1596573"/>
          </a:xfrm>
        </p:grpSpPr>
        <p:sp>
          <p:nvSpPr>
            <p:cNvPr id="42" name="TextBox 41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42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8554" y="1426604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2967" y="176347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028149" y="3480358"/>
            <a:ext cx="1096098" cy="1596573"/>
            <a:chOff x="138554" y="841829"/>
            <a:chExt cx="1096098" cy="1596573"/>
          </a:xfrm>
        </p:grpSpPr>
        <p:sp>
          <p:nvSpPr>
            <p:cNvPr id="47" name="TextBox 46"/>
            <p:cNvSpPr txBox="1"/>
            <p:nvPr/>
          </p:nvSpPr>
          <p:spPr>
            <a:xfrm>
              <a:off x="537025" y="841829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78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554" y="142660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2967" y="176347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51112" y="2438402"/>
              <a:ext cx="8835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84132" y="269965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5626" y="26924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03419" y="25839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4913" y="25767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5465" y="257671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26959" y="256946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05525" y="513747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37019" y="5130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1226" y="51447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2720" y="513747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77302" y="51447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08796" y="513747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4514" y="29029"/>
            <a:ext cx="931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76"/>
            <a:ext cx="9144000" cy="3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72673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72331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72824" y="1184979"/>
            <a:ext cx="8649147" cy="183399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hảo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luận tìm lỗi sai trong mỗi phép tính, cùng nhau sửa lại cho 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308"/>
            <a:ext cx="9144000" cy="26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46" y="1270152"/>
            <a:ext cx="4990939" cy="185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165425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1" y="899212"/>
            <a:ext cx="3460639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72673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72331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72824" y="1184979"/>
            <a:ext cx="8566376" cy="2864507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Q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uan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sát hình vẽ, suy nghĩ tìm số bị vết mực che đi.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sẻ với bạn cách suy nghĩ để tìm số bị che khuất. Ghi lại kết quả.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</TotalTime>
  <Words>337</Words>
  <Application>Microsoft Office PowerPoint</Application>
  <PresentationFormat>On-screen Show (16:10)</PresentationFormat>
  <Paragraphs>141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.VnTifani Heavy</vt:lpstr>
      <vt:lpstr>Times New Roman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338</cp:revision>
  <dcterms:created xsi:type="dcterms:W3CDTF">2020-02-10T09:35:50Z</dcterms:created>
  <dcterms:modified xsi:type="dcterms:W3CDTF">2020-10-26T03:40:00Z</dcterms:modified>
</cp:coreProperties>
</file>