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371" r:id="rId4"/>
    <p:sldId id="385" r:id="rId5"/>
    <p:sldId id="410" r:id="rId6"/>
    <p:sldId id="403" r:id="rId7"/>
    <p:sldId id="411" r:id="rId8"/>
    <p:sldId id="412" r:id="rId9"/>
    <p:sldId id="413" r:id="rId10"/>
    <p:sldId id="415" r:id="rId11"/>
    <p:sldId id="414" r:id="rId12"/>
    <p:sldId id="350" r:id="rId13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5"/>
    </p:embeddedFon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宋体" panose="02010600030101010101" pitchFamily="2" charset="-122"/>
      <p:regular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CC00CC"/>
    <a:srgbClr val="FFFF99"/>
    <a:srgbClr val="0000CC"/>
    <a:srgbClr val="FFCC66"/>
    <a:srgbClr val="00CCFF"/>
    <a:srgbClr val="FF66FF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72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67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3574" y="40435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655296"/>
            <a:ext cx="8998856" cy="177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1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172" y="56028"/>
            <a:ext cx="497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25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ngọt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mặn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916" y="2960905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6631" y="2960907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012" y="29899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250" y="291011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124476" y="2982682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17" y="2264215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751" y="2963361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53891" y="2953653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2205" y="2982680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166" y="2975428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08" y="3802732"/>
            <a:ext cx="859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45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4" y="183135"/>
            <a:ext cx="3759194" cy="2974057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33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2629" y="1522183"/>
            <a:ext cx="7968343" cy="216444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61.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25 + 4, 25 + 40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5" y="959982"/>
            <a:ext cx="7998959" cy="390230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latin typeface="+mj-lt"/>
                <a:cs typeface="Arial" pitchFamily="34" charset="0"/>
              </a:rPr>
              <a:t>Sau khi quan sát tranh</a:t>
            </a:r>
            <a:r>
              <a:rPr lang="vi-VN" sz="2400" dirty="0" smtClean="0">
                <a:latin typeface="+mj-lt"/>
                <a:cs typeface="Arial" pitchFamily="34" charset="0"/>
              </a:rPr>
              <a:t>,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em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hãy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cho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biết</a:t>
            </a:r>
            <a:r>
              <a:rPr lang="en-US" sz="2400" dirty="0" smtClean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Bức tranh vẽ gì?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Nói với bạn về các thông tin quan sát được từ bức tranh</a:t>
            </a:r>
            <a:r>
              <a:rPr lang="vi-VN" sz="2400" dirty="0" smtClean="0">
                <a:latin typeface="+mj-lt"/>
                <a:cs typeface="Arial" pitchFamily="34" charset="0"/>
              </a:rPr>
              <a:t> </a:t>
            </a:r>
            <a:endParaRPr lang="vi-VN" sz="2400" dirty="0">
              <a:latin typeface="+mj-lt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7" y="1815979"/>
            <a:ext cx="3788231" cy="230777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555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1660" y="1212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7992" y="4005943"/>
            <a:ext cx="8991600" cy="171739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 nhóm về các cách tìm kết quả phép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endParaRPr lang="en-US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 nhóm trình bày.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nghe và nhận xét các cách tính các bạn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50" y="790122"/>
            <a:ext cx="4240667" cy="28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25" y="80930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22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52" y="247934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55" y="142135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2308" y="240397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9485" y="80204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8512" y="247209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515" y="141409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686668" y="239671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39957" y="80930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7040" y="247935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5987" y="142135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87140" y="240397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96887" y="80205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64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4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2998" y="247210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2917" y="141410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302126" y="239672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8" y="3441295"/>
            <a:ext cx="2243436" cy="22150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5733" y="24589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308" y="24585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18149" y="24517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4210" y="245128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2365" y="246901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8426" y="246855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99803" y="244751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55864" y="244705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53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6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82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4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63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3574" y="40435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" y="846139"/>
            <a:ext cx="9231079" cy="12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895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86885" y="783772"/>
            <a:ext cx="7707086" cy="2148115"/>
          </a:xfrm>
          <a:prstGeom prst="round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229" y="957947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32344" y="856343"/>
            <a:ext cx="920573" cy="2002970"/>
            <a:chOff x="1648456" y="870856"/>
            <a:chExt cx="920573" cy="1569660"/>
          </a:xfrm>
        </p:grpSpPr>
        <p:sp>
          <p:nvSpPr>
            <p:cNvPr id="12" name="TextBox 11"/>
            <p:cNvSpPr txBox="1"/>
            <p:nvPr/>
          </p:nvSpPr>
          <p:spPr>
            <a:xfrm>
              <a:off x="1667222" y="870856"/>
              <a:ext cx="901807" cy="1569660"/>
            </a:xfrm>
            <a:prstGeom prst="rect">
              <a:avLst/>
            </a:prstGeom>
            <a:solidFill>
              <a:srgbClr val="99FFC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25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40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48456" y="1286280"/>
              <a:ext cx="453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1551110" y="2219734"/>
            <a:ext cx="901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4177" y="227849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65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9594" y="1018260"/>
            <a:ext cx="4841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5,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5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</a:t>
            </a:r>
          </a:p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25 + 40 = 65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6669" y="312568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696" y="479572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99" y="373773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13852" y="472035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51029" y="311842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38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0056" y="478847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7059" y="373047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998212" y="471309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51501" y="312568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8584" y="479573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7531" y="373773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298684" y="472035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08431" y="311843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24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4542" y="478848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54461" y="373048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613670" y="471310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87277" y="477537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7852" y="477491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9693" y="476811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5754" y="476766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3909" y="47853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09970" y="47849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11347" y="476389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67408" y="47634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368</Words>
  <Application>Microsoft Office PowerPoint</Application>
  <PresentationFormat>On-screen Show (16:10)</PresentationFormat>
  <Paragraphs>163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.VnTifani Heavy</vt:lpstr>
      <vt:lpstr>.VnAvant</vt:lpstr>
      <vt:lpstr>Tahoma</vt:lpstr>
      <vt:lpstr>Times New Roman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315</cp:revision>
  <dcterms:created xsi:type="dcterms:W3CDTF">2020-02-10T09:35:50Z</dcterms:created>
  <dcterms:modified xsi:type="dcterms:W3CDTF">2021-02-22T08:00:58Z</dcterms:modified>
</cp:coreProperties>
</file>