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8" r:id="rId2"/>
    <p:sldId id="279" r:id="rId3"/>
    <p:sldId id="276" r:id="rId4"/>
    <p:sldId id="285" r:id="rId5"/>
    <p:sldId id="288" r:id="rId6"/>
    <p:sldId id="289" r:id="rId7"/>
    <p:sldId id="284" r:id="rId8"/>
    <p:sldId id="272" r:id="rId9"/>
    <p:sldId id="273" r:id="rId10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661" autoAdjust="0"/>
  </p:normalViewPr>
  <p:slideViewPr>
    <p:cSldViewPr>
      <p:cViewPr varScale="1">
        <p:scale>
          <a:sx n="66" d="100"/>
          <a:sy n="66" d="100"/>
        </p:scale>
        <p:origin x="150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D53D6-F9AE-4A7A-8B4A-399D226E2AEB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B254D0-D385-4390-9C21-B76E3A32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563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03/03/2021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03/03/2021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03/03/2021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03/03/2021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03/03/2021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03/03/2021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03/03/2021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03/03/2021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03/03/2021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03/03/2021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03/03/2021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26D32-79A9-4E6E-9133-69F462CF5197}" type="datetimeFigureOut">
              <a:rPr lang="vi-VN" smtClean="0"/>
              <a:pPr/>
              <a:t>03/03/2021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\Pictures\hinh-nen-Powerpoint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03754" y="1905000"/>
            <a:ext cx="6210301" cy="1389967"/>
          </a:xfrm>
          <a:prstGeom prst="rect">
            <a:avLst/>
          </a:prstGeom>
        </p:spPr>
        <p:txBody>
          <a:bodyPr>
            <a:prstTxWarp prst="textWave1">
              <a:avLst/>
            </a:prstTxWarp>
            <a:spAutoFit/>
          </a:bodyPr>
          <a:lstStyle/>
          <a:p>
            <a:pPr algn="ctr"/>
            <a:r>
              <a:rPr lang="en-US" b="1" dirty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 9: CÙNG NHAU  </a:t>
            </a:r>
          </a:p>
          <a:p>
            <a:pPr algn="ctr"/>
            <a:r>
              <a:rPr lang="en-US" b="1" dirty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ÔN TẬP HỌC KÌ I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0" y="306529"/>
            <a:ext cx="510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n>
                  <a:solidFill>
                    <a:srgbClr val="7030A0"/>
                  </a:solidFill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TRƯỜNG TIỂU HỌC </a:t>
            </a:r>
            <a:r>
              <a:rPr lang="en-US" b="1" dirty="0" smtClean="0">
                <a:ln>
                  <a:solidFill>
                    <a:srgbClr val="7030A0"/>
                  </a:solidFill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ĐOÀN KẾT </a:t>
            </a:r>
            <a:endParaRPr lang="vi-VN" dirty="0">
              <a:solidFill>
                <a:schemeClr val="accent1"/>
              </a:solidFill>
            </a:endParaRPr>
          </a:p>
        </p:txBody>
      </p:sp>
      <p:pic>
        <p:nvPicPr>
          <p:cNvPr id="3074" name="Picture 2" descr="C:\Users\Admin\Pictures\tải xuống (1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3733800"/>
            <a:ext cx="1143000" cy="313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min\Pictures\tải xuống (1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14800" y="4749420"/>
            <a:ext cx="970268" cy="209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\Pictures\tải xuống (1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343" y="4749420"/>
            <a:ext cx="1049032" cy="209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Pictures\tải xuống (1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05000" y="3733800"/>
            <a:ext cx="1257300" cy="312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\Pictures\tải xuống (1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6800" y="4876800"/>
            <a:ext cx="1073908" cy="196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\Pictures\tải xuống (1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562600"/>
            <a:ext cx="1073908" cy="128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\Pictures\tải xuống (1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638800"/>
            <a:ext cx="924566" cy="120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735931" y="4343400"/>
            <a:ext cx="5672139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ln>
                  <a:solidFill>
                    <a:srgbClr val="7030A0"/>
                  </a:solidFill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    GV: </a:t>
            </a:r>
            <a:r>
              <a:rPr lang="en-US" sz="2400" b="1" dirty="0" err="1" smtClean="0">
                <a:ln>
                  <a:solidFill>
                    <a:srgbClr val="7030A0"/>
                  </a:solidFill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Tạ</a:t>
            </a:r>
            <a:r>
              <a:rPr lang="en-US" sz="2400" b="1" dirty="0" smtClean="0">
                <a:ln>
                  <a:solidFill>
                    <a:srgbClr val="7030A0"/>
                  </a:solidFill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>
                  <a:solidFill>
                    <a:srgbClr val="7030A0"/>
                  </a:solidFill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Thùy</a:t>
            </a:r>
            <a:r>
              <a:rPr lang="en-US" sz="2400" b="1" dirty="0" smtClean="0">
                <a:ln>
                  <a:solidFill>
                    <a:srgbClr val="7030A0"/>
                  </a:solidFill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>
                  <a:solidFill>
                    <a:srgbClr val="7030A0"/>
                  </a:solidFill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endParaRPr lang="en-US" sz="2400" b="1" dirty="0" smtClean="0">
              <a:ln>
                <a:solidFill>
                  <a:srgbClr val="7030A0"/>
                </a:solidFill>
              </a:ln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ln>
                  <a:solidFill>
                    <a:srgbClr val="7030A0"/>
                  </a:solidFill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n>
                  <a:solidFill>
                    <a:srgbClr val="7030A0"/>
                  </a:solidFill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endParaRPr lang="vi-VN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328334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83858" y="283358"/>
            <a:ext cx="6170279" cy="523220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vi-VN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6586" y="2151965"/>
            <a:ext cx="3775393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94850" y="3787928"/>
            <a:ext cx="4339651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590800" y="990600"/>
            <a:ext cx="1578198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343400" y="990600"/>
            <a:ext cx="1981200" cy="2438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866350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88363" y="1143000"/>
            <a:ext cx="3455237" cy="584775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vi-VN" sz="3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Admin\Pictures\images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44" y="4333164"/>
            <a:ext cx="3038786" cy="215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Pictures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17" y="2133600"/>
            <a:ext cx="222561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Admin\Pictures\tải xuống (1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348" y="2122866"/>
            <a:ext cx="1849456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Pictures\tải xuống (1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813" y="19812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Admin\Pictures\images (1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301" y="4512114"/>
            <a:ext cx="120015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Admin\Pictures\608aa167b80d477c98deb869683623fa_t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598" y="4343400"/>
            <a:ext cx="166687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Admin\Pictures\images (12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500" y="4446806"/>
            <a:ext cx="22669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Admin\Pictures\images (13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88" y="1838325"/>
            <a:ext cx="14192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83858" y="283358"/>
            <a:ext cx="6170279" cy="523220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vi-VN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46565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73002" y="457200"/>
            <a:ext cx="7016664" cy="584775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vi-VN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Admin\Downloads\IMG_48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8763000" cy="532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068781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73002" y="457200"/>
            <a:ext cx="7016664" cy="584775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vi-VN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ownloads\IMG_48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610600" cy="503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65921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73002" y="457200"/>
            <a:ext cx="7016664" cy="584775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vi-VN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\Downloads\IMG_48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686800" cy="511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204393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05781" y="381000"/>
            <a:ext cx="7293920" cy="523220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4: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endParaRPr lang="vi-VN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5781" y="1981200"/>
            <a:ext cx="6248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    -</a:t>
            </a:r>
            <a:r>
              <a:rPr lang="en-US" sz="2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20587" y="2590800"/>
            <a:ext cx="566430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lnSpc>
                <a:spcPct val="150000"/>
              </a:lnSpc>
              <a:buFontTx/>
              <a:buChar char="-"/>
            </a:pPr>
            <a:r>
              <a:rPr lang="en-US" sz="2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37248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22612" y="551749"/>
            <a:ext cx="6324600" cy="58477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5: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56998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533400"/>
            <a:ext cx="8267130" cy="1077218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6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>
              <a:buNone/>
            </a:pP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ì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vi-VN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dmin\Downloads\IMG_48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52600"/>
            <a:ext cx="163858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\Pictures\tải xuống (1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05000" y="2819400"/>
            <a:ext cx="1257300" cy="404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Pictures\tải xuống (1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299" y="2819400"/>
            <a:ext cx="1199865" cy="404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\Pictures\tải xuống (1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6800" y="4183039"/>
            <a:ext cx="1104900" cy="2674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\Pictures\tải xuống (1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294194"/>
            <a:ext cx="1257300" cy="156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\Pictures\tải xuống (1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985" y="3886199"/>
            <a:ext cx="1456331" cy="299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\Pictures\tải xuống (1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871111"/>
            <a:ext cx="1143000" cy="198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dmin\Pictures\tải xuống (1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81799" y="4343400"/>
            <a:ext cx="1066800" cy="251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Pictures\tải xuống (1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598" y="3726974"/>
            <a:ext cx="1295401" cy="312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671321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1931</TotalTime>
  <Words>146</Words>
  <Application>Microsoft Office PowerPoint</Application>
  <PresentationFormat>On-screen Show (4:3)</PresentationFormat>
  <Paragraphs>20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123</cp:revision>
  <dcterms:created xsi:type="dcterms:W3CDTF">2020-08-13T08:18:23Z</dcterms:created>
  <dcterms:modified xsi:type="dcterms:W3CDTF">2021-03-02T17:01:30Z</dcterms:modified>
</cp:coreProperties>
</file>