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3"/>
  </p:notesMasterIdLst>
  <p:sldIdLst>
    <p:sldId id="295" r:id="rId3"/>
    <p:sldId id="280" r:id="rId4"/>
    <p:sldId id="296" r:id="rId5"/>
    <p:sldId id="265" r:id="rId6"/>
    <p:sldId id="285" r:id="rId7"/>
    <p:sldId id="287" r:id="rId8"/>
    <p:sldId id="288" r:id="rId9"/>
    <p:sldId id="289" r:id="rId10"/>
    <p:sldId id="272" r:id="rId11"/>
    <p:sldId id="29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0202" autoAdjust="0"/>
  </p:normalViewPr>
  <p:slideViewPr>
    <p:cSldViewPr>
      <p:cViewPr varScale="1">
        <p:scale>
          <a:sx n="66" d="100"/>
          <a:sy n="66" d="100"/>
        </p:scale>
        <p:origin x="15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41C6-1C5E-46E6-ACB2-582B16A315E4}" type="datetimeFigureOut">
              <a:rPr lang="vi-VN" smtClean="0"/>
              <a:t>02/03/2021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BCE09-FC37-4AE5-B865-19B560BF7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7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BCE09-FC37-4AE5-B865-19B560BF71DF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749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9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767A-4A92-46B9-8EAA-9B174878F6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CB41-4F5A-43C0-A9A3-9420601BA6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34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677B7-5B25-4303-A84F-BD6AD63B18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0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B771-8125-4A80-BF05-2B34A70006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92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8731-6F0C-4B19-A36D-9ADBE715DCB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39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342C1-3E0E-4747-9CEC-841B191CF2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269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1B65-3F73-47EE-B74C-2F783942BF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CD47B-19D4-4C5D-AA86-3BCB90EA7A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93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570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D06E-D250-45F7-AD07-2DF03F5325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4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8725-E9D9-48DA-9BF4-741B8DA906E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57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DBC0-366A-43B9-89D3-F8580B0108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4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5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8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3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4F7C0E-1360-4FFF-9BB6-58A8D01EF790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pRibbonSharp"/>
          <p:cNvSpPr>
            <a:spLocks noEditPoints="1" noChangeArrowheads="1"/>
          </p:cNvSpPr>
          <p:nvPr/>
        </p:nvSpPr>
        <p:spPr bwMode="auto">
          <a:xfrm>
            <a:off x="1447800" y="4953000"/>
            <a:ext cx="76200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73117733 h 21600"/>
              <a:gd name="T4" fmla="*/ 2147483646 w 21600"/>
              <a:gd name="T5" fmla="*/ 424849798 h 21600"/>
              <a:gd name="T6" fmla="*/ 2147483646 w 21600"/>
              <a:gd name="T7" fmla="*/ 2731177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0 h 21600"/>
              <a:gd name="T14" fmla="*/ 16200 w 21600"/>
              <a:gd name="T15" fmla="*/ 189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8100" y="21600"/>
                </a:lnTo>
                <a:lnTo>
                  <a:pt x="8100" y="18900"/>
                </a:lnTo>
                <a:lnTo>
                  <a:pt x="13500" y="189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2150"/>
                </a:lnTo>
                <a:lnTo>
                  <a:pt x="21600" y="2700"/>
                </a:lnTo>
                <a:lnTo>
                  <a:pt x="16200" y="2700"/>
                </a:lnTo>
                <a:lnTo>
                  <a:pt x="16200" y="0"/>
                </a:lnTo>
                <a:lnTo>
                  <a:pt x="5400" y="0"/>
                </a:lnTo>
                <a:lnTo>
                  <a:pt x="5400" y="2700"/>
                </a:lnTo>
                <a:lnTo>
                  <a:pt x="0" y="2700"/>
                </a:lnTo>
                <a:lnTo>
                  <a:pt x="2700" y="12150"/>
                </a:lnTo>
                <a:lnTo>
                  <a:pt x="0" y="21600"/>
                </a:lnTo>
                <a:close/>
              </a:path>
              <a:path w="21600" h="21600" fill="none" extrusionOk="0">
                <a:moveTo>
                  <a:pt x="8100" y="18900"/>
                </a:moveTo>
                <a:lnTo>
                  <a:pt x="5400" y="18900"/>
                </a:lnTo>
                <a:lnTo>
                  <a:pt x="5400" y="2700"/>
                </a:lnTo>
              </a:path>
              <a:path w="21600" h="21600" fill="none" extrusionOk="0">
                <a:moveTo>
                  <a:pt x="5400" y="18900"/>
                </a:moveTo>
                <a:lnTo>
                  <a:pt x="8100" y="21600"/>
                </a:lnTo>
              </a:path>
              <a:path w="21600" h="21600" fill="none" extrusionOk="0">
                <a:moveTo>
                  <a:pt x="13500" y="18900"/>
                </a:moveTo>
                <a:lnTo>
                  <a:pt x="16200" y="18900"/>
                </a:lnTo>
                <a:lnTo>
                  <a:pt x="16200" y="2700"/>
                </a:lnTo>
              </a:path>
              <a:path w="21600" h="21600" fill="none" extrusionOk="0">
                <a:moveTo>
                  <a:pt x="16200" y="18900"/>
                </a:moveTo>
                <a:lnTo>
                  <a:pt x="13500" y="21600"/>
                </a:lnTo>
              </a:path>
            </a:pathLst>
          </a:custGeom>
          <a:solidFill>
            <a:srgbClr val="D8EBB3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895600" y="3433478"/>
            <a:ext cx="5715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3486150" y="5049838"/>
            <a:ext cx="3543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3600" b="1" kern="10" dirty="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en-US" sz="3600" b="1" kern="10" dirty="0" err="1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135003" dir="2928844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600" b="1" kern="10" dirty="0" smtClean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135003" dir="2928844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051"/>
          <p:cNvSpPr>
            <a:spLocks/>
          </p:cNvSpPr>
          <p:nvPr/>
        </p:nvSpPr>
        <p:spPr bwMode="auto">
          <a:xfrm>
            <a:off x="762000" y="1857375"/>
            <a:ext cx="7620000" cy="1314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gradFill rotWithShape="1">
                  <a:gsLst>
                    <a:gs pos="0">
                      <a:srgbClr val="0000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sy="5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HỌC</a:t>
            </a:r>
            <a:endParaRPr lang="en-US" sz="3600" b="1" kern="10" dirty="0">
              <a:gradFill rotWithShape="1">
                <a:gsLst>
                  <a:gs pos="0">
                    <a:srgbClr val="000000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sy="5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050"/>
          <p:cNvSpPr>
            <a:spLocks/>
          </p:cNvSpPr>
          <p:nvPr/>
        </p:nvSpPr>
        <p:spPr bwMode="auto">
          <a:xfrm>
            <a:off x="381000" y="304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ts val="600"/>
              </a:spcBef>
              <a:buClr>
                <a:schemeClr val="accent1"/>
              </a:buClr>
              <a:defRPr sz="20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1pPr>
            <a:lvl2pPr marL="742950" indent="-285750" algn="ctr">
              <a:spcBef>
                <a:spcPts val="1200"/>
              </a:spcBef>
              <a:buClr>
                <a:schemeClr val="accent1"/>
              </a:buClr>
              <a:defRPr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2pPr>
            <a:lvl3pPr marL="1143000" indent="-228600" algn="ctr">
              <a:spcBef>
                <a:spcPts val="1200"/>
              </a:spcBef>
              <a:buClr>
                <a:schemeClr val="accent1"/>
              </a:buClr>
              <a:defRPr sz="16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3pPr>
            <a:lvl4pPr marL="16002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2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4pPr>
            <a:lvl5pPr marL="2057400" indent="-228600" algn="ctr">
              <a:spcBef>
                <a:spcPts val="1200"/>
              </a:spcBef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>
                <a:solidFill>
                  <a:schemeClr val="tx1"/>
                </a:solidFill>
                <a:latin typeface="Garamond" panose="02020404030301010803" pitchFamily="18" charset="0"/>
                <a:cs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ts val="0"/>
              </a:spcBef>
              <a:spcAft>
                <a:spcPct val="0"/>
              </a:spcAft>
              <a:buClrTx/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PHÒNG GIÁO DỤC VÀ ĐÀO TẠO QUẬN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LONG BIÊN</a:t>
            </a:r>
            <a:endParaRPr lang="en-US" alt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Tx/>
            </a:pP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TRƯỜNG 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TIỂU HỌC 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ĐOÀN KẾT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109638"/>
      </p:ext>
    </p:extLst>
  </p:cSld>
  <p:clrMapOvr>
    <a:masterClrMapping/>
  </p:clrMapOvr>
  <p:transition>
    <p:split orient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D21313_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09600"/>
          </a:xfrm>
        </p:spPr>
      </p:pic>
      <p:pic>
        <p:nvPicPr>
          <p:cNvPr id="12291" name="Picture 3" descr="BD21313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z103898537j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1600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z103898537j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600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z103898537j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600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z103898537j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6002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83058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400" kern="10" dirty="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 smtClean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kern="10" dirty="0" smtClean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10" dirty="0" err="1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con…..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850424"/>
      </p:ext>
    </p:extLst>
  </p:cSld>
  <p:clrMapOvr>
    <a:masterClrMapping/>
  </p:clrMapOvr>
  <p:transition spd="med" advTm="7560">
    <p:wheel spokes="3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vie_00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990600" y="762000"/>
            <a:ext cx="6949440" cy="1280160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 ĐỀ 4:SÁNG TẠO </a:t>
            </a:r>
          </a:p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 CHẤM, NÉT, MÀU SẮC</a:t>
            </a:r>
            <a:endParaRPr lang="vi-VN" sz="2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7800" y="2971801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4400" b="1" dirty="0">
              <a:ln w="18000">
                <a:solidFill>
                  <a:schemeClr val="accent4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3200400"/>
            <a:ext cx="7848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TRANG TRÍ BẰNG CHẤM VÀ NÉT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1 )</a:t>
            </a:r>
            <a:endParaRPr lang="vi-VN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8600"/>
            <a:ext cx="8991600" cy="5252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>
              <a:lnSpc>
                <a:spcPct val="122000"/>
              </a:lnSpc>
              <a:spcBef>
                <a:spcPts val="200"/>
              </a:spcBef>
              <a:spcAft>
                <a:spcPts val="2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/>
            </a:endParaRPr>
          </a:p>
          <a:p>
            <a:pPr indent="215900">
              <a:lnSpc>
                <a:spcPct val="12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0070C0"/>
                </a:solidFill>
                <a:latin typeface="Times New Roman"/>
              </a:rPr>
              <a:t>+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Khám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phá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</a:rPr>
              <a:t>:</a:t>
            </a:r>
          </a:p>
          <a:p>
            <a:pPr>
              <a:lnSpc>
                <a:spcPct val="12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0070C0"/>
                </a:solidFill>
                <a:latin typeface="Times New Roman"/>
              </a:rPr>
              <a:t>    +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kiến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thức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kĩ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năng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</a:t>
            </a:r>
            <a:r>
              <a:rPr lang="en-US" sz="2000" b="1" i="1" dirty="0" smtClean="0">
                <a:latin typeface="Times New Roman"/>
              </a:rPr>
              <a:t>- </a:t>
            </a:r>
            <a:r>
              <a:rPr lang="en-US" sz="2000" b="1" i="1" dirty="0">
                <a:latin typeface="Times New Roman"/>
              </a:rPr>
              <a:t>HS </a:t>
            </a:r>
            <a:r>
              <a:rPr lang="en-US" sz="2000" b="1" i="1" dirty="0" err="1">
                <a:latin typeface="Times New Roman"/>
              </a:rPr>
              <a:t>cần</a:t>
            </a:r>
            <a:r>
              <a:rPr lang="en-US" sz="2000" b="1" i="1" dirty="0">
                <a:latin typeface="Times New Roman"/>
              </a:rPr>
              <a:t> </a:t>
            </a:r>
            <a:r>
              <a:rPr lang="en-US" sz="2000" b="1" i="1" dirty="0" err="1">
                <a:latin typeface="Times New Roman"/>
              </a:rPr>
              <a:t>đạt</a:t>
            </a:r>
            <a:r>
              <a:rPr lang="en-US" sz="2000" b="1" i="1" dirty="0">
                <a:latin typeface="Times New Roman"/>
              </a:rPr>
              <a:t>: </a:t>
            </a:r>
            <a:r>
              <a:rPr lang="en-US" sz="2000" dirty="0" err="1">
                <a:latin typeface="Times New Roman"/>
              </a:rPr>
              <a:t>Nhận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biết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được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vẻ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đẹp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của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các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đồ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vật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được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trang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trí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trong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cuộc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sống</a:t>
            </a:r>
            <a:r>
              <a:rPr lang="en-US" sz="2000" dirty="0" smtClean="0">
                <a:latin typeface="Times New Roman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  <a:latin typeface="Times New Roman"/>
              </a:rPr>
              <a:t>    +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Phân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tích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đánh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giá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>
              <a:lnSpc>
                <a:spcPct val="122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    </a:t>
            </a:r>
            <a:r>
              <a:rPr lang="en-US" sz="2000" b="1" i="1" dirty="0" smtClean="0">
                <a:latin typeface="Times New Roman"/>
              </a:rPr>
              <a:t>- HS </a:t>
            </a:r>
            <a:r>
              <a:rPr lang="en-US" sz="2000" b="1" i="1" dirty="0" err="1">
                <a:latin typeface="Times New Roman"/>
              </a:rPr>
              <a:t>cần</a:t>
            </a:r>
            <a:r>
              <a:rPr lang="en-US" sz="2000" b="1" i="1" dirty="0">
                <a:latin typeface="Times New Roman"/>
              </a:rPr>
              <a:t> </a:t>
            </a:r>
            <a:r>
              <a:rPr lang="en-US" sz="2000" b="1" i="1" dirty="0" err="1" smtClean="0">
                <a:latin typeface="Times New Roman"/>
              </a:rPr>
              <a:t>đạt</a:t>
            </a:r>
            <a:r>
              <a:rPr lang="en-US" sz="2000" b="1" i="1" dirty="0" smtClean="0">
                <a:latin typeface="Times New Roman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	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rgbClr val="0070C0"/>
                </a:solidFill>
                <a:latin typeface="Times New Roman"/>
              </a:rPr>
              <a:t>    +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Luyện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tập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và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sáng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tạo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en-US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    </a:t>
            </a:r>
            <a:r>
              <a:rPr lang="en-US" sz="2000" b="1" i="1" dirty="0" smtClean="0">
                <a:latin typeface="Times New Roman"/>
              </a:rPr>
              <a:t>- </a:t>
            </a:r>
            <a:r>
              <a:rPr lang="en-US" sz="2000" b="1" i="1" dirty="0">
                <a:latin typeface="Times New Roman"/>
              </a:rPr>
              <a:t>HS </a:t>
            </a:r>
            <a:r>
              <a:rPr lang="en-US" sz="2000" b="1" i="1" dirty="0" err="1">
                <a:latin typeface="Times New Roman"/>
              </a:rPr>
              <a:t>cần</a:t>
            </a:r>
            <a:r>
              <a:rPr lang="en-US" sz="2000" b="1" i="1" dirty="0">
                <a:latin typeface="Times New Roman"/>
              </a:rPr>
              <a:t> </a:t>
            </a:r>
            <a:r>
              <a:rPr lang="en-US" sz="2000" b="1" i="1" dirty="0" err="1">
                <a:latin typeface="Times New Roman"/>
              </a:rPr>
              <a:t>đạt</a:t>
            </a:r>
            <a:r>
              <a:rPr lang="en-US" sz="2000" b="1" i="1" dirty="0">
                <a:latin typeface="Times New Roman"/>
              </a:rPr>
              <a:t>: </a:t>
            </a:r>
            <a:r>
              <a:rPr lang="en-US" sz="2000" dirty="0" err="1">
                <a:latin typeface="Times New Roman"/>
              </a:rPr>
              <a:t>Biết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cách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sử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dụng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bút</a:t>
            </a:r>
            <a:r>
              <a:rPr lang="en-US" sz="2000" dirty="0">
                <a:latin typeface="Times New Roman"/>
              </a:rPr>
              <a:t>, </a:t>
            </a:r>
            <a:r>
              <a:rPr lang="en-US" sz="2000" dirty="0" err="1">
                <a:latin typeface="Times New Roman"/>
              </a:rPr>
              <a:t>màu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các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vật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liệu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để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tạo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được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sản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phẩm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 smtClean="0">
                <a:latin typeface="Times New Roman"/>
              </a:rPr>
              <a:t>mĩ</a:t>
            </a:r>
            <a:r>
              <a:rPr lang="en-US" sz="2000" dirty="0" smtClean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thuật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bất</a:t>
            </a:r>
            <a:r>
              <a:rPr lang="en-US" sz="2000" dirty="0">
                <a:latin typeface="Times New Roman"/>
              </a:rPr>
              <a:t> </a:t>
            </a:r>
            <a:r>
              <a:rPr lang="en-US" sz="2000" dirty="0" err="1">
                <a:latin typeface="Times New Roman"/>
              </a:rPr>
              <a:t>kì</a:t>
            </a:r>
            <a:r>
              <a:rPr lang="en-US" sz="2000" dirty="0" smtClean="0">
                <a:latin typeface="Times New Roman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i="1" dirty="0" smtClean="0">
                <a:solidFill>
                  <a:srgbClr val="0070C0"/>
                </a:solidFill>
                <a:latin typeface="Times New Roman"/>
              </a:rPr>
              <a:t>    +</a:t>
            </a:r>
            <a:r>
              <a:rPr lang="en-US" sz="2000" b="1" i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Vận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dụng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–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phát</a:t>
            </a:r>
            <a:r>
              <a:rPr lang="en-US" sz="2000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/>
              </a:rPr>
              <a:t>triển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</a:rPr>
              <a:t>.</a:t>
            </a: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b="1" i="1" dirty="0" smtClean="0">
                <a:solidFill>
                  <a:srgbClr val="F79646">
                    <a:lumMod val="50000"/>
                  </a:srgbClr>
                </a:solidFill>
                <a:latin typeface="Times New Roman"/>
              </a:rPr>
              <a:t>     </a:t>
            </a:r>
            <a:r>
              <a:rPr lang="en-US" sz="2000" b="1" i="1" dirty="0" smtClean="0">
                <a:latin typeface="Times New Roman"/>
              </a:rPr>
              <a:t>- HS </a:t>
            </a:r>
            <a:r>
              <a:rPr lang="en-US" sz="2000" b="1" i="1" dirty="0" err="1" smtClean="0">
                <a:latin typeface="Times New Roman"/>
              </a:rPr>
              <a:t>cần</a:t>
            </a:r>
            <a:r>
              <a:rPr lang="en-US" sz="2000" b="1" i="1" dirty="0" smtClean="0">
                <a:latin typeface="Times New Roman"/>
              </a:rPr>
              <a:t> </a:t>
            </a:r>
            <a:r>
              <a:rPr lang="en-US" sz="2000" b="1" i="1" dirty="0" err="1" smtClean="0">
                <a:latin typeface="Times New Roman"/>
              </a:rPr>
              <a:t>đạt</a:t>
            </a:r>
            <a:r>
              <a:rPr lang="en-US" sz="2000" b="1" i="1" dirty="0" smtClean="0">
                <a:latin typeface="Times New Roman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15EF49-88A8-4CF5-A77A-72279F91F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5" b="16854"/>
          <a:stretch/>
        </p:blipFill>
        <p:spPr>
          <a:xfrm>
            <a:off x="514850" y="1342307"/>
            <a:ext cx="2743200" cy="2133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305E24-B3EF-49D5-B265-0AC6C2437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611" y="1503849"/>
            <a:ext cx="2309012" cy="19490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2222" r="34444"/>
          <a:stretch/>
        </p:blipFill>
        <p:spPr>
          <a:xfrm>
            <a:off x="3962400" y="1342347"/>
            <a:ext cx="928688" cy="2143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73448" y="38100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6" descr="C:\Users\Admin\Pictures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41729"/>
            <a:ext cx="1431715" cy="16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1065" y="39910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77" t="28321" r="8397" b="29492"/>
          <a:stretch/>
        </p:blipFill>
        <p:spPr>
          <a:xfrm>
            <a:off x="381000" y="457199"/>
            <a:ext cx="2362200" cy="1524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7500" t="5000" r="7292" b="4375"/>
          <a:stretch/>
        </p:blipFill>
        <p:spPr>
          <a:xfrm>
            <a:off x="6477000" y="306152"/>
            <a:ext cx="2076450" cy="1927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590800"/>
            <a:ext cx="2225752" cy="1481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38400"/>
            <a:ext cx="2449286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4267200"/>
            <a:ext cx="2143125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800600"/>
            <a:ext cx="2657475" cy="1724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4800600"/>
            <a:ext cx="2171700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/>
          <a:srcRect l="16875" t="17500" r="12917" b="16875"/>
          <a:stretch/>
        </p:blipFill>
        <p:spPr>
          <a:xfrm>
            <a:off x="3728971" y="152401"/>
            <a:ext cx="2022762" cy="1890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599781"/>
            <a:ext cx="3736127" cy="166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14500" y="381000"/>
            <a:ext cx="55626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7286"/>
            <a:ext cx="3736127" cy="1667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912060" cy="2767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3775890" cy="2671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76165"/>
            <a:ext cx="2189393" cy="1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152400"/>
            <a:ext cx="55626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3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ABB9A3-8269-4924-BFBE-603AED62B6C8}"/>
              </a:ext>
            </a:extLst>
          </p:cNvPr>
          <p:cNvSpPr txBox="1"/>
          <p:nvPr/>
        </p:nvSpPr>
        <p:spPr>
          <a:xfrm>
            <a:off x="152400" y="1752600"/>
            <a:ext cx="9067800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500" b="1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35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5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E701"/>
            </a:gs>
            <a:gs pos="100000">
              <a:srgbClr val="FE3E02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20519999" lon="1080000" rev="0"/>
          </a:camera>
          <a:lightRig rig="legacyHarsh2" dir="b"/>
        </a:scene3d>
        <a:sp3d extrusionH="430200" prstMaterial="legacyMatte">
          <a:bevelT w="13500" h="13500" prst="angle"/>
          <a:bevelB w="13500" h="13500" prst="angle"/>
          <a:extrusionClr>
            <a:srgbClr val="FF6600"/>
          </a:extrusionClr>
        </a:sp3d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223</Words>
  <Application>Microsoft Office PowerPoint</Application>
  <PresentationFormat>On-screen Show (4:3)</PresentationFormat>
  <Paragraphs>30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VNI-Times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62</cp:revision>
  <dcterms:created xsi:type="dcterms:W3CDTF">2006-08-16T00:00:00Z</dcterms:created>
  <dcterms:modified xsi:type="dcterms:W3CDTF">2021-03-02T17:00:06Z</dcterms:modified>
</cp:coreProperties>
</file>