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58" r:id="rId3"/>
    <p:sldId id="268" r:id="rId4"/>
    <p:sldId id="269" r:id="rId5"/>
    <p:sldId id="270" r:id="rId6"/>
    <p:sldId id="271" r:id="rId7"/>
    <p:sldId id="260" r:id="rId8"/>
    <p:sldId id="267" r:id="rId9"/>
    <p:sldId id="259" r:id="rId10"/>
    <p:sldId id="272" r:id="rId11"/>
    <p:sldId id="273" r:id="rId12"/>
    <p:sldId id="274" r:id="rId13"/>
    <p:sldId id="262" r:id="rId14"/>
    <p:sldId id="275" r:id="rId15"/>
    <p:sldId id="261" r:id="rId16"/>
    <p:sldId id="276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F4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 varScale="1">
        <p:scale>
          <a:sx n="87" d="100"/>
          <a:sy n="87" d="100"/>
        </p:scale>
        <p:origin x="-14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93C6-7B44-4A78-BF70-02C1502A7ADE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0AA00-9C4B-4AA2-BC84-D75E2758B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fld id="{7169CF17-5461-4B60-A1D4-53138E013C39}" type="slidenum">
              <a:rPr lang="en-US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AA00-9C4B-4AA2-BC84-D75E2758B3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6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26635-528E-4E39-9C88-A0971DA349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6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8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23B0-912E-42D4-8C4D-857BE6D5082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0B8D7-6F86-4225-9C7D-0923C8A9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slide" Target="slide1.xml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Bai%20Ca%20Nguoi%20Giao%20Vien%20Nhan%20Dan%20-%20Duy%20Khoa.mp3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gif"/><Relationship Id="rId4" Type="http://schemas.openxmlformats.org/officeDocument/2006/relationships/image" Target="../media/image1.gif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1 (1567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A0210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Floral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55626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flowerba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1 (1820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ImageX[49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5486400" y="5867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3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7155656" y="5874544"/>
            <a:ext cx="595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6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64770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ImageX[49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5370">
            <a:off x="2133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8" descr="ImageX[50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349">
            <a:off x="2570163" y="5821363"/>
            <a:ext cx="533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21"/>
          <p:cNvSpPr txBox="1">
            <a:spLocks noChangeArrowheads="1"/>
          </p:cNvSpPr>
          <p:nvPr/>
        </p:nvSpPr>
        <p:spPr bwMode="auto">
          <a:xfrm>
            <a:off x="1676400" y="1530350"/>
            <a:ext cx="66452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72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2590800" y="2743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 b="1">
              <a:latin typeface="Times New Roman" pitchFamily="18" charset="0"/>
            </a:endParaRPr>
          </a:p>
        </p:txBody>
      </p:sp>
      <p:sp>
        <p:nvSpPr>
          <p:cNvPr id="3087" name="Text Box 20"/>
          <p:cNvSpPr txBox="1">
            <a:spLocks noChangeArrowheads="1"/>
          </p:cNvSpPr>
          <p:nvPr/>
        </p:nvSpPr>
        <p:spPr bwMode="auto">
          <a:xfrm>
            <a:off x="2270125" y="4191000"/>
            <a:ext cx="6340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3300"/>
                </a:solidFill>
                <a:latin typeface="Arial" charset="0"/>
              </a:rPr>
              <a:t>Giáo viên: Tạ Thùy Linh</a:t>
            </a:r>
            <a:endParaRPr lang="vi-VN" altLang="en-US" sz="3600" b="1" i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685800" y="762000"/>
            <a:ext cx="76200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  <a:p>
            <a:pPr algn="ctr"/>
            <a:r>
              <a:rPr lang="vi-VN" sz="3200" b="1" kern="10"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 ĐẾN DỰ GIỜ</a:t>
            </a:r>
            <a:endParaRPr lang="en-US" sz="3200" b="1" kern="10"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0135" name="Bai Ca Nguoi Giao Vien Nhan Dan - Duy Kho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/>
          </p:cNvPr>
          <p:cNvSpPr/>
          <p:nvPr/>
        </p:nvSpPr>
        <p:spPr>
          <a:xfrm>
            <a:off x="228600" y="2590800"/>
            <a:ext cx="8534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MĨ THUẬT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50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33" fill="hold"/>
                                        <p:tgtEl>
                                          <p:spTgt spid="90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35"/>
                </p:tgtEl>
              </p:cMediaNode>
            </p:audio>
          </p:childTnLst>
        </p:cTn>
      </p:par>
    </p:tnLst>
    <p:bldLst>
      <p:bldP spid="92166" grpId="0" animBg="1"/>
      <p:bldP spid="9216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200508" cy="3048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8600"/>
            <a:ext cx="4195053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505200"/>
            <a:ext cx="55975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8600"/>
            <a:ext cx="41910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505200"/>
            <a:ext cx="5642658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6200"/>
            <a:ext cx="242944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95" b="15099"/>
          <a:stretch/>
        </p:blipFill>
        <p:spPr>
          <a:xfrm>
            <a:off x="152400" y="129813"/>
            <a:ext cx="4191000" cy="3222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152400"/>
            <a:ext cx="4199377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442" t="4651" r="5582" b="8519"/>
          <a:stretch/>
        </p:blipFill>
        <p:spPr>
          <a:xfrm>
            <a:off x="228600" y="3581400"/>
            <a:ext cx="4189863" cy="3144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7831" b="21671"/>
          <a:stretch/>
        </p:blipFill>
        <p:spPr>
          <a:xfrm>
            <a:off x="4800600" y="3452884"/>
            <a:ext cx="4114800" cy="31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u Quy\Desktop\tao hinh 3D\485cde59eb9932ba51e789c9e29472f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4968" r="7447" b="4970"/>
          <a:stretch/>
        </p:blipFill>
        <p:spPr bwMode="auto">
          <a:xfrm>
            <a:off x="914400" y="838200"/>
            <a:ext cx="2202873" cy="32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ranh vẽ\326143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"/>
          <a:stretch/>
        </p:blipFill>
        <p:spPr bwMode="auto">
          <a:xfrm>
            <a:off x="5334000" y="838199"/>
            <a:ext cx="3095625" cy="26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àn hình\TỔNG HỢP TRANH - ẢNH\TRANH VẼ\10923530_1550237855193083_910846750938131436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09" y="838199"/>
            <a:ext cx="2119745" cy="322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100ANDRO\DCIM\IMG_20161218_113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4191000"/>
            <a:ext cx="3851564" cy="22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100ANDRO\DCIM\IMG201610241635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4312" b="13931"/>
          <a:stretch/>
        </p:blipFill>
        <p:spPr bwMode="auto">
          <a:xfrm>
            <a:off x="4953000" y="4191001"/>
            <a:ext cx="3476625" cy="22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45838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8408"/>
          <a:stretch/>
        </p:blipFill>
        <p:spPr>
          <a:xfrm>
            <a:off x="304800" y="3581400"/>
            <a:ext cx="4356829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3141"/>
          <a:stretch/>
        </p:blipFill>
        <p:spPr>
          <a:xfrm>
            <a:off x="4724400" y="3810000"/>
            <a:ext cx="423905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3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8637" r="24680" b="57424"/>
          <a:stretch/>
        </p:blipFill>
        <p:spPr bwMode="auto">
          <a:xfrm>
            <a:off x="228600" y="228600"/>
            <a:ext cx="420161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22575" r="14444" b="52576"/>
          <a:stretch/>
        </p:blipFill>
        <p:spPr bwMode="auto">
          <a:xfrm>
            <a:off x="4800600" y="228600"/>
            <a:ext cx="4114801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2" r="8519" b="50000"/>
          <a:stretch/>
        </p:blipFill>
        <p:spPr bwMode="auto">
          <a:xfrm>
            <a:off x="228600" y="3581400"/>
            <a:ext cx="42307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3" b="41364"/>
          <a:stretch/>
        </p:blipFill>
        <p:spPr bwMode="auto">
          <a:xfrm>
            <a:off x="4724400" y="3581400"/>
            <a:ext cx="4267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2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2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4509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91200"/>
            <a:ext cx="1600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15000"/>
            <a:ext cx="1600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4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64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4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0"/>
            <a:ext cx="990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43" descr="Picture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053">
            <a:off x="7467600" y="381000"/>
            <a:ext cx="105251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768927" y="2032577"/>
            <a:ext cx="5486400" cy="1098550"/>
          </a:xfrm>
          <a:prstGeom prst="rect">
            <a:avLst/>
          </a:prstGeom>
          <a:solidFill>
            <a:srgbClr val="99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</a:rPr>
              <a:t>Chia sẻ cảm nhận của mình về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bạn</a:t>
            </a:r>
            <a:r>
              <a:rPr lang="vi-VN" dirty="0">
                <a:latin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</a:rPr>
              <a:t> </a:t>
            </a:r>
          </a:p>
        </p:txBody>
      </p:sp>
      <p:pic>
        <p:nvPicPr>
          <p:cNvPr id="120841" name="Picture 3" descr="A_Plu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451" flipH="1">
            <a:off x="6096000" y="3124200"/>
            <a:ext cx="1905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24" descr="IMG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6" b="2977"/>
          <a:stretch>
            <a:fillRect/>
          </a:stretch>
        </p:blipFill>
        <p:spPr bwMode="auto">
          <a:xfrm>
            <a:off x="762000" y="1145886"/>
            <a:ext cx="1143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3" name="Text Box 25"/>
          <p:cNvSpPr txBox="1">
            <a:spLocks noChangeArrowheads="1"/>
          </p:cNvSpPr>
          <p:nvPr/>
        </p:nvSpPr>
        <p:spPr bwMode="auto">
          <a:xfrm>
            <a:off x="762000" y="304800"/>
            <a:ext cx="5942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</a:rPr>
              <a:t>GIAO TIẾP – ĐÁNH GIÁ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782782" y="3200400"/>
            <a:ext cx="5486400" cy="595313"/>
          </a:xfrm>
          <a:prstGeom prst="rect">
            <a:avLst/>
          </a:prstGeom>
          <a:solidFill>
            <a:srgbClr val="99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chọn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2025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630670" y="762000"/>
            <a:ext cx="7848600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</a:rPr>
              <a:t>Nối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tín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hiệu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đèn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thông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29027" name="TextBox 1"/>
          <p:cNvSpPr txBox="1">
            <a:spLocks noChangeArrowheads="1"/>
          </p:cNvSpPr>
          <p:nvPr/>
        </p:nvSpPr>
        <p:spPr bwMode="auto">
          <a:xfrm>
            <a:off x="1676400" y="76200"/>
            <a:ext cx="4724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09800"/>
            <a:ext cx="4495800" cy="47428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648200" y="3581400"/>
            <a:ext cx="533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48200" y="2667000"/>
            <a:ext cx="533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8200" y="4343400"/>
            <a:ext cx="533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81600" y="4572000"/>
            <a:ext cx="3810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76600" y="2819400"/>
            <a:ext cx="1981200" cy="2667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248400" y="3733800"/>
            <a:ext cx="152400" cy="15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566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0" name="WordArt 10"/>
          <p:cNvSpPr>
            <a:spLocks noChangeArrowheads="1" noChangeShapeType="1" noTextEdit="1"/>
          </p:cNvSpPr>
          <p:nvPr/>
        </p:nvSpPr>
        <p:spPr bwMode="auto">
          <a:xfrm>
            <a:off x="775855" y="914400"/>
            <a:ext cx="7924800" cy="2514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khoẻ</a:t>
            </a:r>
            <a:endParaRPr lang="en-US" sz="3600" kern="10" spc="-360" dirty="0">
              <a:ln w="12700">
                <a:solidFill>
                  <a:srgbClr val="000099"/>
                </a:solidFill>
                <a:miter lim="800000"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4571" name="WordArt 11" descr="White marble"/>
          <p:cNvSpPr>
            <a:spLocks noChangeArrowheads="1" noChangeShapeType="1" noTextEdit="1"/>
          </p:cNvSpPr>
          <p:nvPr/>
        </p:nvSpPr>
        <p:spPr bwMode="auto">
          <a:xfrm>
            <a:off x="1066800" y="3657600"/>
            <a:ext cx="7162800" cy="213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em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tập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tốt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7303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0" grpId="0" animBg="1"/>
      <p:bldP spid="194570" grpId="1" animBg="1"/>
      <p:bldP spid="1945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725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28600"/>
            <a:ext cx="856956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1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313003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6232"/>
          <a:stretch/>
        </p:blipFill>
        <p:spPr>
          <a:xfrm>
            <a:off x="4724400" y="212678"/>
            <a:ext cx="4267200" cy="3063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581400"/>
            <a:ext cx="4191000" cy="31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581400"/>
            <a:ext cx="429432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4114800" cy="3166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10" y="152400"/>
            <a:ext cx="20955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219200"/>
            <a:ext cx="2333625" cy="19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581400"/>
            <a:ext cx="4069237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581400"/>
            <a:ext cx="4267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1"/>
            <a:ext cx="2772597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2400"/>
            <a:ext cx="20955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2400"/>
            <a:ext cx="2333625" cy="19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487238"/>
            <a:ext cx="2819400" cy="2160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800600"/>
            <a:ext cx="3048000" cy="1948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800600"/>
            <a:ext cx="2895600" cy="1954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2453739"/>
            <a:ext cx="3008557" cy="2118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2438401"/>
            <a:ext cx="2615556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4800600"/>
            <a:ext cx="256374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8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222345"/>
            <a:ext cx="1849270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10400" y="222345"/>
            <a:ext cx="1834488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0712" y="222345"/>
            <a:ext cx="1828800" cy="914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222345"/>
            <a:ext cx="990600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0200" y="225757"/>
            <a:ext cx="9906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19400" y="222345"/>
            <a:ext cx="9906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600" y="1370747"/>
            <a:ext cx="1828799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27224" y="2508912"/>
            <a:ext cx="184017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94477" y="2508912"/>
            <a:ext cx="1834487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80712" y="2498675"/>
            <a:ext cx="182880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94477" y="1370747"/>
            <a:ext cx="1845862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0712" y="1360510"/>
            <a:ext cx="1828800" cy="914400"/>
          </a:xfrm>
          <a:prstGeom prst="rect">
            <a:avLst/>
          </a:prstGeom>
          <a:solidFill>
            <a:srgbClr val="BF41B0"/>
          </a:solidFill>
          <a:ln>
            <a:solidFill>
              <a:srgbClr val="BF4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8081" r="5357" b="15335"/>
          <a:stretch/>
        </p:blipFill>
        <p:spPr bwMode="auto">
          <a:xfrm>
            <a:off x="533399" y="3433549"/>
            <a:ext cx="4517267" cy="327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9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11" grpId="0" animBg="1"/>
      <p:bldP spid="20" grpId="0" animBg="1"/>
      <p:bldP spid="17" grpId="0" animBg="1"/>
      <p:bldP spid="22" grpId="0" animBg="1"/>
      <p:bldP spid="1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4394" r="3838" b="28333"/>
          <a:stretch/>
        </p:blipFill>
        <p:spPr bwMode="auto">
          <a:xfrm>
            <a:off x="457200" y="152400"/>
            <a:ext cx="4038600" cy="275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9327"/>
            <a:ext cx="3886200" cy="27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4546" r="4646"/>
          <a:stretch/>
        </p:blipFill>
        <p:spPr bwMode="auto">
          <a:xfrm>
            <a:off x="479266" y="3200400"/>
            <a:ext cx="256873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743" r="8339"/>
          <a:stretch/>
        </p:blipFill>
        <p:spPr bwMode="auto">
          <a:xfrm>
            <a:off x="3352800" y="3200400"/>
            <a:ext cx="24807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200400"/>
            <a:ext cx="24574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1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107</Words>
  <Application>Microsoft Office PowerPoint</Application>
  <PresentationFormat>On-screen Show (4:3)</PresentationFormat>
  <Paragraphs>18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Quy</dc:creator>
  <cp:lastModifiedBy>Windows User</cp:lastModifiedBy>
  <cp:revision>33</cp:revision>
  <dcterms:created xsi:type="dcterms:W3CDTF">2017-09-06T08:10:05Z</dcterms:created>
  <dcterms:modified xsi:type="dcterms:W3CDTF">2021-03-08T01:28:15Z</dcterms:modified>
</cp:coreProperties>
</file>