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3" r:id="rId3"/>
    <p:sldMasterId id="214748373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12188825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D0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539" y="2514601"/>
            <a:ext cx="8913077" cy="2262781"/>
          </a:xfrm>
        </p:spPr>
        <p:txBody>
          <a:bodyPr anchor="b">
            <a:norm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539" y="4777380"/>
            <a:ext cx="8913077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198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4529541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09600"/>
            <a:ext cx="8913077" cy="311704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159" y="3505200"/>
            <a:ext cx="753459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4354046"/>
            <a:ext cx="89130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6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2438401"/>
            <a:ext cx="8913078" cy="2724845"/>
          </a:xfrm>
        </p:spPr>
        <p:txBody>
          <a:bodyPr anchor="b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8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207" y="609600"/>
            <a:ext cx="8391740" cy="2895600"/>
          </a:xfrm>
        </p:spPr>
        <p:txBody>
          <a:bodyPr anchor="ctr">
            <a:normAutofit/>
          </a:bodyPr>
          <a:lstStyle>
            <a:lvl1pPr algn="l">
              <a:defRPr sz="47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010" y="648005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1958" y="290530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4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627407"/>
            <a:ext cx="8913077" cy="2880020"/>
          </a:xfrm>
        </p:spPr>
        <p:txBody>
          <a:bodyPr anchor="ctr">
            <a:normAutofit/>
          </a:bodyPr>
          <a:lstStyle>
            <a:lvl1pPr algn="l">
              <a:defRPr sz="4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538" y="4343400"/>
            <a:ext cx="8913078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181600"/>
            <a:ext cx="8913078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1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00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2392" y="627406"/>
            <a:ext cx="2207026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538" y="627406"/>
            <a:ext cx="6475313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44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6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1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538" y="2133600"/>
            <a:ext cx="8913078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7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99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1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9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7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2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78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8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2058750"/>
            <a:ext cx="8913077" cy="146880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3530129"/>
            <a:ext cx="8913077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31781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3244140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03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1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2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1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3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4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54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2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60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538" y="2133600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8874" y="2126222"/>
            <a:ext cx="4312741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1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5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6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18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8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1300786"/>
            <a:ext cx="8687713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1"/>
            <a:ext cx="8687713" cy="1371599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4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103611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6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828564"/>
            <a:ext cx="10349056" cy="2736819"/>
          </a:xfrm>
        </p:spPr>
        <p:txBody>
          <a:bodyPr anchor="b">
            <a:normAutofit/>
          </a:bodyPr>
          <a:lstStyle>
            <a:lvl1pPr>
              <a:defRPr sz="3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6" y="3657458"/>
            <a:ext cx="10349056" cy="1368183"/>
          </a:xfrm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3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536" y="2367093"/>
            <a:ext cx="510469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0593" y="2367093"/>
            <a:ext cx="51040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9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29" y="2371018"/>
            <a:ext cx="487220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537" y="3051013"/>
            <a:ext cx="510469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4757" y="2371018"/>
            <a:ext cx="488053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0593" y="3051013"/>
            <a:ext cx="510407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53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608" y="1972703"/>
            <a:ext cx="399169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538" y="2548966"/>
            <a:ext cx="4341762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4674" y="1969475"/>
            <a:ext cx="3997960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5091" y="2545738"/>
            <a:ext cx="433754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674" y="787783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00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2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3934663" cy="2023252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6740" y="609601"/>
            <a:ext cx="6198548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2632852"/>
            <a:ext cx="3934664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1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609600"/>
            <a:ext cx="5933423" cy="2023254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2870" y="609601"/>
            <a:ext cx="3254510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632853"/>
            <a:ext cx="5933403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6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4289374"/>
            <a:ext cx="10361733" cy="81161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435" y="698261"/>
            <a:ext cx="9819974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5108728"/>
            <a:ext cx="10361753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9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3427245"/>
          </a:xfrm>
        </p:spPr>
        <p:txBody>
          <a:bodyPr anchor="ctr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204821"/>
            <a:ext cx="10361753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1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2"/>
            <a:ext cx="8750020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6" y="4372797"/>
            <a:ext cx="10361753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001227" y="75416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4809" y="29935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6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37" y="2138722"/>
            <a:ext cx="10361753" cy="2511835"/>
          </a:xfrm>
        </p:spPr>
        <p:txBody>
          <a:bodyPr anchor="b"/>
          <a:lstStyle>
            <a:lvl1pPr algn="ctr"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37" y="4662335"/>
            <a:ext cx="1036175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3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36" y="609600"/>
            <a:ext cx="10361753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36" y="2367093"/>
            <a:ext cx="329811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36" y="2943356"/>
            <a:ext cx="329811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1230" y="2367093"/>
            <a:ext cx="329066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192" y="2943356"/>
            <a:ext cx="330249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2367093"/>
            <a:ext cx="330406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1222" y="2943356"/>
            <a:ext cx="3304067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34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36" y="610772"/>
            <a:ext cx="10361753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36" y="4204820"/>
            <a:ext cx="329555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536" y="2367093"/>
            <a:ext cx="3295551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36" y="4781082"/>
            <a:ext cx="3295551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02" y="4204820"/>
            <a:ext cx="330096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0191" y="2367093"/>
            <a:ext cx="330249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191" y="4781081"/>
            <a:ext cx="330249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1222" y="4204820"/>
            <a:ext cx="32998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1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1222" y="2367093"/>
            <a:ext cx="3304067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1097" y="4781079"/>
            <a:ext cx="3304192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85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2367094"/>
            <a:ext cx="10361753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0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13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609602"/>
            <a:ext cx="2552661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537" y="609602"/>
            <a:ext cx="7656730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5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8" y="446088"/>
            <a:ext cx="3504286" cy="976312"/>
          </a:xfrm>
        </p:spPr>
        <p:txBody>
          <a:bodyPr anchor="b"/>
          <a:lstStyle>
            <a:lvl1pPr algn="l">
              <a:defRPr sz="19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65" y="446089"/>
            <a:ext cx="518025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8" y="1598613"/>
            <a:ext cx="3504286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9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539" y="4800600"/>
            <a:ext cx="891307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538" y="634965"/>
            <a:ext cx="8913078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539" y="5367338"/>
            <a:ext cx="891307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7" y="491172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674" y="4983088"/>
            <a:ext cx="779564" cy="365125"/>
          </a:xfrm>
        </p:spPr>
        <p:txBody>
          <a:bodyPr/>
          <a:lstStyle/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0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077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4" y="-786"/>
            <a:ext cx="235606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249" y="624110"/>
            <a:ext cx="890936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538" y="2133600"/>
            <a:ext cx="8913078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8914" y="6130437"/>
            <a:ext cx="114598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538" y="6135809"/>
            <a:ext cx="7618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674" y="787783"/>
            <a:ext cx="77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>
                <a:solidFill>
                  <a:srgbClr val="FEFFFF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83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9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68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37" y="618518"/>
            <a:ext cx="1036175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37" y="2367094"/>
            <a:ext cx="10361753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7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D2929F-B78B-4237-AF0A-A44D9034A345}" type="datetimeFigureOut">
              <a:rPr lang="vi-VN" smtClean="0"/>
              <a:t>04/03/2021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37" y="5883276"/>
            <a:ext cx="667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64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91EBA4-AF9D-429F-857C-91F0315E68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39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9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799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297" y="1203256"/>
            <a:ext cx="49862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cap="none" spc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3200" b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 KẾT</a:t>
            </a:r>
            <a:endParaRPr lang="en-US" sz="3200" b="1" cap="none" spc="0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497" y="2506928"/>
            <a:ext cx="65758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ÂM NHẠC</a:t>
            </a:r>
            <a:endParaRPr lang="en-US" sz="6600" b="1" cap="none" spc="0">
              <a:ln w="13462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5194" y="1101210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7492" y="2071597"/>
            <a:ext cx="1149385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kính chúc quý thầy cô</a:t>
            </a:r>
          </a:p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ồi dào sức khỏe .</a:t>
            </a:r>
          </a:p>
          <a:p>
            <a:pPr algn="ctr"/>
            <a:r>
              <a:rPr lang="en-US" sz="60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!</a:t>
            </a:r>
            <a:endParaRPr lang="en-US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7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0672" y="1018617"/>
            <a:ext cx="510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giọng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980" y="3117235"/>
            <a:ext cx="7774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 : Nắng sớm</a:t>
            </a:r>
            <a:endParaRPr lang="en-US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ang s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62" y="1403554"/>
            <a:ext cx="1157318" cy="11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4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4139" y="1018617"/>
            <a:ext cx="4820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623" y="2524092"/>
            <a:ext cx="27687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623" y="3542918"/>
            <a:ext cx="11546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hãy trình bày bài hát “ Bầu trời xanh ”</a:t>
            </a:r>
            <a:endParaRPr lang="en-US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2156" y="943663"/>
            <a:ext cx="26845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20</a:t>
            </a:r>
            <a:endParaRPr lang="en-US" sz="66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1137" y="2967335"/>
            <a:ext cx="101665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05A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hát : Bầu trời xanh</a:t>
            </a:r>
            <a:endParaRPr lang="en-US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1D05A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4475" y="4348925"/>
            <a:ext cx="6202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05AF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36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1D05AF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639" y="815789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882" y="1537816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41341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bầu trời xanh xanh, yêu đám mây hồng hồng.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lá cờ xanh xanh, yêu cánh chim trắng trắng.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màu cờ xanh xanh, yêu cánh chim hòa bình.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cất tiếng ca vang vang, vui bước chân tới trường.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12" y="934884"/>
            <a:ext cx="609600" cy="602932"/>
          </a:xfrm>
          <a:prstGeom prst="rect">
            <a:avLst/>
          </a:prstGeom>
        </p:spPr>
      </p:pic>
      <p:pic>
        <p:nvPicPr>
          <p:cNvPr id="9" name="bau troi xanh - co l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4" y="934884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639" y="1543271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882" y="2265298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98303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bầu trời xanh xanh, yêu đám mây hồng hồng.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lá cờ xanh xanh, yêu cánh chim trắng trắng.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màu cờ xanh xanh, yêu cánh chim hòa bình.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cất tiếng ca vang vang, vui bước chân tới trường.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6765" y="755558"/>
            <a:ext cx="7098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vỗ đệm theo nhịp 2</a:t>
            </a:r>
            <a:endParaRPr lang="en-US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45" y="2986146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bầu trời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đám mây hồng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lá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trắng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màu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hòa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cất tiếng ca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vang,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chân tới 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2" y="1254767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0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44639" y="1543271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Bầu trời xanh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9882" y="2265298"/>
            <a:ext cx="4766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 và lời : Nguyễn Văn Quỳ</a:t>
            </a:r>
            <a:endParaRPr lang="en-US" sz="2800" b="1" i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2767" y="755558"/>
            <a:ext cx="7526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theo nhịp 2</a:t>
            </a:r>
            <a:endParaRPr lang="en-US" sz="40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33" y="2983034"/>
            <a:ext cx="11782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bầu trời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đám mây hồng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lá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trắng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màu cờ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xanh,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cánh chim hòa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cất tiếng ca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vang, 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bước chân tới 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4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bau troi xanh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8" y="1402004"/>
            <a:ext cx="609600" cy="6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2534" y="755558"/>
            <a:ext cx="48068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US" sz="48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7882" y="1586555"/>
            <a:ext cx="67762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 từ thiếu vào chỗ trống</a:t>
            </a:r>
            <a:endParaRPr lang="en-US" sz="4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33" y="2983034"/>
            <a:ext cx="11782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bầu trời …… …… , yêu đám mây …… ……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…. … xanh xanh, yêu cánh chim ….. ……...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yêu màu cờ …… ……. , yêu cánh chim hòa bình.</a:t>
            </a:r>
          </a:p>
          <a:p>
            <a:pPr algn="just"/>
            <a:endParaRPr lang="en-US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cất tiếng ca vang vang, vui bước chân .... ……...</a:t>
            </a:r>
            <a:endParaRPr lang="vi-VN" sz="4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2594" y="2980168"/>
            <a:ext cx="2412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</a:t>
            </a:r>
          </a:p>
        </p:txBody>
      </p:sp>
      <p:sp>
        <p:nvSpPr>
          <p:cNvPr id="9" name="Rectangle 8"/>
          <p:cNvSpPr/>
          <p:nvPr/>
        </p:nvSpPr>
        <p:spPr>
          <a:xfrm>
            <a:off x="9534096" y="2987716"/>
            <a:ext cx="24737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hồng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9386" y="5623367"/>
            <a:ext cx="23471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 trường</a:t>
            </a:r>
            <a:endParaRPr lang="vi-VN" sz="420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8136" y="4731830"/>
            <a:ext cx="24128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xanh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15791" y="3868001"/>
            <a:ext cx="12314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cờ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75265" y="3868001"/>
            <a:ext cx="25314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rắng trắng</a:t>
            </a:r>
          </a:p>
        </p:txBody>
      </p:sp>
    </p:spTree>
    <p:extLst>
      <p:ext uri="{BB962C8B-B14F-4D97-AF65-F5344CB8AC3E}">
        <p14:creationId xmlns:p14="http://schemas.microsoft.com/office/powerpoint/2010/main" val="210926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35927" y="895939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– Ý nghĩa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198" y="2258008"/>
            <a:ext cx="11176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qua bài hát giúp chúng ta thêm yêu thiên nhiên. Có tinh thần đoàn kết trong hoạt động học tập và vui chơi. </a:t>
            </a:r>
            <a:endParaRPr 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2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425</Words>
  <Application>Microsoft Office PowerPoint</Application>
  <PresentationFormat>Custom</PresentationFormat>
  <Paragraphs>67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Wisp</vt:lpstr>
      <vt:lpstr>Office Theme</vt:lpstr>
      <vt:lpstr>Facet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minh</dc:creator>
  <cp:lastModifiedBy>Windows User</cp:lastModifiedBy>
  <cp:revision>14</cp:revision>
  <dcterms:created xsi:type="dcterms:W3CDTF">2016-01-14T16:57:49Z</dcterms:created>
  <dcterms:modified xsi:type="dcterms:W3CDTF">2021-03-04T08:35:37Z</dcterms:modified>
</cp:coreProperties>
</file>