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44" r:id="rId5"/>
  </p:sldMasterIdLst>
  <p:sldIdLst>
    <p:sldId id="257" r:id="rId6"/>
    <p:sldId id="282" r:id="rId7"/>
    <p:sldId id="265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68" r:id="rId17"/>
    <p:sldId id="285" r:id="rId18"/>
    <p:sldId id="292" r:id="rId19"/>
    <p:sldId id="277" r:id="rId20"/>
    <p:sldId id="276" r:id="rId21"/>
    <p:sldId id="278" r:id="rId22"/>
    <p:sldId id="293" r:id="rId23"/>
    <p:sldId id="295" r:id="rId24"/>
    <p:sldId id="296" r:id="rId25"/>
    <p:sldId id="29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022E-F778-4331-A493-658C23D4A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E9E7-FC1D-4989-8FC4-B3DF73B89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9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56BC-9B98-403E-A439-678A111FA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022E-F778-4331-A493-658C23D4A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D31-BA18-41C8-9A71-1132F74E8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6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DDA4-F901-446F-8FE3-9C36ED47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2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CA88-035E-481C-B7FD-5B34D9AB2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10C-759C-4B34-9AA9-F056DA1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4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AEE-7410-4CAB-B0DB-E5EF74438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627-754C-4730-B7D5-EC440A0A2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35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8D80-D7AE-4E6C-B8F3-9A65507CD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D31-BA18-41C8-9A71-1132F74E8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D658-8B75-4617-85F4-E93B19EC1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65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E9E7-FC1D-4989-8FC4-B3DF73B89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4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56BC-9B98-403E-A439-678A111FA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3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022E-F778-4331-A493-658C23D4A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8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D31-BA18-41C8-9A71-1132F74E8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3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DDA4-F901-446F-8FE3-9C36ED47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CA88-035E-481C-B7FD-5B34D9AB2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38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10C-759C-4B34-9AA9-F056DA1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AEE-7410-4CAB-B0DB-E5EF74438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7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627-754C-4730-B7D5-EC440A0A2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DDA4-F901-446F-8FE3-9C36ED47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10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8D80-D7AE-4E6C-B8F3-9A65507CD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D658-8B75-4617-85F4-E93B19EC1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45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E9E7-FC1D-4989-8FC4-B3DF73B89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1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56BC-9B98-403E-A439-678A111FA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82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022E-F778-4331-A493-658C23D4A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D31-BA18-41C8-9A71-1132F74E8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57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DDA4-F901-446F-8FE3-9C36ED47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29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CA88-035E-481C-B7FD-5B34D9AB2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10C-759C-4B34-9AA9-F056DA1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72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AEE-7410-4CAB-B0DB-E5EF74438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CA88-035E-481C-B7FD-5B34D9AB2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28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627-754C-4730-B7D5-EC440A0A2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50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8D80-D7AE-4E6C-B8F3-9A65507CD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5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D658-8B75-4617-85F4-E93B19EC1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E9E7-FC1D-4989-8FC4-B3DF73B89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39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56BC-9B98-403E-A439-678A111FA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91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022E-F778-4331-A493-658C23D4A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1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D31-BA18-41C8-9A71-1132F74E8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0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DDA4-F901-446F-8FE3-9C36ED4768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CA88-035E-481C-B7FD-5B34D9AB2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27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10C-759C-4B34-9AA9-F056DA1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10C-759C-4B34-9AA9-F056DA1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AEE-7410-4CAB-B0DB-E5EF74438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2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627-754C-4730-B7D5-EC440A0A2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68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8D80-D7AE-4E6C-B8F3-9A65507CD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D658-8B75-4617-85F4-E93B19EC1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5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E9E7-FC1D-4989-8FC4-B3DF73B89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7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56BC-9B98-403E-A439-678A111FA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AAEE-7410-4CAB-B0DB-E5EF74438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5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627-754C-4730-B7D5-EC440A0A2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6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8D80-D7AE-4E6C-B8F3-9A65507CD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D658-8B75-4617-85F4-E93B19EC1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B591F-747E-4B99-9E3A-7839CB046A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B591F-747E-4B99-9E3A-7839CB046A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B591F-747E-4B99-9E3A-7839CB046A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B591F-747E-4B99-9E3A-7839CB046A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B591F-747E-4B99-9E3A-7839CB046A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cuments\l&#7899;p%203_minh%20th&#244;ng\n&#7873;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32.jp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POWINT%20POWER%20DAY%20HOC\NH&#7840;C\%5bAB%20Karaoke%5d%20S&#7855;p%20&#272;&#7871;n%20T&#7871;t%20R&#7891;i%20-%20Ho&#224;ng%20V&#226;n%20-%20Full%20HD.mp3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POWINT%20POWER%20DAY%20HOC\NH&#7840;C\%5bAB%20Karaoke%5d%20S&#7855;p%20&#272;&#7871;n%20T&#7871;t%20R&#7891;i%20-%20Ho&#224;ng%20V&#226;n%20-%20Full%20HD.mp3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0">
            <a:off x="2438400" y="5257800"/>
            <a:ext cx="5715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10350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9525000" y="2895600"/>
            <a:ext cx="1219200" cy="1447800"/>
            <a:chOff x="5760" y="720"/>
            <a:chExt cx="1440" cy="1536"/>
          </a:xfrm>
        </p:grpSpPr>
        <p:pic>
          <p:nvPicPr>
            <p:cNvPr id="2070" name="Picture 22" descr="0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6848">
              <a:off x="5760" y="1248"/>
              <a:ext cx="52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76" name="Group 28"/>
            <p:cNvGrpSpPr>
              <a:grpSpLocks/>
            </p:cNvGrpSpPr>
            <p:nvPr/>
          </p:nvGrpSpPr>
          <p:grpSpPr bwMode="auto">
            <a:xfrm>
              <a:off x="6000" y="720"/>
              <a:ext cx="1200" cy="1536"/>
              <a:chOff x="5904" y="672"/>
              <a:chExt cx="1200" cy="1536"/>
            </a:xfrm>
          </p:grpSpPr>
          <p:pic>
            <p:nvPicPr>
              <p:cNvPr id="2071" name="Picture 23" descr="0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6848">
                <a:off x="5904" y="768"/>
                <a:ext cx="528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2" name="Picture 24" descr="0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6848">
                <a:off x="6192" y="1248"/>
                <a:ext cx="528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3" name="Picture 25" descr="0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6848">
                <a:off x="6000" y="1680"/>
                <a:ext cx="528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4" name="Picture 26" descr="0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6848">
                <a:off x="6288" y="672"/>
                <a:ext cx="528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5" name="Picture 27" descr="0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6848">
                <a:off x="6576" y="1392"/>
                <a:ext cx="528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-7518400" y="762000"/>
            <a:ext cx="7518400" cy="3484563"/>
            <a:chOff x="480" y="720"/>
            <a:chExt cx="4736" cy="2195"/>
          </a:xfrm>
        </p:grpSpPr>
        <p:grpSp>
          <p:nvGrpSpPr>
            <p:cNvPr id="2097" name="Group 49"/>
            <p:cNvGrpSpPr>
              <a:grpSpLocks/>
            </p:cNvGrpSpPr>
            <p:nvPr/>
          </p:nvGrpSpPr>
          <p:grpSpPr bwMode="auto">
            <a:xfrm>
              <a:off x="576" y="720"/>
              <a:ext cx="4640" cy="2195"/>
              <a:chOff x="720" y="480"/>
              <a:chExt cx="4640" cy="2195"/>
            </a:xfrm>
          </p:grpSpPr>
          <p:pic>
            <p:nvPicPr>
              <p:cNvPr id="2079" name="Picture 31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488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32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480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1" name="Picture 33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864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34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624"/>
                <a:ext cx="559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" name="Picture 35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1824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36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104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8" name="Picture 40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480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9" name="Picture 41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528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0" name="Picture 42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624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1" name="Picture 43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816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2" name="Picture 44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056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3" name="Picture 45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92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4" name="Picture 46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824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5" name="Picture 47" descr="DOVEC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2256"/>
                <a:ext cx="560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96" name="Picture 48" descr="DOVEC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48"/>
              <a:ext cx="560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99" name="WordArt 51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6019800" cy="551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NewsGothic"/>
              </a:rPr>
              <a:t>Chào mừng đến với tiết học đầu tiên ở bật Tiểu học</a:t>
            </a:r>
            <a:endParaRPr lang="en-US" sz="3600" b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NewsGothic"/>
            </a:endParaRPr>
          </a:p>
        </p:txBody>
      </p:sp>
      <p:sp>
        <p:nvSpPr>
          <p:cNvPr id="2100" name="WordArt 52"/>
          <p:cNvSpPr>
            <a:spLocks noChangeArrowheads="1" noChangeShapeType="1" noTextEdit="1"/>
          </p:cNvSpPr>
          <p:nvPr/>
        </p:nvSpPr>
        <p:spPr bwMode="auto">
          <a:xfrm>
            <a:off x="2667000" y="3124200"/>
            <a:ext cx="365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Âm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nhạc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 lớp1</a:t>
            </a:r>
          </a:p>
        </p:txBody>
      </p:sp>
      <p:pic>
        <p:nvPicPr>
          <p:cNvPr id="2101" name="nề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52"/>
          <p:cNvSpPr>
            <a:spLocks noChangeArrowheads="1" noChangeShapeType="1" noTextEdit="1"/>
          </p:cNvSpPr>
          <p:nvPr/>
        </p:nvSpPr>
        <p:spPr bwMode="auto">
          <a:xfrm>
            <a:off x="1371600" y="419100"/>
            <a:ext cx="6477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Trường</a:t>
            </a:r>
            <a:r>
              <a:rPr lang="en-US" sz="36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 TH </a:t>
            </a:r>
            <a:r>
              <a:rPr lang="en-US" sz="3600" b="1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Đoàn</a:t>
            </a:r>
            <a:r>
              <a:rPr lang="en-US" sz="36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nell"/>
              </a:rPr>
              <a:t>kết</a:t>
            </a:r>
            <a:endParaRPr lang="en-US" sz="36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Snell"/>
            </a:endParaRPr>
          </a:p>
        </p:txBody>
      </p:sp>
    </p:spTree>
    <p:extLst>
      <p:ext uri="{BB962C8B-B14F-4D97-AF65-F5344CB8AC3E}">
        <p14:creationId xmlns:p14="http://schemas.microsoft.com/office/powerpoint/2010/main" val="10823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8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6111 L -1.36666 0.07222 " pathEditMode="relative" rAng="0" ptsTypes="AA">
                                      <p:cBhvr>
                                        <p:cTn id="17" dur="216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67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785E-6 L 0.89444 0.02383 " pathEditMode="relative" rAng="0" ptsTypes="AA">
                                      <p:cBhvr>
                                        <p:cTn id="19" dur="473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22" y="118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47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1"/>
                </p:tgtEl>
              </p:cMediaNode>
            </p:audio>
          </p:childTnLst>
        </p:cTn>
      </p:par>
    </p:tnLst>
    <p:bldLst>
      <p:bldP spid="2099" grpId="0" animBg="1"/>
      <p:bldP spid="2100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Ngàn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lời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ca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vui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mừng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chào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đón</a:t>
            </a:r>
            <a:endParaRPr lang="en-US" sz="5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48200" y="228600"/>
            <a:ext cx="4495800" cy="1828800"/>
          </a:xfrm>
          <a:prstGeom prst="cloudCallout">
            <a:avLst>
              <a:gd name="adj1" fmla="val -33754"/>
              <a:gd name="adj2" fmla="val 6230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9055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Thiết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tha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tình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quê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hương</a:t>
            </a:r>
            <a:r>
              <a:rPr lang="en-US" sz="5400" b="1" dirty="0" smtClean="0">
                <a:solidFill>
                  <a:srgbClr val="0000FF"/>
                </a:solidFill>
              </a:rPr>
              <a:t>.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648200" y="228600"/>
            <a:ext cx="4495800" cy="1828800"/>
          </a:xfrm>
          <a:prstGeom prst="cloudCallout">
            <a:avLst>
              <a:gd name="adj1" fmla="val -33754"/>
              <a:gd name="adj2" fmla="val 6230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053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8181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624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7516813" y="4668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6" descr="dauKetdo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816600"/>
            <a:ext cx="131763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55688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ong-ke-tr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013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empo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43013"/>
            <a:ext cx="1952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562475" y="1246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516813" y="1239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5" name="Picture 15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2650"/>
            <a:ext cx="5080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333625"/>
            <a:ext cx="70278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67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ong-ke-tro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95675"/>
            <a:ext cx="70469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751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58888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22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notDon-t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68425"/>
            <a:ext cx="1698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318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357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230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289175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230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305050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35585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357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4572000" y="2336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55" name="Picture 35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51790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5131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4544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7516813" y="232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0" name="Picture 40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5226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5179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4976813" y="5818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4" name="Picture 44" descr="notDenCham-kephu1-duo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692525"/>
            <a:ext cx="3095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dauLang-d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3694113"/>
            <a:ext cx="1285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902075" y="34940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7" name="Picture 47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868863"/>
            <a:ext cx="33178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7836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4273550" y="4651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72" name="Picture 52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862513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11713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6275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7516813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76" name="Picture 5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9705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8372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65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6038850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notTrang-duo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802313"/>
            <a:ext cx="1873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0953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Quê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920875" y="17399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hương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971800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em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7242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biết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4641850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bao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559752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tươi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4420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đẹp.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933450" y="2901950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Đồng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901825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lúa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2794000" y="2901950"/>
            <a:ext cx="97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xanh</a:t>
            </a: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3665538" y="29019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núi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4625975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rừng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5589588" y="29019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ngàn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6546850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cây.</a:t>
            </a: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795338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Khi</a:t>
            </a: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15271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mùa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2341563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xuân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auto">
          <a:xfrm>
            <a:off x="3176588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thắm</a:t>
            </a: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394652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tươi</a:t>
            </a: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4786313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đang</a:t>
            </a:r>
          </a:p>
        </p:txBody>
      </p:sp>
      <p:sp>
        <p:nvSpPr>
          <p:cNvPr id="5201" name="Text Box 81"/>
          <p:cNvSpPr txBox="1">
            <a:spLocks noChangeArrowheads="1"/>
          </p:cNvSpPr>
          <p:nvPr/>
        </p:nvSpPr>
        <p:spPr bwMode="auto">
          <a:xfrm>
            <a:off x="55403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trở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3150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về.</a:t>
            </a: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757238" y="523875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Ngàn</a:t>
            </a: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708150" y="5238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lời</a:t>
            </a: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252571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ca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34486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vui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4352925" y="5238750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mừng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5507038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chào</a:t>
            </a: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648176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đón.</a:t>
            </a: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1004888" y="6381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Thiết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1995488" y="6381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tha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2990850" y="6381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tình</a:t>
            </a:r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4064000" y="6381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quê</a:t>
            </a:r>
          </a:p>
        </p:txBody>
      </p:sp>
      <p:sp>
        <p:nvSpPr>
          <p:cNvPr id="5214" name="Text Box 94"/>
          <p:cNvSpPr txBox="1">
            <a:spLocks noChangeArrowheads="1"/>
          </p:cNvSpPr>
          <p:nvPr/>
        </p:nvSpPr>
        <p:spPr bwMode="auto">
          <a:xfrm>
            <a:off x="5170488" y="638175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hương.</a:t>
            </a:r>
          </a:p>
        </p:txBody>
      </p:sp>
      <p:pic>
        <p:nvPicPr>
          <p:cNvPr id="5224" name="Picture 104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6308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6313488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226" name="Picture 10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7" name="Picture 10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" name="Picture 10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9" name="Picture 10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0" name="Picture 11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7516813" y="46624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>
            <a:off x="7516813" y="3492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234" name="Group 114"/>
          <p:cNvGrpSpPr>
            <a:grpSpLocks/>
          </p:cNvGrpSpPr>
          <p:nvPr/>
        </p:nvGrpSpPr>
        <p:grpSpPr bwMode="auto">
          <a:xfrm>
            <a:off x="130175" y="3524250"/>
            <a:ext cx="285750" cy="258763"/>
            <a:chOff x="513" y="2450"/>
            <a:chExt cx="180" cy="163"/>
          </a:xfrm>
        </p:grpSpPr>
        <p:sp>
          <p:nvSpPr>
            <p:cNvPr id="5235" name="Oval 115"/>
            <p:cNvSpPr>
              <a:spLocks noChangeArrowheads="1"/>
            </p:cNvSpPr>
            <p:nvPr/>
          </p:nvSpPr>
          <p:spPr bwMode="auto">
            <a:xfrm>
              <a:off x="513" y="2450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36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565" y="2482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5237" name="Group 117"/>
          <p:cNvGrpSpPr>
            <a:grpSpLocks/>
          </p:cNvGrpSpPr>
          <p:nvPr/>
        </p:nvGrpSpPr>
        <p:grpSpPr bwMode="auto">
          <a:xfrm>
            <a:off x="130175" y="4670425"/>
            <a:ext cx="285750" cy="258763"/>
            <a:chOff x="513" y="3249"/>
            <a:chExt cx="180" cy="163"/>
          </a:xfrm>
        </p:grpSpPr>
        <p:sp>
          <p:nvSpPr>
            <p:cNvPr id="5238" name="Oval 118"/>
            <p:cNvSpPr>
              <a:spLocks noChangeArrowheads="1"/>
            </p:cNvSpPr>
            <p:nvPr/>
          </p:nvSpPr>
          <p:spPr bwMode="auto">
            <a:xfrm>
              <a:off x="513" y="3249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39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565" y="3281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5240" name="Group 120"/>
          <p:cNvGrpSpPr>
            <a:grpSpLocks/>
          </p:cNvGrpSpPr>
          <p:nvPr/>
        </p:nvGrpSpPr>
        <p:grpSpPr bwMode="auto">
          <a:xfrm>
            <a:off x="130175" y="1231900"/>
            <a:ext cx="285750" cy="258763"/>
            <a:chOff x="747" y="865"/>
            <a:chExt cx="180" cy="163"/>
          </a:xfrm>
        </p:grpSpPr>
        <p:sp>
          <p:nvSpPr>
            <p:cNvPr id="5241" name="Oval 121"/>
            <p:cNvSpPr>
              <a:spLocks noChangeArrowheads="1"/>
            </p:cNvSpPr>
            <p:nvPr/>
          </p:nvSpPr>
          <p:spPr bwMode="auto">
            <a:xfrm>
              <a:off x="747" y="865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2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799" y="897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5243" name="Group 123"/>
          <p:cNvGrpSpPr>
            <a:grpSpLocks/>
          </p:cNvGrpSpPr>
          <p:nvPr/>
        </p:nvGrpSpPr>
        <p:grpSpPr bwMode="auto">
          <a:xfrm>
            <a:off x="130175" y="2341563"/>
            <a:ext cx="285750" cy="258762"/>
            <a:chOff x="513" y="1663"/>
            <a:chExt cx="180" cy="163"/>
          </a:xfrm>
        </p:grpSpPr>
        <p:sp>
          <p:nvSpPr>
            <p:cNvPr id="5244" name="Oval 124"/>
            <p:cNvSpPr>
              <a:spLocks noChangeArrowheads="1"/>
            </p:cNvSpPr>
            <p:nvPr/>
          </p:nvSpPr>
          <p:spPr bwMode="auto">
            <a:xfrm>
              <a:off x="513" y="1663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5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565" y="1695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5246" name="Group 126"/>
          <p:cNvGrpSpPr>
            <a:grpSpLocks/>
          </p:cNvGrpSpPr>
          <p:nvPr/>
        </p:nvGrpSpPr>
        <p:grpSpPr bwMode="auto">
          <a:xfrm>
            <a:off x="130175" y="5853113"/>
            <a:ext cx="285750" cy="258762"/>
            <a:chOff x="513" y="3249"/>
            <a:chExt cx="180" cy="163"/>
          </a:xfrm>
        </p:grpSpPr>
        <p:sp>
          <p:nvSpPr>
            <p:cNvPr id="5247" name="Oval 127"/>
            <p:cNvSpPr>
              <a:spLocks noChangeArrowheads="1"/>
            </p:cNvSpPr>
            <p:nvPr/>
          </p:nvSpPr>
          <p:spPr bwMode="auto">
            <a:xfrm>
              <a:off x="513" y="3249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8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565" y="3281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5</a:t>
              </a:r>
            </a:p>
          </p:txBody>
        </p:sp>
      </p:grpSp>
      <p:sp>
        <p:nvSpPr>
          <p:cNvPr id="119" name="AutoShape 6"/>
          <p:cNvSpPr>
            <a:spLocks noChangeArrowheads="1"/>
          </p:cNvSpPr>
          <p:nvPr/>
        </p:nvSpPr>
        <p:spPr bwMode="auto">
          <a:xfrm>
            <a:off x="5607050" y="27709"/>
            <a:ext cx="3536950" cy="1055688"/>
          </a:xfrm>
          <a:prstGeom prst="cloudCallout">
            <a:avLst>
              <a:gd name="adj1" fmla="val -28489"/>
              <a:gd name="adj2" fmla="val 586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66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  <p:bldLst>
      <p:bldP spid="5125" grpId="0" animBg="1"/>
      <p:bldP spid="5130" grpId="0" animBg="1"/>
      <p:bldP spid="5131" grpId="0" animBg="1"/>
      <p:bldP spid="5154" grpId="0" animBg="1"/>
      <p:bldP spid="5159" grpId="0" animBg="1"/>
      <p:bldP spid="5163" grpId="0" animBg="1"/>
      <p:bldP spid="5166" grpId="0" animBg="1"/>
      <p:bldP spid="5171" grpId="0" animBg="1"/>
      <p:bldP spid="5175" grpId="0" animBg="1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192" grpId="0"/>
      <p:bldP spid="5193" grpId="0"/>
      <p:bldP spid="5194" grpId="0"/>
      <p:bldP spid="5195" grpId="0"/>
      <p:bldP spid="5196" grpId="0"/>
      <p:bldP spid="5197" grpId="0"/>
      <p:bldP spid="5198" grpId="0"/>
      <p:bldP spid="5199" grpId="0"/>
      <p:bldP spid="5200" grpId="0"/>
      <p:bldP spid="5201" grpId="0"/>
      <p:bldP spid="5202" grpId="0"/>
      <p:bldP spid="5203" grpId="0"/>
      <p:bldP spid="5204" grpId="0"/>
      <p:bldP spid="5205" grpId="0"/>
      <p:bldP spid="5206" grpId="0"/>
      <p:bldP spid="5207" grpId="0"/>
      <p:bldP spid="5208" grpId="0"/>
      <p:bldP spid="5209" grpId="0"/>
      <p:bldP spid="5210" grpId="0"/>
      <p:bldP spid="5211" grpId="0"/>
      <p:bldP spid="5212" grpId="0"/>
      <p:bldP spid="5213" grpId="0"/>
      <p:bldP spid="5214" grpId="0"/>
      <p:bldP spid="5225" grpId="0" animBg="1"/>
      <p:bldP spid="5231" grpId="0" animBg="1"/>
      <p:bldP spid="5232" grpId="0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8181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624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7516813" y="4668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6" descr="dauKetdo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816600"/>
            <a:ext cx="131763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55688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ong-ke-tr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013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empo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43013"/>
            <a:ext cx="1952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562475" y="1246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516813" y="1239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5" name="Picture 15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2650"/>
            <a:ext cx="5080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333625"/>
            <a:ext cx="70278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67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ong-ke-tro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95675"/>
            <a:ext cx="70469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751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58888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22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notDon-tr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68425"/>
            <a:ext cx="16986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318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357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230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289175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230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305050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35585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357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4572000" y="2336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55" name="Picture 35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51790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5131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4544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7516813" y="232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0" name="Picture 40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5226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5179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4976813" y="5818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4" name="Picture 44" descr="notDenCham-kephu1-duo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692525"/>
            <a:ext cx="3095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dauLang-d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3694113"/>
            <a:ext cx="1285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902075" y="34940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67" name="Picture 47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868863"/>
            <a:ext cx="33178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7836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4273550" y="4651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72" name="Picture 52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862513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11713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notDen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6275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7516813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76" name="Picture 5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9705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8372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65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notDon-kephu1-duo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6038850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notTrang-duo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802313"/>
            <a:ext cx="1873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0953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Quê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920875" y="17399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hương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971800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em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7242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biết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4641850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bao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559752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tươi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442075" y="173990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đẹp.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933450" y="2901950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Đồng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901825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lúa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2794000" y="2901950"/>
            <a:ext cx="97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xanh</a:t>
            </a: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3665538" y="29019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núi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4625975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rừng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5589588" y="29019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ngàn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6546850" y="29019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cây.</a:t>
            </a: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795338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Khi</a:t>
            </a: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15271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mùa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2341563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xuân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auto">
          <a:xfrm>
            <a:off x="3176588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thắm</a:t>
            </a: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394652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tươi</a:t>
            </a: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4786313" y="41084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đang</a:t>
            </a:r>
          </a:p>
        </p:txBody>
      </p:sp>
      <p:sp>
        <p:nvSpPr>
          <p:cNvPr id="5201" name="Text Box 81"/>
          <p:cNvSpPr txBox="1">
            <a:spLocks noChangeArrowheads="1"/>
          </p:cNvSpPr>
          <p:nvPr/>
        </p:nvSpPr>
        <p:spPr bwMode="auto">
          <a:xfrm>
            <a:off x="55403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trở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315075" y="41084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về.</a:t>
            </a: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757238" y="523875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Ngàn</a:t>
            </a: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708150" y="5238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lời</a:t>
            </a: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252571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ca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34486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vui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4352925" y="5238750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mừng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5507038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chào</a:t>
            </a: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6481763" y="5238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đón.</a:t>
            </a: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1004888" y="6381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Thiết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1995488" y="6381750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tha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2990850" y="6381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tình</a:t>
            </a:r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4064000" y="63817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quê</a:t>
            </a:r>
          </a:p>
        </p:txBody>
      </p:sp>
      <p:sp>
        <p:nvSpPr>
          <p:cNvPr id="5214" name="Text Box 94"/>
          <p:cNvSpPr txBox="1">
            <a:spLocks noChangeArrowheads="1"/>
          </p:cNvSpPr>
          <p:nvPr/>
        </p:nvSpPr>
        <p:spPr bwMode="auto">
          <a:xfrm>
            <a:off x="5170488" y="638175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hương.</a:t>
            </a:r>
          </a:p>
        </p:txBody>
      </p:sp>
      <p:pic>
        <p:nvPicPr>
          <p:cNvPr id="5224" name="Picture 104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6308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6313488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226" name="Picture 106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7" name="Picture 107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" name="Picture 108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9" name="Picture 109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0" name="Picture 110" descr="notDon-duo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7516813" y="46624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>
            <a:off x="7516813" y="3492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234" name="Group 114"/>
          <p:cNvGrpSpPr>
            <a:grpSpLocks/>
          </p:cNvGrpSpPr>
          <p:nvPr/>
        </p:nvGrpSpPr>
        <p:grpSpPr bwMode="auto">
          <a:xfrm>
            <a:off x="130175" y="3524250"/>
            <a:ext cx="285750" cy="258763"/>
            <a:chOff x="513" y="2450"/>
            <a:chExt cx="180" cy="163"/>
          </a:xfrm>
        </p:grpSpPr>
        <p:sp>
          <p:nvSpPr>
            <p:cNvPr id="5235" name="Oval 115"/>
            <p:cNvSpPr>
              <a:spLocks noChangeArrowheads="1"/>
            </p:cNvSpPr>
            <p:nvPr/>
          </p:nvSpPr>
          <p:spPr bwMode="auto">
            <a:xfrm>
              <a:off x="513" y="2450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36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565" y="2482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5237" name="Group 117"/>
          <p:cNvGrpSpPr>
            <a:grpSpLocks/>
          </p:cNvGrpSpPr>
          <p:nvPr/>
        </p:nvGrpSpPr>
        <p:grpSpPr bwMode="auto">
          <a:xfrm>
            <a:off x="130175" y="4670425"/>
            <a:ext cx="285750" cy="258763"/>
            <a:chOff x="513" y="3249"/>
            <a:chExt cx="180" cy="163"/>
          </a:xfrm>
        </p:grpSpPr>
        <p:sp>
          <p:nvSpPr>
            <p:cNvPr id="5238" name="Oval 118"/>
            <p:cNvSpPr>
              <a:spLocks noChangeArrowheads="1"/>
            </p:cNvSpPr>
            <p:nvPr/>
          </p:nvSpPr>
          <p:spPr bwMode="auto">
            <a:xfrm>
              <a:off x="513" y="3249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39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565" y="3281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5240" name="Group 120"/>
          <p:cNvGrpSpPr>
            <a:grpSpLocks/>
          </p:cNvGrpSpPr>
          <p:nvPr/>
        </p:nvGrpSpPr>
        <p:grpSpPr bwMode="auto">
          <a:xfrm>
            <a:off x="130175" y="1231900"/>
            <a:ext cx="285750" cy="258763"/>
            <a:chOff x="747" y="865"/>
            <a:chExt cx="180" cy="163"/>
          </a:xfrm>
        </p:grpSpPr>
        <p:sp>
          <p:nvSpPr>
            <p:cNvPr id="5241" name="Oval 121"/>
            <p:cNvSpPr>
              <a:spLocks noChangeArrowheads="1"/>
            </p:cNvSpPr>
            <p:nvPr/>
          </p:nvSpPr>
          <p:spPr bwMode="auto">
            <a:xfrm>
              <a:off x="747" y="865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2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799" y="897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5243" name="Group 123"/>
          <p:cNvGrpSpPr>
            <a:grpSpLocks/>
          </p:cNvGrpSpPr>
          <p:nvPr/>
        </p:nvGrpSpPr>
        <p:grpSpPr bwMode="auto">
          <a:xfrm>
            <a:off x="130175" y="2341563"/>
            <a:ext cx="285750" cy="258762"/>
            <a:chOff x="513" y="1663"/>
            <a:chExt cx="180" cy="163"/>
          </a:xfrm>
        </p:grpSpPr>
        <p:sp>
          <p:nvSpPr>
            <p:cNvPr id="5244" name="Oval 124"/>
            <p:cNvSpPr>
              <a:spLocks noChangeArrowheads="1"/>
            </p:cNvSpPr>
            <p:nvPr/>
          </p:nvSpPr>
          <p:spPr bwMode="auto">
            <a:xfrm>
              <a:off x="513" y="1663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5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565" y="1695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5246" name="Group 126"/>
          <p:cNvGrpSpPr>
            <a:grpSpLocks/>
          </p:cNvGrpSpPr>
          <p:nvPr/>
        </p:nvGrpSpPr>
        <p:grpSpPr bwMode="auto">
          <a:xfrm>
            <a:off x="130175" y="5853113"/>
            <a:ext cx="285750" cy="258762"/>
            <a:chOff x="513" y="3249"/>
            <a:chExt cx="180" cy="163"/>
          </a:xfrm>
        </p:grpSpPr>
        <p:sp>
          <p:nvSpPr>
            <p:cNvPr id="5247" name="Oval 127"/>
            <p:cNvSpPr>
              <a:spLocks noChangeArrowheads="1"/>
            </p:cNvSpPr>
            <p:nvPr/>
          </p:nvSpPr>
          <p:spPr bwMode="auto">
            <a:xfrm>
              <a:off x="513" y="3249"/>
              <a:ext cx="180" cy="1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48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565" y="3281"/>
              <a:ext cx="66" cy="1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5</a:t>
              </a:r>
            </a:p>
          </p:txBody>
        </p:sp>
      </p:grpSp>
      <p:sp>
        <p:nvSpPr>
          <p:cNvPr id="119" name="AutoShape 6"/>
          <p:cNvSpPr>
            <a:spLocks noChangeArrowheads="1"/>
          </p:cNvSpPr>
          <p:nvPr/>
        </p:nvSpPr>
        <p:spPr bwMode="auto">
          <a:xfrm>
            <a:off x="4641851" y="27709"/>
            <a:ext cx="4502150" cy="1055688"/>
          </a:xfrm>
          <a:prstGeom prst="cloudCallout">
            <a:avLst>
              <a:gd name="adj1" fmla="val -28489"/>
              <a:gd name="adj2" fmla="val 586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413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  <p:bldLst>
      <p:bldP spid="5125" grpId="0" animBg="1"/>
      <p:bldP spid="5130" grpId="0" animBg="1"/>
      <p:bldP spid="5131" grpId="0" animBg="1"/>
      <p:bldP spid="5154" grpId="0" animBg="1"/>
      <p:bldP spid="5159" grpId="0" animBg="1"/>
      <p:bldP spid="5163" grpId="0" animBg="1"/>
      <p:bldP spid="5166" grpId="0" animBg="1"/>
      <p:bldP spid="5171" grpId="0" animBg="1"/>
      <p:bldP spid="5175" grpId="0" animBg="1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192" grpId="0"/>
      <p:bldP spid="5193" grpId="0"/>
      <p:bldP spid="5194" grpId="0"/>
      <p:bldP spid="5195" grpId="0"/>
      <p:bldP spid="5196" grpId="0"/>
      <p:bldP spid="5197" grpId="0"/>
      <p:bldP spid="5198" grpId="0"/>
      <p:bldP spid="5199" grpId="0"/>
      <p:bldP spid="5200" grpId="0"/>
      <p:bldP spid="5201" grpId="0"/>
      <p:bldP spid="5202" grpId="0"/>
      <p:bldP spid="5203" grpId="0"/>
      <p:bldP spid="5204" grpId="0"/>
      <p:bldP spid="5205" grpId="0"/>
      <p:bldP spid="5206" grpId="0"/>
      <p:bldP spid="5207" grpId="0"/>
      <p:bldP spid="5208" grpId="0"/>
      <p:bldP spid="5209" grpId="0"/>
      <p:bldP spid="5210" grpId="0"/>
      <p:bldP spid="5211" grpId="0"/>
      <p:bldP spid="5212" grpId="0"/>
      <p:bldP spid="5213" grpId="0"/>
      <p:bldP spid="5214" grpId="0"/>
      <p:bldP spid="5225" grpId="0" animBg="1"/>
      <p:bldP spid="5231" grpId="0" animBg="1"/>
      <p:bldP spid="5232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utoShape 6"/>
          <p:cNvSpPr>
            <a:spLocks noChangeArrowheads="1"/>
          </p:cNvSpPr>
          <p:nvPr/>
        </p:nvSpPr>
        <p:spPr bwMode="auto">
          <a:xfrm>
            <a:off x="4641851" y="27709"/>
            <a:ext cx="4502150" cy="1055688"/>
          </a:xfrm>
          <a:prstGeom prst="cloudCallout">
            <a:avLst>
              <a:gd name="adj1" fmla="val -28489"/>
              <a:gd name="adj2" fmla="val 586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" name="Picture 3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8181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6624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Line 5"/>
          <p:cNvSpPr>
            <a:spLocks noChangeShapeType="1"/>
          </p:cNvSpPr>
          <p:nvPr/>
        </p:nvSpPr>
        <p:spPr bwMode="auto">
          <a:xfrm>
            <a:off x="7897813" y="4668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5" name="Picture 6" descr="dauKetdo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816600"/>
            <a:ext cx="131763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5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152650"/>
            <a:ext cx="5080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6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333625"/>
            <a:ext cx="70278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3067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8" descr="dong-ke-tr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495675"/>
            <a:ext cx="70469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9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4751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357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2230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289175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0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31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305050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3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5585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357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Line 34"/>
          <p:cNvSpPr>
            <a:spLocks noChangeShapeType="1"/>
          </p:cNvSpPr>
          <p:nvPr/>
        </p:nvSpPr>
        <p:spPr bwMode="auto">
          <a:xfrm>
            <a:off x="4953000" y="2336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" name="Picture 35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1790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131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4544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Line 39"/>
          <p:cNvSpPr>
            <a:spLocks noChangeShapeType="1"/>
          </p:cNvSpPr>
          <p:nvPr/>
        </p:nvSpPr>
        <p:spPr bwMode="auto">
          <a:xfrm>
            <a:off x="7897813" y="232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" name="Picture 40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226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1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5179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Line 43"/>
          <p:cNvSpPr>
            <a:spLocks noChangeShapeType="1"/>
          </p:cNvSpPr>
          <p:nvPr/>
        </p:nvSpPr>
        <p:spPr bwMode="auto">
          <a:xfrm>
            <a:off x="5357813" y="5818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" name="Picture 44" descr="notDenCham-kephu1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692525"/>
            <a:ext cx="3095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5" descr="dauLang-d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694113"/>
            <a:ext cx="1285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Line 46"/>
          <p:cNvSpPr>
            <a:spLocks noChangeShapeType="1"/>
          </p:cNvSpPr>
          <p:nvPr/>
        </p:nvSpPr>
        <p:spPr bwMode="auto">
          <a:xfrm>
            <a:off x="4283075" y="34940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2" name="Picture 47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868863"/>
            <a:ext cx="33178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67836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5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Line 51"/>
          <p:cNvSpPr>
            <a:spLocks noChangeShapeType="1"/>
          </p:cNvSpPr>
          <p:nvPr/>
        </p:nvSpPr>
        <p:spPr bwMode="auto">
          <a:xfrm>
            <a:off x="4654550" y="4651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7" name="Picture 52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862513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5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811713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54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6275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Line 55"/>
          <p:cNvSpPr>
            <a:spLocks noChangeShapeType="1"/>
          </p:cNvSpPr>
          <p:nvPr/>
        </p:nvSpPr>
        <p:spPr bwMode="auto">
          <a:xfrm>
            <a:off x="7897813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1" name="Picture 5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9705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5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8372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5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965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59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6038850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60" descr="notTrang-duo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02313"/>
            <a:ext cx="1873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04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56308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Line 105"/>
          <p:cNvSpPr>
            <a:spLocks noChangeShapeType="1"/>
          </p:cNvSpPr>
          <p:nvPr/>
        </p:nvSpPr>
        <p:spPr bwMode="auto">
          <a:xfrm>
            <a:off x="6694488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Line 111"/>
          <p:cNvSpPr>
            <a:spLocks noChangeShapeType="1"/>
          </p:cNvSpPr>
          <p:nvPr/>
        </p:nvSpPr>
        <p:spPr bwMode="auto">
          <a:xfrm>
            <a:off x="7897813" y="46624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" name="Line 112"/>
          <p:cNvSpPr>
            <a:spLocks noChangeShapeType="1"/>
          </p:cNvSpPr>
          <p:nvPr/>
        </p:nvSpPr>
        <p:spPr bwMode="auto">
          <a:xfrm>
            <a:off x="7897813" y="3492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0" name="Text Box 138"/>
          <p:cNvSpPr txBox="1">
            <a:spLocks noChangeArrowheads="1"/>
          </p:cNvSpPr>
          <p:nvPr/>
        </p:nvSpPr>
        <p:spPr bwMode="auto">
          <a:xfrm>
            <a:off x="1143000" y="7002463"/>
            <a:ext cx="891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" name="Text Box 146"/>
          <p:cNvSpPr txBox="1">
            <a:spLocks noChangeArrowheads="1"/>
          </p:cNvSpPr>
          <p:nvPr/>
        </p:nvSpPr>
        <p:spPr bwMode="auto">
          <a:xfrm>
            <a:off x="1371600" y="1752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Quê    hương   em    biết    bao   tươi   đẹp</a:t>
            </a:r>
          </a:p>
        </p:txBody>
      </p:sp>
      <p:pic>
        <p:nvPicPr>
          <p:cNvPr id="172" name="Picture 14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055688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48" descr="dong-ke-tr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13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Line 150"/>
          <p:cNvSpPr>
            <a:spLocks noChangeShapeType="1"/>
          </p:cNvSpPr>
          <p:nvPr/>
        </p:nvSpPr>
        <p:spPr bwMode="auto">
          <a:xfrm>
            <a:off x="4943475" y="1246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5" name="Line 151"/>
          <p:cNvSpPr>
            <a:spLocks noChangeShapeType="1"/>
          </p:cNvSpPr>
          <p:nvPr/>
        </p:nvSpPr>
        <p:spPr bwMode="auto">
          <a:xfrm>
            <a:off x="7897813" y="1239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6" name="Picture 15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54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55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5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1922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5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1318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5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6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61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6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6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 Box 167"/>
          <p:cNvSpPr txBox="1">
            <a:spLocks noChangeArrowheads="1"/>
          </p:cNvSpPr>
          <p:nvPr/>
        </p:nvSpPr>
        <p:spPr bwMode="auto">
          <a:xfrm>
            <a:off x="1143000" y="2971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Đồng    lúa     xanh   núi    rừng   ngàn   cây</a:t>
            </a:r>
          </a:p>
        </p:txBody>
      </p:sp>
      <p:sp>
        <p:nvSpPr>
          <p:cNvPr id="187" name="Text Box 168"/>
          <p:cNvSpPr txBox="1">
            <a:spLocks noChangeArrowheads="1"/>
          </p:cNvSpPr>
          <p:nvPr/>
        </p:nvSpPr>
        <p:spPr bwMode="auto">
          <a:xfrm>
            <a:off x="1143000" y="4114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Khi  mùa  xuân  thắm tươi  đang  trở    về</a:t>
            </a:r>
          </a:p>
        </p:txBody>
      </p:sp>
      <p:sp>
        <p:nvSpPr>
          <p:cNvPr id="188" name="Text Box 169"/>
          <p:cNvSpPr txBox="1">
            <a:spLocks noChangeArrowheads="1"/>
          </p:cNvSpPr>
          <p:nvPr/>
        </p:nvSpPr>
        <p:spPr bwMode="auto">
          <a:xfrm>
            <a:off x="1066800" y="525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Ngàn    lời     ca      vui     mừng   chào   đón</a:t>
            </a:r>
          </a:p>
        </p:txBody>
      </p:sp>
      <p:sp>
        <p:nvSpPr>
          <p:cNvPr id="189" name="Text Box 170"/>
          <p:cNvSpPr txBox="1">
            <a:spLocks noChangeArrowheads="1"/>
          </p:cNvSpPr>
          <p:nvPr/>
        </p:nvSpPr>
        <p:spPr bwMode="auto">
          <a:xfrm>
            <a:off x="1219200" y="6400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Thiết     tha      tình      quê      hương</a:t>
            </a:r>
          </a:p>
        </p:txBody>
      </p:sp>
      <p:pic>
        <p:nvPicPr>
          <p:cNvPr id="190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7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1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165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195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nodeType="withEffect">
                                  <p:stCondLst>
                                    <p:cond delay="241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267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3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3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3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4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mph" presetSubtype="0" fill="hold" nodeType="withEffect">
                                  <p:stCondLst>
                                    <p:cond delay="4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mph" presetSubtype="0" fill="hold" nodeType="withEffect">
                                  <p:stCondLst>
                                    <p:cond delay="6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mph" presetSubtype="0" fill="hold" nodeType="withEffect">
                                  <p:stCondLst>
                                    <p:cond delay="6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mph" presetSubtype="0" fill="hold" nodeType="withEffect">
                                  <p:stCondLst>
                                    <p:cond delay="67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mph" presetSubtype="0" fill="hold" nodeType="withEffect">
                                  <p:stCondLst>
                                    <p:cond delay="7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mph" presetSubtype="0" fill="hold" nodeType="withEffect">
                                  <p:stCondLst>
                                    <p:cond delay="7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mph" presetSubtype="0" fill="hold" nodeType="withEffect">
                                  <p:stCondLst>
                                    <p:cond delay="7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mph" presetSubtype="0" fill="hold" nodeType="withEffect">
                                  <p:stCondLst>
                                    <p:cond delay="8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mph" presetSubtype="0" fill="hold" nodeType="withEffect">
                                  <p:stCondLst>
                                    <p:cond delay="8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mph" presetSubtype="0" fill="hold" nodeType="withEffect">
                                  <p:stCondLst>
                                    <p:cond delay="8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0" presetClass="emph" presetSubtype="0" fill="hold" nodeType="withEffect">
                                  <p:stCondLst>
                                    <p:cond delay="9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9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"/>
                </p:tgtEl>
              </p:cMediaNode>
            </p:audio>
          </p:childTnLst>
        </p:cTn>
      </p:par>
    </p:tnLst>
    <p:bldLst>
      <p:bldP spid="119" grpId="0" animBg="1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84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1718396"/>
            <a:ext cx="9137073" cy="5139604"/>
          </a:xfrm>
          <a:prstGeom prst="rect">
            <a:avLst/>
          </a:prstGeom>
        </p:spPr>
      </p:pic>
      <p:pic>
        <p:nvPicPr>
          <p:cNvPr id="10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805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1228" y="2202873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18208" y="0"/>
            <a:ext cx="8763000" cy="1828800"/>
          </a:xfrm>
          <a:prstGeom prst="cloudCallout">
            <a:avLst>
              <a:gd name="adj1" fmla="val -13524"/>
              <a:gd name="adj2" fmla="val 5927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21228" y="220980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21228" y="220980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42008" y="220980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10342" y="2162958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10342" y="218473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17599" y="2162958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21228" y="218473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21228" y="2184730"/>
            <a:ext cx="8839200" cy="12954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425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</a:rPr>
              <a:t>Âm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nhạc</a:t>
            </a:r>
            <a:endParaRPr lang="vi-VN" sz="4000" b="1" u="sng" dirty="0">
              <a:solidFill>
                <a:srgbClr val="FF00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Tiết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1 </a:t>
            </a:r>
            <a:r>
              <a:rPr lang="en-US" sz="3200" b="1" dirty="0">
                <a:solidFill>
                  <a:srgbClr val="0000FF"/>
                </a:solidFill>
              </a:rPr>
              <a:t>– </a:t>
            </a:r>
            <a:r>
              <a:rPr lang="en-US" sz="3200" b="1" dirty="0" err="1">
                <a:solidFill>
                  <a:srgbClr val="0000FF"/>
                </a:solidFill>
              </a:rPr>
              <a:t>Học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hát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QUÊ HƯƠNG TƯƠI ĐẸP</a:t>
            </a:r>
            <a:endParaRPr 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                                                      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Dân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ca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Nùng</a:t>
            </a:r>
            <a:endParaRPr lang="en-US" sz="2800" b="1" i="1" dirty="0" smtClean="0">
              <a:solidFill>
                <a:srgbClr val="0000FF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00FF"/>
                </a:solidFill>
              </a:rPr>
              <a:t>Đặt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lời</a:t>
            </a:r>
            <a:r>
              <a:rPr lang="en-US" sz="2800" b="1" i="1" dirty="0" smtClean="0">
                <a:solidFill>
                  <a:srgbClr val="0000FF"/>
                </a:solidFill>
              </a:rPr>
              <a:t>: ANH HOÀNG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69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41851" y="27709"/>
            <a:ext cx="4502150" cy="1055688"/>
          </a:xfrm>
          <a:prstGeom prst="cloudCallout">
            <a:avLst>
              <a:gd name="adj1" fmla="val -28489"/>
              <a:gd name="adj2" fmla="val 586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8181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662488"/>
            <a:ext cx="70405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897813" y="4668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6" descr="dauKetdo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816600"/>
            <a:ext cx="131763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152650"/>
            <a:ext cx="5080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ong-ke-tr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333625"/>
            <a:ext cx="702786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3067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ong-ke-tr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495675"/>
            <a:ext cx="70469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4751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357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2230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289175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04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1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305050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5585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3574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4953000" y="2336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4" name="Picture 35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17900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13138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4544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7897813" y="232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9" name="Picture 40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226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1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6464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517900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357813" y="5818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44" descr="notDenCham-kephu1-du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692525"/>
            <a:ext cx="3095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5" descr="dauLang-d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694113"/>
            <a:ext cx="1285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4283075" y="34940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6" name="Picture 47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868863"/>
            <a:ext cx="33178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67836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8117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4654550" y="4651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" name="Picture 52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862513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811713"/>
            <a:ext cx="28416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4" descr="notDen-duo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627563"/>
            <a:ext cx="161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55"/>
          <p:cNvSpPr>
            <a:spLocks noChangeShapeType="1"/>
          </p:cNvSpPr>
          <p:nvPr/>
        </p:nvSpPr>
        <p:spPr bwMode="auto">
          <a:xfrm>
            <a:off x="7897813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5" name="Picture 5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9705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7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83723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965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9" descr="notDon-kephu1-duo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6038850"/>
            <a:ext cx="33178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0" descr="notTrang-duo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02313"/>
            <a:ext cx="1873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4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5630863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ine 105"/>
          <p:cNvSpPr>
            <a:spLocks noChangeShapeType="1"/>
          </p:cNvSpPr>
          <p:nvPr/>
        </p:nvSpPr>
        <p:spPr bwMode="auto">
          <a:xfrm>
            <a:off x="6694488" y="34988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Line 111"/>
          <p:cNvSpPr>
            <a:spLocks noChangeShapeType="1"/>
          </p:cNvSpPr>
          <p:nvPr/>
        </p:nvSpPr>
        <p:spPr bwMode="auto">
          <a:xfrm>
            <a:off x="7897813" y="46624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Line 112"/>
          <p:cNvSpPr>
            <a:spLocks noChangeShapeType="1"/>
          </p:cNvSpPr>
          <p:nvPr/>
        </p:nvSpPr>
        <p:spPr bwMode="auto">
          <a:xfrm>
            <a:off x="7897813" y="3492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Text Box 138"/>
          <p:cNvSpPr txBox="1">
            <a:spLocks noChangeArrowheads="1"/>
          </p:cNvSpPr>
          <p:nvPr/>
        </p:nvSpPr>
        <p:spPr bwMode="auto">
          <a:xfrm>
            <a:off x="1143000" y="7002463"/>
            <a:ext cx="891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ext Box 146"/>
          <p:cNvSpPr txBox="1">
            <a:spLocks noChangeArrowheads="1"/>
          </p:cNvSpPr>
          <p:nvPr/>
        </p:nvSpPr>
        <p:spPr bwMode="auto">
          <a:xfrm>
            <a:off x="1371600" y="1752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Quê    hương   em    biết    bao   tươi   đẹp</a:t>
            </a:r>
          </a:p>
        </p:txBody>
      </p:sp>
      <p:pic>
        <p:nvPicPr>
          <p:cNvPr id="56" name="Picture 147" descr="key1Gi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055688"/>
            <a:ext cx="508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8" descr="dong-ke-tr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13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150"/>
          <p:cNvSpPr>
            <a:spLocks noChangeShapeType="1"/>
          </p:cNvSpPr>
          <p:nvPr/>
        </p:nvSpPr>
        <p:spPr bwMode="auto">
          <a:xfrm>
            <a:off x="4943475" y="1246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Line 151"/>
          <p:cNvSpPr>
            <a:spLocks noChangeShapeType="1"/>
          </p:cNvSpPr>
          <p:nvPr/>
        </p:nvSpPr>
        <p:spPr bwMode="auto">
          <a:xfrm>
            <a:off x="7897813" y="1239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0" name="Picture 15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4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5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6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192213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58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131888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9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0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3982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1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2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3" descr="notDon-duo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20775"/>
            <a:ext cx="28416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167"/>
          <p:cNvSpPr txBox="1">
            <a:spLocks noChangeArrowheads="1"/>
          </p:cNvSpPr>
          <p:nvPr/>
        </p:nvSpPr>
        <p:spPr bwMode="auto">
          <a:xfrm>
            <a:off x="1143000" y="2971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Đồng    lúa     xanh   núi    rừng   ngàn   cây</a:t>
            </a:r>
          </a:p>
        </p:txBody>
      </p:sp>
      <p:sp>
        <p:nvSpPr>
          <p:cNvPr id="71" name="Text Box 168"/>
          <p:cNvSpPr txBox="1">
            <a:spLocks noChangeArrowheads="1"/>
          </p:cNvSpPr>
          <p:nvPr/>
        </p:nvSpPr>
        <p:spPr bwMode="auto">
          <a:xfrm>
            <a:off x="1143000" y="4114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Khi  mùa  xuân  thắm tươi  đang  trở    về</a:t>
            </a:r>
          </a:p>
        </p:txBody>
      </p:sp>
      <p:sp>
        <p:nvSpPr>
          <p:cNvPr id="72" name="Text Box 169"/>
          <p:cNvSpPr txBox="1">
            <a:spLocks noChangeArrowheads="1"/>
          </p:cNvSpPr>
          <p:nvPr/>
        </p:nvSpPr>
        <p:spPr bwMode="auto">
          <a:xfrm>
            <a:off x="1066800" y="525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Ngàn    lời     ca      vui     mừng   chào   đón</a:t>
            </a:r>
          </a:p>
        </p:txBody>
      </p:sp>
      <p:sp>
        <p:nvSpPr>
          <p:cNvPr id="73" name="Text Box 170"/>
          <p:cNvSpPr txBox="1">
            <a:spLocks noChangeArrowheads="1"/>
          </p:cNvSpPr>
          <p:nvPr/>
        </p:nvSpPr>
        <p:spPr bwMode="auto">
          <a:xfrm>
            <a:off x="1219200" y="6400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Thiết     tha      tình      quê      hương</a:t>
            </a:r>
          </a:p>
        </p:txBody>
      </p:sp>
      <p:pic>
        <p:nvPicPr>
          <p:cNvPr id="74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52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1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165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195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nodeType="withEffect">
                                  <p:stCondLst>
                                    <p:cond delay="241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26700"/>
                                  </p:stCondLst>
                                  <p:iterate type="lt">
                                    <p:tmPct val="11304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3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3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3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4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mph" presetSubtype="0" fill="hold" nodeType="withEffect">
                                  <p:stCondLst>
                                    <p:cond delay="4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mph" presetSubtype="0" fill="hold" nodeType="withEffect">
                                  <p:stCondLst>
                                    <p:cond delay="6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mph" presetSubtype="0" fill="hold" nodeType="withEffect">
                                  <p:stCondLst>
                                    <p:cond delay="6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mph" presetSubtype="0" fill="hold" nodeType="withEffect">
                                  <p:stCondLst>
                                    <p:cond delay="67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mph" presetSubtype="0" fill="hold" nodeType="withEffect">
                                  <p:stCondLst>
                                    <p:cond delay="7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mph" presetSubtype="0" fill="hold" nodeType="withEffect">
                                  <p:stCondLst>
                                    <p:cond delay="7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mph" presetSubtype="0" fill="hold" nodeType="withEffect">
                                  <p:stCondLst>
                                    <p:cond delay="7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mph" presetSubtype="0" fill="hold" nodeType="withEffect">
                                  <p:stCondLst>
                                    <p:cond delay="8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mph" presetSubtype="0" fill="hold" nodeType="withEffect">
                                  <p:stCondLst>
                                    <p:cond delay="8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mph" presetSubtype="0" fill="hold" nodeType="withEffect">
                                  <p:stCondLst>
                                    <p:cond delay="8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0" presetClass="emph" presetSubtype="0" fill="hold" nodeType="withEffect">
                                  <p:stCondLst>
                                    <p:cond delay="9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9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4724400" y="0"/>
            <a:ext cx="4419600" cy="990600"/>
          </a:xfrm>
          <a:prstGeom prst="cloudCallout">
            <a:avLst>
              <a:gd name="adj1" fmla="val -21981"/>
              <a:gd name="adj2" fmla="val 109935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32056"/>
            <a:ext cx="4419600" cy="369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4712"/>
            <a:ext cx="4724401" cy="369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1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709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8208" y="2286000"/>
            <a:ext cx="8305800" cy="16002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[AB Karaoke] Sắp Đến Tết Rồi - Hoàng Vân - Full H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18208" y="0"/>
            <a:ext cx="8763000" cy="1828800"/>
          </a:xfrm>
          <a:prstGeom prst="cloudCallout">
            <a:avLst>
              <a:gd name="adj1" fmla="val -13524"/>
              <a:gd name="adj2" fmla="val 5927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7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2286000"/>
            <a:ext cx="9144000" cy="16002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[AB Karaoke] Sắp Đến Tết Rồi - Hoàng Vân - Full H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218208" y="0"/>
            <a:ext cx="8763000" cy="1828800"/>
          </a:xfrm>
          <a:prstGeom prst="cloudCallout">
            <a:avLst>
              <a:gd name="adj1" fmla="val -13524"/>
              <a:gd name="adj2" fmla="val 5927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551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24369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81" name="Picture 21" descr="Hinh-nen-dep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goodby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27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0" name="Picture 30" descr="depositphotos_3253668-Deciduous-Tre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3" name="Picture 33" descr="hoaphuong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400300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7" name="Picture 37" descr="hoaph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1015">
            <a:off x="1545431" y="286544"/>
            <a:ext cx="1752601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9" name="Picture 39" descr="Phuong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3563">
            <a:off x="2209800" y="914400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1921639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796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</a:rPr>
              <a:t>Âm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nhạc</a:t>
            </a:r>
            <a:endParaRPr lang="vi-VN" sz="4000" b="1" u="sng" dirty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Tiết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1 </a:t>
            </a:r>
            <a:r>
              <a:rPr lang="en-US" sz="3200" b="1" dirty="0">
                <a:solidFill>
                  <a:srgbClr val="0000FF"/>
                </a:solidFill>
              </a:rPr>
              <a:t>– </a:t>
            </a:r>
            <a:r>
              <a:rPr lang="en-US" sz="3200" b="1" dirty="0" err="1">
                <a:solidFill>
                  <a:srgbClr val="0000FF"/>
                </a:solidFill>
              </a:rPr>
              <a:t>Học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hát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QUÊ HƯƠNG TƯƠI ĐẸP</a:t>
            </a:r>
            <a:endParaRPr 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                                                      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Dân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ca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Nùng</a:t>
            </a:r>
            <a:endParaRPr lang="en-US" sz="2800" b="1" i="1" dirty="0" smtClean="0">
              <a:solidFill>
                <a:srgbClr val="0000FF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00FF"/>
                </a:solidFill>
              </a:rPr>
              <a:t>Đặt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lời</a:t>
            </a:r>
            <a:r>
              <a:rPr lang="en-US" sz="2800" b="1" i="1" dirty="0" smtClean="0">
                <a:solidFill>
                  <a:srgbClr val="0000FF"/>
                </a:solidFill>
              </a:rPr>
              <a:t>: ANH HOÀNG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610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855" y="2057400"/>
            <a:ext cx="84391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3855" y="3054077"/>
            <a:ext cx="84391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4038600"/>
            <a:ext cx="9088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3855" y="5029200"/>
            <a:ext cx="88062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3855" y="6019800"/>
            <a:ext cx="87716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539836" y="20782"/>
            <a:ext cx="5562600" cy="1828800"/>
          </a:xfrm>
          <a:prstGeom prst="cloudCallout">
            <a:avLst>
              <a:gd name="adj1" fmla="val -32687"/>
              <a:gd name="adj2" fmla="val 54728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862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  <p:bldP spid="4103" grpId="1"/>
      <p:bldP spid="4104" grpId="1"/>
      <p:bldP spid="4105" grpId="1"/>
      <p:bldP spid="4106" grpId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93260" y="2180772"/>
            <a:ext cx="8305800" cy="1614714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93260" y="2180772"/>
            <a:ext cx="8305800" cy="16002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572000" y="0"/>
            <a:ext cx="4572000" cy="1447800"/>
          </a:xfrm>
          <a:prstGeom prst="cloudCallout">
            <a:avLst>
              <a:gd name="adj1" fmla="val -32402"/>
              <a:gd name="adj2" fmla="val 65118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QueHuongTuoiDepBeat-V.A-40827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9818" y="631008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3"/>
            <a:ext cx="4546160" cy="68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5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57200" y="0"/>
            <a:ext cx="8001000" cy="1524000"/>
          </a:xfrm>
          <a:prstGeom prst="cloudCallout">
            <a:avLst>
              <a:gd name="adj1" fmla="val 32264"/>
              <a:gd name="adj2" fmla="val 1438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5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56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5564"/>
            <a:ext cx="8991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215266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0000CC"/>
                </a:solidFill>
              </a:rPr>
              <a:t>1/    à        a         á        </a:t>
            </a:r>
            <a:r>
              <a:rPr lang="en-US" sz="4000" b="1" i="1" dirty="0" err="1">
                <a:solidFill>
                  <a:srgbClr val="0000CC"/>
                </a:solidFill>
              </a:rPr>
              <a:t>á</a:t>
            </a:r>
            <a:r>
              <a:rPr lang="en-US" sz="4000" b="1" i="1" dirty="0">
                <a:solidFill>
                  <a:srgbClr val="0000CC"/>
                </a:solidFill>
              </a:rPr>
              <a:t>       a          à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050434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FF0066"/>
                </a:solidFill>
              </a:rPr>
              <a:t>2/    ì         i          í         </a:t>
            </a:r>
            <a:r>
              <a:rPr lang="en-US" sz="4000" b="1" i="1" dirty="0" err="1">
                <a:solidFill>
                  <a:srgbClr val="FF0066"/>
                </a:solidFill>
              </a:rPr>
              <a:t>í</a:t>
            </a:r>
            <a:r>
              <a:rPr lang="en-US" sz="4000" b="1" i="1" dirty="0">
                <a:solidFill>
                  <a:srgbClr val="FF0066"/>
                </a:solidFill>
              </a:rPr>
              <a:t>        i           ì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34636" y="49530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800000"/>
                </a:solidFill>
              </a:rPr>
              <a:t>3/    ồ        ô         ố        </a:t>
            </a:r>
            <a:r>
              <a:rPr lang="en-US" sz="4000" b="1" i="1" dirty="0" err="1">
                <a:solidFill>
                  <a:srgbClr val="800000"/>
                </a:solidFill>
              </a:rPr>
              <a:t>ố</a:t>
            </a:r>
            <a:r>
              <a:rPr lang="en-US" sz="4000" b="1" i="1" dirty="0">
                <a:solidFill>
                  <a:srgbClr val="800000"/>
                </a:solidFill>
              </a:rPr>
              <a:t>       ô          ồ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5805487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9900CC"/>
                </a:solidFill>
              </a:rPr>
              <a:t>4/    ù        u         ú        </a:t>
            </a:r>
            <a:r>
              <a:rPr lang="en-US" sz="4000" b="1" i="1" dirty="0" err="1">
                <a:solidFill>
                  <a:srgbClr val="9900CC"/>
                </a:solidFill>
              </a:rPr>
              <a:t>ú</a:t>
            </a:r>
            <a:r>
              <a:rPr lang="en-US" sz="4000" b="1" i="1" dirty="0">
                <a:solidFill>
                  <a:srgbClr val="9900CC"/>
                </a:solidFill>
              </a:rPr>
              <a:t>      u          ù</a:t>
            </a:r>
          </a:p>
        </p:txBody>
      </p:sp>
    </p:spTree>
    <p:extLst>
      <p:ext uri="{BB962C8B-B14F-4D97-AF65-F5344CB8AC3E}">
        <p14:creationId xmlns:p14="http://schemas.microsoft.com/office/powerpoint/2010/main" val="23734044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927" y="2590800"/>
            <a:ext cx="914400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b="1" dirty="0" err="1" smtClean="0">
                <a:solidFill>
                  <a:srgbClr val="0000FF"/>
                </a:solidFill>
              </a:rPr>
              <a:t>Quê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hương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em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biết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bao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tươi</a:t>
            </a:r>
            <a:r>
              <a:rPr lang="en-US" sz="5000" b="1" dirty="0" smtClean="0">
                <a:solidFill>
                  <a:srgbClr val="0000FF"/>
                </a:solidFill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</a:rPr>
              <a:t>đẹp</a:t>
            </a:r>
            <a:endParaRPr lang="en-US" sz="50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648200" y="228600"/>
            <a:ext cx="4495800" cy="1828800"/>
          </a:xfrm>
          <a:prstGeom prst="cloudCallout">
            <a:avLst>
              <a:gd name="adj1" fmla="val -33754"/>
              <a:gd name="adj2" fmla="val 6230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315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3124200"/>
            <a:ext cx="914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900" b="1" dirty="0" err="1" smtClean="0">
                <a:solidFill>
                  <a:srgbClr val="0000FF"/>
                </a:solidFill>
              </a:rPr>
              <a:t>Đồng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lúa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xanh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núi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rừng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ngàn</a:t>
            </a:r>
            <a:r>
              <a:rPr lang="en-US" sz="4900" b="1" dirty="0" smtClean="0">
                <a:solidFill>
                  <a:srgbClr val="0000FF"/>
                </a:solidFill>
              </a:rPr>
              <a:t> </a:t>
            </a:r>
            <a:r>
              <a:rPr lang="en-US" sz="4900" b="1" dirty="0" err="1" smtClean="0">
                <a:solidFill>
                  <a:srgbClr val="0000FF"/>
                </a:solidFill>
              </a:rPr>
              <a:t>cây</a:t>
            </a:r>
            <a:endParaRPr lang="en-US" sz="49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48200" y="228600"/>
            <a:ext cx="4495800" cy="1828800"/>
          </a:xfrm>
          <a:prstGeom prst="cloudCallout">
            <a:avLst>
              <a:gd name="adj1" fmla="val -33754"/>
              <a:gd name="adj2" fmla="val 6230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66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Khi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mùa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xuân</a:t>
            </a:r>
            <a:endParaRPr lang="en-US" sz="5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rgbClr val="0000FF"/>
                </a:solidFill>
              </a:rPr>
              <a:t>thắm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tươi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đang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trở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về</a:t>
            </a:r>
            <a:endParaRPr lang="en-US" sz="5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48200" y="228600"/>
            <a:ext cx="4495800" cy="1828800"/>
          </a:xfrm>
          <a:prstGeom prst="cloudCallout">
            <a:avLst>
              <a:gd name="adj1" fmla="val -33754"/>
              <a:gd name="adj2" fmla="val 62304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93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487</Words>
  <Application>Microsoft Office PowerPoint</Application>
  <PresentationFormat>On-screen Show (4:3)</PresentationFormat>
  <Paragraphs>147</Paragraphs>
  <Slides>22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Default Design</vt:lpstr>
      <vt:lpstr>1_Default Design</vt:lpstr>
      <vt:lpstr>2_Default Design</vt:lpstr>
      <vt:lpstr>4_Default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tốp ca</vt:lpstr>
      <vt:lpstr>Hát tốp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Viettel</dc:creator>
  <cp:lastModifiedBy>Windows User</cp:lastModifiedBy>
  <cp:revision>33</cp:revision>
  <dcterms:created xsi:type="dcterms:W3CDTF">2016-11-19T13:14:17Z</dcterms:created>
  <dcterms:modified xsi:type="dcterms:W3CDTF">2021-03-04T08:28:16Z</dcterms:modified>
</cp:coreProperties>
</file>