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80" r:id="rId2"/>
    <p:sldId id="281" r:id="rId3"/>
    <p:sldId id="293" r:id="rId4"/>
    <p:sldId id="294" r:id="rId5"/>
    <p:sldId id="282" r:id="rId6"/>
    <p:sldId id="284" r:id="rId7"/>
    <p:sldId id="278" r:id="rId8"/>
    <p:sldId id="277" r:id="rId9"/>
    <p:sldId id="276" r:id="rId10"/>
    <p:sldId id="286" r:id="rId11"/>
    <p:sldId id="285" r:id="rId12"/>
    <p:sldId id="290" r:id="rId13"/>
    <p:sldId id="291" r:id="rId14"/>
    <p:sldId id="292" r:id="rId15"/>
    <p:sldId id="287" r:id="rId16"/>
    <p:sldId id="288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79" autoAdjust="0"/>
    <p:restoredTop sz="94660"/>
  </p:normalViewPr>
  <p:slideViewPr>
    <p:cSldViewPr>
      <p:cViewPr>
        <p:scale>
          <a:sx n="62" d="100"/>
          <a:sy n="62" d="100"/>
        </p:scale>
        <p:origin x="-2106" y="-6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511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578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190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151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472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432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542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918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605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441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003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002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20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microsoft.com/office/2007/relationships/media" Target="../media/media2.mp3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.jpe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p3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jpe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.png"/><Relationship Id="rId5" Type="http://schemas.openxmlformats.org/officeDocument/2006/relationships/image" Target="../media/image2.gif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Public\Pictures\Sample Pictures\hinh-nen-powerpoint-don-gian-1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10"/>
          <p:cNvSpPr/>
          <p:nvPr/>
        </p:nvSpPr>
        <p:spPr>
          <a:xfrm>
            <a:off x="1295400" y="1447800"/>
            <a:ext cx="6205536" cy="195732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>
                <a:gd name="adj" fmla="val 21049874"/>
              </a:avLst>
            </a:prstTxWarp>
            <a:spAutoFit/>
          </a:bodyPr>
          <a:lstStyle/>
          <a:p>
            <a:pPr algn="ctr"/>
            <a:r>
              <a:rPr lang="vi-VN" sz="3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accent6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Chào mừng các thầy cô giáo về dự giờ</a:t>
            </a:r>
          </a:p>
          <a:p>
            <a:pPr algn="ctr"/>
            <a:r>
              <a:rPr lang="vi-VN" sz="4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Âm nhạc lớp 4</a:t>
            </a:r>
            <a:endParaRPr lang="en-US" sz="40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66687" y="85724"/>
            <a:ext cx="2752726" cy="2581276"/>
            <a:chOff x="166687" y="85724"/>
            <a:chExt cx="2752726" cy="2581276"/>
          </a:xfrm>
        </p:grpSpPr>
        <p:pic>
          <p:nvPicPr>
            <p:cNvPr id="15" name="Picture 14" descr="C:\Users\Public\Pictures\Sample Pictures\878031oq6iuoirb6.gif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687" y="133350"/>
              <a:ext cx="752475" cy="25336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Picture 15" descr="C:\Users\Public\Pictures\Sample Pictures\878031oq6iuoirb6.gif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1276350" y="-804863"/>
              <a:ext cx="752475" cy="25336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" name="Group 4"/>
          <p:cNvGrpSpPr/>
          <p:nvPr/>
        </p:nvGrpSpPr>
        <p:grpSpPr>
          <a:xfrm>
            <a:off x="6234112" y="-23516"/>
            <a:ext cx="2913545" cy="6881516"/>
            <a:chOff x="6234112" y="-23516"/>
            <a:chExt cx="2913545" cy="6881516"/>
          </a:xfrm>
        </p:grpSpPr>
        <p:pic>
          <p:nvPicPr>
            <p:cNvPr id="18" name="Picture 17" descr="C:\Users\Public\Pictures\Sample Pictures\878031oq6iuoirb6.gif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8391524" y="4309110"/>
              <a:ext cx="752475" cy="253365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" name="Group 2"/>
            <p:cNvGrpSpPr/>
            <p:nvPr/>
          </p:nvGrpSpPr>
          <p:grpSpPr>
            <a:xfrm>
              <a:off x="6614007" y="-23516"/>
              <a:ext cx="2533650" cy="2709566"/>
              <a:chOff x="6614007" y="-23516"/>
              <a:chExt cx="2533650" cy="2709566"/>
            </a:xfrm>
          </p:grpSpPr>
          <p:pic>
            <p:nvPicPr>
              <p:cNvPr id="14" name="Picture 13" descr="C:\Users\Public\Pictures\Sample Pictures\878031oq6iuoirb6.gif"/>
              <p:cNvPicPr/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91525" y="152400"/>
                <a:ext cx="752475" cy="25336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9" name="Picture 18" descr="C:\Users\Public\Pictures\Sample Pictures\878031oq6iuoirb6.gif"/>
              <p:cNvPicPr/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7504594" y="-914103"/>
                <a:ext cx="752475" cy="253365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20" name="Picture 19" descr="C:\Users\Public\Pictures\Sample Pictures\878031oq6iuoirb6.gif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7124699" y="5214938"/>
              <a:ext cx="752475" cy="253365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772864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Public\Pictures\Sample Pictures\hinh-nen-powerpoint-don-gian-1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" name="Group 7"/>
          <p:cNvGrpSpPr/>
          <p:nvPr/>
        </p:nvGrpSpPr>
        <p:grpSpPr>
          <a:xfrm>
            <a:off x="40066" y="61911"/>
            <a:ext cx="2533650" cy="2833689"/>
            <a:chOff x="40066" y="61911"/>
            <a:chExt cx="2533650" cy="2833689"/>
          </a:xfrm>
        </p:grpSpPr>
        <p:pic>
          <p:nvPicPr>
            <p:cNvPr id="10" name="Picture 9" descr="C:\Users\Public\Pictures\Sample Pictures\878031oq6iuoirb6.gif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" y="361950"/>
              <a:ext cx="752475" cy="25336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Picture 10" descr="C:\Users\Public\Pictures\Sample Pictures\878031oq6iuoirb6.gif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930653" y="-828676"/>
              <a:ext cx="752475" cy="25336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" name="Group 11"/>
          <p:cNvGrpSpPr/>
          <p:nvPr/>
        </p:nvGrpSpPr>
        <p:grpSpPr>
          <a:xfrm rot="10800000">
            <a:off x="6610350" y="4024310"/>
            <a:ext cx="2533650" cy="2833689"/>
            <a:chOff x="40066" y="61911"/>
            <a:chExt cx="2533650" cy="2833689"/>
          </a:xfrm>
        </p:grpSpPr>
        <p:pic>
          <p:nvPicPr>
            <p:cNvPr id="13" name="Picture 12" descr="C:\Users\Public\Pictures\Sample Pictures\878031oq6iuoirb6.gif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" y="361950"/>
              <a:ext cx="752475" cy="25336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Picture 13" descr="C:\Users\Public\Pictures\Sample Pictures\878031oq6iuoirb6.gif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930653" y="-828676"/>
              <a:ext cx="752475" cy="25336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" name="Group 14"/>
          <p:cNvGrpSpPr/>
          <p:nvPr/>
        </p:nvGrpSpPr>
        <p:grpSpPr>
          <a:xfrm rot="5400000">
            <a:off x="6460330" y="-150019"/>
            <a:ext cx="2533650" cy="2833689"/>
            <a:chOff x="40066" y="61911"/>
            <a:chExt cx="2533650" cy="2833689"/>
          </a:xfrm>
        </p:grpSpPr>
        <p:pic>
          <p:nvPicPr>
            <p:cNvPr id="16" name="Picture 15" descr="C:\Users\Public\Pictures\Sample Pictures\878031oq6iuoirb6.gif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" y="361950"/>
              <a:ext cx="752475" cy="25336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Picture 16" descr="C:\Users\Public\Pictures\Sample Pictures\878031oq6iuoirb6.gif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930653" y="-828676"/>
              <a:ext cx="752475" cy="25336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" name="Rectangle 17"/>
          <p:cNvSpPr/>
          <p:nvPr/>
        </p:nvSpPr>
        <p:spPr>
          <a:xfrm>
            <a:off x="2247915" y="1767840"/>
            <a:ext cx="406239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all" spc="0" dirty="0" err="1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</a:rPr>
              <a:t>Tập</a:t>
            </a:r>
            <a:r>
              <a:rPr lang="en-US" sz="4800" b="1" cap="all" spc="0" dirty="0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4800" b="1" cap="all" spc="0" dirty="0" err="1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</a:rPr>
              <a:t>viết</a:t>
            </a:r>
            <a:r>
              <a:rPr lang="en-US" sz="4800" b="1" cap="all" spc="0" dirty="0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4800" b="1" cap="all" spc="0" dirty="0" err="1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</a:rPr>
              <a:t>bảng</a:t>
            </a:r>
            <a:endParaRPr lang="en-US" sz="4800" b="1" cap="all" spc="0" dirty="0">
              <a:ln w="0"/>
              <a:solidFill>
                <a:srgbClr val="00B05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34673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500" autoRev="1" fill="remove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1500" autoRev="1" fill="remove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1500" autoRev="1" fill="remove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500" autoRev="1" fill="remove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0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allAtOnce"/>
      <p:bldP spid="18" grpId="1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9050" y="42861"/>
            <a:ext cx="2183394" cy="2243139"/>
            <a:chOff x="40066" y="61911"/>
            <a:chExt cx="2183394" cy="2243139"/>
          </a:xfrm>
        </p:grpSpPr>
        <p:pic>
          <p:nvPicPr>
            <p:cNvPr id="10" name="Picture 9" descr="C:\Users\Public\Pictures\Sample Pictures\878031oq6iuoirb6.gif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" y="76200"/>
              <a:ext cx="752475" cy="22288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Picture 10" descr="C:\Users\Public\Pictures\Sample Pictures\878031oq6iuoirb6.gif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755525" y="-653548"/>
              <a:ext cx="752475" cy="218339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" name="Group 11"/>
          <p:cNvGrpSpPr/>
          <p:nvPr/>
        </p:nvGrpSpPr>
        <p:grpSpPr>
          <a:xfrm rot="10800000">
            <a:off x="7086599" y="4724399"/>
            <a:ext cx="2057401" cy="2133600"/>
            <a:chOff x="40066" y="61911"/>
            <a:chExt cx="2057401" cy="2133600"/>
          </a:xfrm>
        </p:grpSpPr>
        <p:pic>
          <p:nvPicPr>
            <p:cNvPr id="13" name="Picture 12" descr="C:\Users\Public\Pictures\Sample Pictures\878031oq6iuoirb6.gif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1" y="138112"/>
              <a:ext cx="752475" cy="20573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Picture 13" descr="C:\Users\Public\Pictures\Sample Pictures\878031oq6iuoirb6.gif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692529" y="-590552"/>
              <a:ext cx="752475" cy="205740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" name="Group 14"/>
          <p:cNvGrpSpPr/>
          <p:nvPr/>
        </p:nvGrpSpPr>
        <p:grpSpPr>
          <a:xfrm rot="5400000">
            <a:off x="6942931" y="-84932"/>
            <a:ext cx="2116138" cy="2286001"/>
            <a:chOff x="40066" y="61911"/>
            <a:chExt cx="2116138" cy="2286001"/>
          </a:xfrm>
        </p:grpSpPr>
        <p:pic>
          <p:nvPicPr>
            <p:cNvPr id="16" name="Picture 15" descr="C:\Users\Public\Pictures\Sample Pictures\878031oq6iuoirb6.gif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1" y="138112"/>
              <a:ext cx="752475" cy="2209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Picture 16" descr="C:\Users\Public\Pictures\Sample Pictures\878031oq6iuoirb6.gif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721897" y="-619920"/>
              <a:ext cx="752475" cy="211613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" name="Rectangle 17"/>
          <p:cNvSpPr/>
          <p:nvPr/>
        </p:nvSpPr>
        <p:spPr>
          <a:xfrm>
            <a:off x="862303" y="1153180"/>
            <a:ext cx="627460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vi-VN" sz="2000" b="1" cap="all" spc="0" dirty="0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</a:rPr>
              <a:t>Trò chơi âm nhạc:</a:t>
            </a:r>
            <a:r>
              <a:rPr lang="en-US" sz="2000" b="1" cap="all" spc="0" dirty="0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</a:rPr>
              <a:t>  </a:t>
            </a:r>
            <a:r>
              <a:rPr lang="en-US" sz="2800" b="1" cap="all" spc="0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Tìm</a:t>
            </a:r>
            <a:r>
              <a:rPr lang="en-US" sz="28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2800" b="1" cap="all" spc="0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hình</a:t>
            </a:r>
            <a:r>
              <a:rPr lang="en-US" sz="28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2800" b="1" cap="all" spc="0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nốt</a:t>
            </a:r>
            <a:r>
              <a:rPr lang="en-US" sz="28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2800" b="1" cap="all" spc="0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trắng</a:t>
            </a:r>
            <a:endParaRPr lang="en-US" sz="28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9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116137"/>
            <a:ext cx="8001000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" name="Group 19"/>
          <p:cNvGrpSpPr/>
          <p:nvPr/>
        </p:nvGrpSpPr>
        <p:grpSpPr>
          <a:xfrm rot="16200000">
            <a:off x="15372" y="4709025"/>
            <a:ext cx="2133601" cy="2164346"/>
            <a:chOff x="40067" y="61910"/>
            <a:chExt cx="2133601" cy="2164346"/>
          </a:xfrm>
        </p:grpSpPr>
        <p:pic>
          <p:nvPicPr>
            <p:cNvPr id="21" name="Picture 20" descr="C:\Users\Public\Pictures\Sample Pictures\878031oq6iuoirb6.gif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" y="76200"/>
              <a:ext cx="752475" cy="21500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Picture 21" descr="C:\Users\Public\Pictures\Sample Pictures\878031oq6iuoirb6.gif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730630" y="-628653"/>
              <a:ext cx="752475" cy="213360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Rectangle 1"/>
          <p:cNvSpPr/>
          <p:nvPr/>
        </p:nvSpPr>
        <p:spPr>
          <a:xfrm>
            <a:off x="1447800" y="3398520"/>
            <a:ext cx="143308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nốt</a:t>
            </a:r>
            <a:r>
              <a:rPr lang="en-US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trắng</a:t>
            </a:r>
            <a:endParaRPr lang="en-US" sz="2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657600" y="3433465"/>
            <a:ext cx="143308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nốt</a:t>
            </a:r>
            <a:r>
              <a:rPr lang="en-US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trắng</a:t>
            </a:r>
            <a:endParaRPr lang="en-US" sz="2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380659" y="3352800"/>
            <a:ext cx="143308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nốt</a:t>
            </a:r>
            <a:r>
              <a:rPr lang="en-US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trắng</a:t>
            </a:r>
            <a:endParaRPr lang="en-US" sz="2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5" name="Picture 24" descr="Entertainment-02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572000"/>
            <a:ext cx="14478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6454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34" dur="250" autoRev="1" fill="remov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5" dur="250" autoRev="1" fill="remov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6" dur="250" autoRev="1" fill="remov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50" autoRev="1" fill="remov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44" dur="250" autoRev="1" fill="remove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5" dur="250" autoRev="1" fill="remove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6" dur="250" autoRev="1" fill="remove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50" autoRev="1" fill="remove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54" dur="250" autoRev="1" fill="remove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5" dur="250" autoRev="1" fill="remove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6" dur="250" autoRev="1" fill="remove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50" autoRev="1" fill="remove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ntr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" grpId="0" build="allAtOnce"/>
      <p:bldP spid="23" grpId="0" build="allAtOnce"/>
      <p:bldP spid="24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9050" y="42861"/>
            <a:ext cx="2533650" cy="2547939"/>
            <a:chOff x="40066" y="61911"/>
            <a:chExt cx="2533650" cy="2547939"/>
          </a:xfrm>
        </p:grpSpPr>
        <p:pic>
          <p:nvPicPr>
            <p:cNvPr id="10" name="Picture 9" descr="C:\Users\Public\Pictures\Sample Pictures\878031oq6iuoirb6.gif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" y="76200"/>
              <a:ext cx="752475" cy="25336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Picture 10" descr="C:\Users\Public\Pictures\Sample Pictures\878031oq6iuoirb6.gif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930653" y="-828676"/>
              <a:ext cx="752475" cy="25336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" name="Group 11"/>
          <p:cNvGrpSpPr/>
          <p:nvPr/>
        </p:nvGrpSpPr>
        <p:grpSpPr>
          <a:xfrm rot="10800000">
            <a:off x="6610350" y="4248149"/>
            <a:ext cx="2533650" cy="2609850"/>
            <a:chOff x="40066" y="61911"/>
            <a:chExt cx="2533650" cy="2609850"/>
          </a:xfrm>
        </p:grpSpPr>
        <p:pic>
          <p:nvPicPr>
            <p:cNvPr id="13" name="Picture 12" descr="C:\Users\Public\Pictures\Sample Pictures\878031oq6iuoirb6.gif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" y="138111"/>
              <a:ext cx="752475" cy="25336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Picture 13" descr="C:\Users\Public\Pictures\Sample Pictures\878031oq6iuoirb6.gif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930653" y="-828676"/>
              <a:ext cx="752475" cy="25336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" name="Group 14"/>
          <p:cNvGrpSpPr/>
          <p:nvPr/>
        </p:nvGrpSpPr>
        <p:grpSpPr>
          <a:xfrm rot="5400000">
            <a:off x="6572250" y="-38101"/>
            <a:ext cx="2533650" cy="2609851"/>
            <a:chOff x="40066" y="61911"/>
            <a:chExt cx="2533650" cy="2609851"/>
          </a:xfrm>
        </p:grpSpPr>
        <p:pic>
          <p:nvPicPr>
            <p:cNvPr id="16" name="Picture 15" descr="C:\Users\Public\Pictures\Sample Pictures\878031oq6iuoirb6.gif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" y="138112"/>
              <a:ext cx="752475" cy="25336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Picture 16" descr="C:\Users\Public\Pictures\Sample Pictures\878031oq6iuoirb6.gif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930653" y="-828676"/>
              <a:ext cx="752475" cy="25336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" name="Rectangle 17"/>
          <p:cNvSpPr/>
          <p:nvPr/>
        </p:nvSpPr>
        <p:spPr>
          <a:xfrm>
            <a:off x="2057400" y="1005214"/>
            <a:ext cx="388439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vi-VN" sz="2800" b="1" cap="all" spc="0" dirty="0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</a:rPr>
              <a:t>Trò chơi âm nhạc:</a:t>
            </a:r>
            <a:endParaRPr lang="en-US" sz="2800" b="1" cap="all" spc="0" dirty="0">
              <a:ln w="0"/>
              <a:solidFill>
                <a:srgbClr val="FFFF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pSp>
        <p:nvGrpSpPr>
          <p:cNvPr id="20" name="Group 19"/>
          <p:cNvGrpSpPr/>
          <p:nvPr/>
        </p:nvGrpSpPr>
        <p:grpSpPr>
          <a:xfrm rot="16200000">
            <a:off x="7145" y="4317205"/>
            <a:ext cx="2533650" cy="2547939"/>
            <a:chOff x="40066" y="61911"/>
            <a:chExt cx="2533650" cy="2547939"/>
          </a:xfrm>
        </p:grpSpPr>
        <p:pic>
          <p:nvPicPr>
            <p:cNvPr id="21" name="Picture 20" descr="C:\Users\Public\Pictures\Sample Pictures\878031oq6iuoirb6.gif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" y="76200"/>
              <a:ext cx="752475" cy="25336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Picture 21" descr="C:\Users\Public\Pictures\Sample Pictures\878031oq6iuoirb6.gif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930653" y="-828676"/>
              <a:ext cx="752475" cy="253365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3" name="Picture 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2209800"/>
            <a:ext cx="7239000" cy="1049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6781800" y="3352800"/>
            <a:ext cx="143308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nốt</a:t>
            </a:r>
            <a:r>
              <a:rPr lang="en-US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trắng</a:t>
            </a:r>
            <a:endParaRPr lang="en-US" sz="2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5" name="Picture 24" descr="Entertainment-02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114800"/>
            <a:ext cx="14478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836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8" dur="250" autoRev="1" fill="remove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" dur="250" autoRev="1" fill="remove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" dur="250" autoRev="1" fill="remove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50" autoRev="1" fill="remove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/>
          <p:cNvSpPr/>
          <p:nvPr/>
        </p:nvSpPr>
        <p:spPr>
          <a:xfrm>
            <a:off x="1632388" y="1000780"/>
            <a:ext cx="286822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b.</a:t>
            </a:r>
            <a:r>
              <a:rPr lang="en-US" sz="28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cap="none" spc="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Bài</a:t>
            </a:r>
            <a:r>
              <a:rPr lang="en-US" sz="28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cap="none" spc="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tập</a:t>
            </a:r>
            <a:r>
              <a:rPr lang="en-US" sz="28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cap="none" spc="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tiết</a:t>
            </a:r>
            <a:r>
              <a:rPr lang="en-US" sz="28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cap="none" spc="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tấu</a:t>
            </a:r>
            <a:r>
              <a:rPr lang="en-US" sz="28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</a:t>
            </a:r>
            <a:endParaRPr lang="en-US" sz="28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304800" y="1905000"/>
            <a:ext cx="8610600" cy="1143000"/>
            <a:chOff x="670408" y="1752600"/>
            <a:chExt cx="7787792" cy="1143000"/>
          </a:xfrm>
        </p:grpSpPr>
        <p:grpSp>
          <p:nvGrpSpPr>
            <p:cNvPr id="46" name="Group 45"/>
            <p:cNvGrpSpPr/>
            <p:nvPr/>
          </p:nvGrpSpPr>
          <p:grpSpPr>
            <a:xfrm>
              <a:off x="670408" y="1752600"/>
              <a:ext cx="7787792" cy="1143000"/>
              <a:chOff x="533400" y="1905000"/>
              <a:chExt cx="7787792" cy="1143000"/>
            </a:xfrm>
          </p:grpSpPr>
          <p:pic>
            <p:nvPicPr>
              <p:cNvPr id="20" name="Picture 2" descr="C:\Users\Public\Pictures\Sample Pictures\Hình nốt.gif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427" t="20593" r="50000" b="9838"/>
              <a:stretch/>
            </p:blipFill>
            <p:spPr bwMode="auto">
              <a:xfrm>
                <a:off x="7863253" y="2110116"/>
                <a:ext cx="306189" cy="8616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" name="Picture 2" descr="C:\Users\Public\Pictures\Sample Pictures\Hình nốt.gif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427" t="20593" r="50000" b="9838"/>
              <a:stretch/>
            </p:blipFill>
            <p:spPr bwMode="auto">
              <a:xfrm>
                <a:off x="8066858" y="2057400"/>
                <a:ext cx="254334" cy="89300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30" name="Group 29"/>
              <p:cNvGrpSpPr/>
              <p:nvPr/>
            </p:nvGrpSpPr>
            <p:grpSpPr>
              <a:xfrm>
                <a:off x="533400" y="1905000"/>
                <a:ext cx="6644792" cy="1143000"/>
                <a:chOff x="721971" y="1875084"/>
                <a:chExt cx="6705984" cy="1143000"/>
              </a:xfrm>
            </p:grpSpPr>
            <p:pic>
              <p:nvPicPr>
                <p:cNvPr id="1027" name="Picture 3" descr="C:\Users\Public\Pictures\Sample Pictures\hình nốt nhạc.jpg"/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3626" t="20012" r="72748"/>
                <a:stretch/>
              </p:blipFill>
              <p:spPr bwMode="auto">
                <a:xfrm>
                  <a:off x="1295400" y="2103684"/>
                  <a:ext cx="450476" cy="65600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grpSp>
              <p:nvGrpSpPr>
                <p:cNvPr id="3" name="Group 2"/>
                <p:cNvGrpSpPr/>
                <p:nvPr/>
              </p:nvGrpSpPr>
              <p:grpSpPr>
                <a:xfrm>
                  <a:off x="721971" y="1875084"/>
                  <a:ext cx="421029" cy="1143000"/>
                  <a:chOff x="970586" y="1905000"/>
                  <a:chExt cx="421029" cy="1143000"/>
                </a:xfrm>
              </p:grpSpPr>
              <p:sp>
                <p:nvSpPr>
                  <p:cNvPr id="2" name="Rectangle 1"/>
                  <p:cNvSpPr/>
                  <p:nvPr/>
                </p:nvSpPr>
                <p:spPr>
                  <a:xfrm>
                    <a:off x="970586" y="2401669"/>
                    <a:ext cx="418705" cy="646331"/>
                  </a:xfrm>
                  <a:prstGeom prst="rect">
                    <a:avLst/>
                  </a:prstGeom>
                  <a:noFill/>
                </p:spPr>
                <p:txBody>
                  <a:bodyPr wrap="none" lIns="91440" tIns="45720" rIns="91440" bIns="45720">
                    <a:spAutoFit/>
                  </a:bodyPr>
                  <a:lstStyle/>
                  <a:p>
                    <a:pPr algn="ctr"/>
                    <a:r>
                      <a:rPr lang="en-US" sz="3600" b="1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rPr>
                      <a:t>4</a:t>
                    </a:r>
                    <a:endParaRPr lang="en-US" sz="3600" b="1" cap="none" spc="0" dirty="0">
                      <a:ln w="1905"/>
                      <a:gradFill>
                        <a:gsLst>
                          <a:gs pos="0">
                            <a:schemeClr val="accent6">
                              <a:shade val="20000"/>
                              <a:satMod val="200000"/>
                            </a:schemeClr>
                          </a:gs>
                          <a:gs pos="78000">
                            <a:schemeClr val="accent6">
                              <a:tint val="90000"/>
                              <a:shade val="89000"/>
                              <a:satMod val="220000"/>
                            </a:schemeClr>
                          </a:gs>
                          <a:gs pos="100000">
                            <a:schemeClr val="accent6">
                              <a:tint val="12000"/>
                              <a:satMod val="255000"/>
                            </a:schemeClr>
                          </a:gs>
                        </a:gsLst>
                        <a:lin ang="5400000"/>
                      </a:gradFill>
                      <a:effectLst>
                        <a:innerShdw blurRad="69850" dist="43180" dir="5400000">
                          <a:srgbClr val="000000">
                            <a:alpha val="65000"/>
                          </a:srgbClr>
                        </a:innerShdw>
                      </a:effectLst>
                    </a:endParaRPr>
                  </a:p>
                </p:txBody>
              </p:sp>
              <p:sp>
                <p:nvSpPr>
                  <p:cNvPr id="5" name="Rectangle 4"/>
                  <p:cNvSpPr/>
                  <p:nvPr/>
                </p:nvSpPr>
                <p:spPr>
                  <a:xfrm>
                    <a:off x="972910" y="1905000"/>
                    <a:ext cx="418705" cy="646331"/>
                  </a:xfrm>
                  <a:prstGeom prst="rect">
                    <a:avLst/>
                  </a:prstGeom>
                  <a:noFill/>
                </p:spPr>
                <p:txBody>
                  <a:bodyPr wrap="none" lIns="91440" tIns="45720" rIns="91440" bIns="45720">
                    <a:spAutoFit/>
                  </a:bodyPr>
                  <a:lstStyle/>
                  <a:p>
                    <a:pPr algn="ctr"/>
                    <a:r>
                      <a:rPr lang="en-US" sz="3600" b="1" cap="none" spc="0" dirty="0" smtClean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rPr>
                      <a:t>2</a:t>
                    </a:r>
                    <a:endParaRPr lang="en-US" sz="3600" b="1" cap="none" spc="0" dirty="0">
                      <a:ln w="1905"/>
                      <a:gradFill>
                        <a:gsLst>
                          <a:gs pos="0">
                            <a:schemeClr val="accent6">
                              <a:shade val="20000"/>
                              <a:satMod val="200000"/>
                            </a:schemeClr>
                          </a:gs>
                          <a:gs pos="78000">
                            <a:schemeClr val="accent6">
                              <a:tint val="90000"/>
                              <a:shade val="89000"/>
                              <a:satMod val="220000"/>
                            </a:schemeClr>
                          </a:gs>
                          <a:gs pos="100000">
                            <a:schemeClr val="accent6">
                              <a:tint val="12000"/>
                              <a:satMod val="255000"/>
                            </a:schemeClr>
                          </a:gs>
                        </a:gsLst>
                        <a:lin ang="5400000"/>
                      </a:gradFill>
                      <a:effectLst>
                        <a:innerShdw blurRad="69850" dist="43180" dir="5400000">
                          <a:srgbClr val="000000">
                            <a:alpha val="65000"/>
                          </a:srgbClr>
                        </a:innerShdw>
                      </a:effectLst>
                    </a:endParaRPr>
                  </a:p>
                </p:txBody>
              </p:sp>
            </p:grpSp>
            <p:pic>
              <p:nvPicPr>
                <p:cNvPr id="8" name="Picture 3" descr="C:\Users\Public\Pictures\Sample Pictures\hình nốt nhạc.jpg"/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311" t="14590" r="85363"/>
                <a:stretch/>
              </p:blipFill>
              <p:spPr bwMode="auto">
                <a:xfrm>
                  <a:off x="3223729" y="2057232"/>
                  <a:ext cx="353291" cy="77417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9" name="Picture 3" descr="C:\Users\Public\Pictures\Sample Pictures\hình nốt nhạc.jpg"/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3626" t="20012" r="72748"/>
                <a:stretch/>
              </p:blipFill>
              <p:spPr bwMode="auto">
                <a:xfrm>
                  <a:off x="2088531" y="2133479"/>
                  <a:ext cx="450476" cy="65600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" name="Picture 3" descr="C:\Users\Public\Pictures\Sample Pictures\hình nốt nhạc.jpg"/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3626" t="20012" r="72748"/>
                <a:stretch/>
              </p:blipFill>
              <p:spPr bwMode="auto">
                <a:xfrm>
                  <a:off x="4466634" y="2091777"/>
                  <a:ext cx="450476" cy="71105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2" name="Picture 3" descr="C:\Users\Public\Pictures\Sample Pictures\hình nốt nhạc.jpg"/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3626" t="20012" r="72748"/>
                <a:stretch/>
              </p:blipFill>
              <p:spPr bwMode="auto">
                <a:xfrm>
                  <a:off x="6255124" y="2067854"/>
                  <a:ext cx="450476" cy="7620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3" name="Picture 3" descr="C:\Users\Public\Pictures\Sample Pictures\hình nốt nhạc.jpg"/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3626" t="20012" r="72748"/>
                <a:stretch/>
              </p:blipFill>
              <p:spPr bwMode="auto">
                <a:xfrm>
                  <a:off x="4036737" y="2103684"/>
                  <a:ext cx="450476" cy="70561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4" name="Picture 3" descr="C:\Users\Public\Pictures\Sample Pictures\hình nốt nhạc.jpg"/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3626" t="20012" r="72748"/>
                <a:stretch/>
              </p:blipFill>
              <p:spPr bwMode="auto">
                <a:xfrm>
                  <a:off x="5493124" y="2078425"/>
                  <a:ext cx="450476" cy="78725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5" name="Picture 3" descr="C:\Users\Public\Pictures\Sample Pictures\hình nốt nhạc.jpg"/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3626" t="20012" r="72748"/>
                <a:stretch/>
              </p:blipFill>
              <p:spPr bwMode="auto">
                <a:xfrm>
                  <a:off x="5112124" y="2103684"/>
                  <a:ext cx="450476" cy="7620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8" name="Picture 3" descr="C:\Users\Public\Pictures\Sample Pictures\hình nốt nhạc.jpg"/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3626" t="20012" r="72748"/>
                <a:stretch/>
              </p:blipFill>
              <p:spPr bwMode="auto">
                <a:xfrm>
                  <a:off x="6705600" y="2086252"/>
                  <a:ext cx="450476" cy="72996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2" name="Picture 2" descr="C:\Users\Public\Pictures\Sample Pictures\Hình nốt.gif"/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4427" t="20593" r="50000" b="9838"/>
                <a:stretch/>
              </p:blipFill>
              <p:spPr bwMode="auto">
                <a:xfrm>
                  <a:off x="7132070" y="2086252"/>
                  <a:ext cx="295885" cy="7232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3" name="Picture 2" descr="C:\Users\Public\Pictures\Sample Pictures\Hình nốt.gif"/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4427" t="20593" r="50000" b="9838"/>
                <a:stretch/>
              </p:blipFill>
              <p:spPr bwMode="auto">
                <a:xfrm>
                  <a:off x="5865195" y="2131878"/>
                  <a:ext cx="383205" cy="69797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4" name="Picture 2" descr="C:\Users\Public\Pictures\Sample Pictures\Hình nốt.gif"/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4427" t="20593" r="50000" b="9838"/>
                <a:stretch/>
              </p:blipFill>
              <p:spPr bwMode="auto">
                <a:xfrm>
                  <a:off x="4844570" y="2109132"/>
                  <a:ext cx="260830" cy="68035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5" name="Picture 2" descr="C:\Users\Public\Pictures\Sample Pictures\Hình nốt.gif"/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4427" t="20593" r="50000" b="9838"/>
                <a:stretch/>
              </p:blipFill>
              <p:spPr bwMode="auto">
                <a:xfrm>
                  <a:off x="3772867" y="2057232"/>
                  <a:ext cx="289150" cy="75521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6" name="Picture 2" descr="C:\Users\Public\Pictures\Sample Pictures\Hình nốt.gif"/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4427" t="20593" r="50000" b="9838"/>
                <a:stretch/>
              </p:blipFill>
              <p:spPr bwMode="auto">
                <a:xfrm>
                  <a:off x="2808269" y="2119703"/>
                  <a:ext cx="277090" cy="72996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pic>
          <p:nvPicPr>
            <p:cNvPr id="50" name="Picture 3" descr="C:\Users\Public\Pictures\Sample Pictures\hình nốt nhạc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11" t="14590" r="85363"/>
            <a:stretch/>
          </p:blipFill>
          <p:spPr bwMode="auto">
            <a:xfrm>
              <a:off x="7374578" y="1934748"/>
              <a:ext cx="350067" cy="774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9" name="Rectangle 48"/>
          <p:cNvSpPr/>
          <p:nvPr/>
        </p:nvSpPr>
        <p:spPr>
          <a:xfrm>
            <a:off x="2" y="3657600"/>
            <a:ext cx="899159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</a:t>
            </a:r>
            <a:r>
              <a:rPr lang="en-US" sz="32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x       </a:t>
            </a:r>
            <a:r>
              <a:rPr lang="en-US" sz="3200" b="1" dirty="0" err="1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x</a:t>
            </a:r>
            <a:r>
              <a:rPr lang="en-US" sz="32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</a:t>
            </a:r>
            <a:r>
              <a:rPr lang="en-US" sz="3200" b="1" dirty="0" err="1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x</a:t>
            </a:r>
            <a:r>
              <a:rPr lang="en-US" sz="32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</a:t>
            </a:r>
            <a:r>
              <a:rPr lang="en-US" sz="3200" b="1" dirty="0" err="1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x</a:t>
            </a:r>
            <a:r>
              <a:rPr lang="en-US" sz="32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</a:t>
            </a:r>
            <a:r>
              <a:rPr lang="en-US" sz="3200" b="1" dirty="0" err="1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x</a:t>
            </a:r>
            <a:r>
              <a:rPr lang="en-US" sz="32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</a:t>
            </a:r>
            <a:r>
              <a:rPr lang="en-US" sz="32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</a:t>
            </a:r>
            <a:r>
              <a:rPr lang="en-US" sz="3200" b="1" dirty="0" err="1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x</a:t>
            </a:r>
            <a:r>
              <a:rPr lang="en-US" sz="32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</a:t>
            </a:r>
            <a:r>
              <a:rPr lang="en-US" sz="3200" b="1" dirty="0" err="1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x</a:t>
            </a:r>
            <a:r>
              <a:rPr lang="en-US" sz="32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</a:t>
            </a:r>
            <a:r>
              <a:rPr lang="en-US" sz="3200" b="1" dirty="0" err="1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x</a:t>
            </a:r>
            <a:r>
              <a:rPr lang="en-US" sz="32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</a:t>
            </a:r>
            <a:r>
              <a:rPr lang="en-US" sz="3200" b="1" dirty="0" err="1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x</a:t>
            </a:r>
            <a:r>
              <a:rPr lang="en-US" sz="32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</a:t>
            </a:r>
            <a:r>
              <a:rPr lang="en-US" sz="3200" b="1" dirty="0" err="1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x</a:t>
            </a:r>
            <a:endParaRPr lang="en-US" sz="2400" b="1" cap="none" spc="0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2" name="Picture 51" descr="C:\Users\Public\Pictures\Sample Pictures\2544641_k37s8g6_l.pn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708" r="-1"/>
          <a:stretch/>
        </p:blipFill>
        <p:spPr bwMode="auto">
          <a:xfrm>
            <a:off x="-152400" y="1"/>
            <a:ext cx="1784788" cy="1524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3" name="Picture 52" descr="C:\Users\Public\Pictures\Sample Pictures\2544641_k37s8g6_l.pn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708" r="-1"/>
          <a:stretch/>
        </p:blipFill>
        <p:spPr bwMode="auto">
          <a:xfrm rot="16200000">
            <a:off x="-150948" y="5227061"/>
            <a:ext cx="1934288" cy="16323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4" name="Picture 53" descr="C:\Users\Public\Pictures\Sample Pictures\2544641_k37s8g6_l.pn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708" r="-1"/>
          <a:stretch/>
        </p:blipFill>
        <p:spPr bwMode="auto">
          <a:xfrm rot="5400000">
            <a:off x="7447143" y="-20456"/>
            <a:ext cx="1779848" cy="161386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5" name="Picture 54" descr="C:\Users\Public\Pictures\Sample Pictures\2544641_k37s8g6_l.pn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708" r="-1"/>
          <a:stretch/>
        </p:blipFill>
        <p:spPr bwMode="auto">
          <a:xfrm rot="10800000">
            <a:off x="7530132" y="5029200"/>
            <a:ext cx="1690067" cy="18369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angle 3"/>
          <p:cNvSpPr/>
          <p:nvPr/>
        </p:nvSpPr>
        <p:spPr>
          <a:xfrm>
            <a:off x="921830" y="2967335"/>
            <a:ext cx="730777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Đen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</a:t>
            </a:r>
            <a:r>
              <a:rPr lang="en-US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đen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</a:t>
            </a:r>
            <a:r>
              <a:rPr lang="en-US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trắng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</a:t>
            </a:r>
            <a:r>
              <a:rPr lang="en-US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đen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</a:t>
            </a:r>
            <a:r>
              <a:rPr lang="en-US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đen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</a:t>
            </a:r>
            <a:r>
              <a:rPr lang="en-US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đen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đen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đen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đen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</a:t>
            </a:r>
            <a:r>
              <a:rPr lang="en-US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trắng</a:t>
            </a:r>
            <a:endParaRPr lang="en-US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1013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250" autoRev="1" fill="remove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9" dur="250" autoRev="1" fill="remove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0" dur="250" autoRev="1" fill="remove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autoRev="1" fill="remove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9" grpId="0"/>
      <p:bldP spid="49" grpId="1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32388" y="1000780"/>
            <a:ext cx="286822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b.</a:t>
            </a:r>
            <a:r>
              <a:rPr lang="en-US" sz="28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cap="none" spc="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Bài</a:t>
            </a:r>
            <a:r>
              <a:rPr lang="en-US" sz="28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cap="none" spc="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tập</a:t>
            </a:r>
            <a:r>
              <a:rPr lang="en-US" sz="28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cap="none" spc="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tiết</a:t>
            </a:r>
            <a:r>
              <a:rPr lang="en-US" sz="28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cap="none" spc="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tấu</a:t>
            </a:r>
            <a:r>
              <a:rPr lang="en-US" sz="28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</a:t>
            </a:r>
            <a:endParaRPr lang="en-US" sz="28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16579" y="2286000"/>
            <a:ext cx="8522621" cy="1189911"/>
            <a:chOff x="660152" y="3429000"/>
            <a:chExt cx="7602297" cy="1189911"/>
          </a:xfrm>
        </p:grpSpPr>
        <p:pic>
          <p:nvPicPr>
            <p:cNvPr id="4" name="Picture 2" descr="C:\Users\Public\Pictures\Sample Pictures\Hình nốt.gif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427" t="20593" r="50000" b="9838"/>
            <a:stretch/>
          </p:blipFill>
          <p:spPr bwMode="auto">
            <a:xfrm>
              <a:off x="8077200" y="3657600"/>
              <a:ext cx="185249" cy="7922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3" descr="C:\Users\Public\Pictures\Sample Pictures\hình nốt nhạc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781" t="20053" r="58183" b="9463"/>
            <a:stretch/>
          </p:blipFill>
          <p:spPr bwMode="auto">
            <a:xfrm>
              <a:off x="6472154" y="3618615"/>
              <a:ext cx="503803" cy="762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3" descr="C:\Users\Public\Pictures\Sample Pictures\hình nốt nhạc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26" t="20012" r="72748"/>
            <a:stretch/>
          </p:blipFill>
          <p:spPr bwMode="auto">
            <a:xfrm>
              <a:off x="4199912" y="3632470"/>
              <a:ext cx="523313" cy="838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3" descr="C:\Users\Public\Pictures\Sample Pictures\hình nốt nhạc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26" t="20012" r="72748"/>
            <a:stretch/>
          </p:blipFill>
          <p:spPr bwMode="auto">
            <a:xfrm>
              <a:off x="2438400" y="3657600"/>
              <a:ext cx="595051" cy="762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3" descr="C:\Users\Public\Pictures\Sample Pictures\hình nốt nhạc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11" t="14590" r="85363"/>
            <a:stretch/>
          </p:blipFill>
          <p:spPr bwMode="auto">
            <a:xfrm>
              <a:off x="7412949" y="3578185"/>
              <a:ext cx="435651" cy="8717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9" name="Group 8"/>
            <p:cNvGrpSpPr/>
            <p:nvPr/>
          </p:nvGrpSpPr>
          <p:grpSpPr>
            <a:xfrm>
              <a:off x="660152" y="3429000"/>
              <a:ext cx="421029" cy="1189911"/>
              <a:chOff x="970586" y="1894820"/>
              <a:chExt cx="421029" cy="1189911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970586" y="2438400"/>
                <a:ext cx="418705" cy="64633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3600" b="1" dirty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</a:rPr>
                  <a:t>4</a:t>
                </a:r>
                <a:endParaRPr lang="en-US" sz="3600" b="1" cap="none" spc="0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972910" y="1894820"/>
                <a:ext cx="418705" cy="64633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3600" b="1" cap="none" spc="0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</a:rPr>
                  <a:t>2</a:t>
                </a:r>
                <a:endParaRPr lang="en-US" sz="3600" b="1" cap="none" spc="0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endParaRPr>
              </a:p>
            </p:txBody>
          </p:sp>
        </p:grpSp>
        <p:pic>
          <p:nvPicPr>
            <p:cNvPr id="10" name="Picture 3" descr="C:\Users\Public\Pictures\Sample Pictures\hình nốt nhạc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781" t="20053" r="58183" b="9463"/>
            <a:stretch/>
          </p:blipFill>
          <p:spPr bwMode="auto">
            <a:xfrm>
              <a:off x="1313459" y="3598967"/>
              <a:ext cx="503803" cy="762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3" descr="C:\Users\Public\Pictures\Sample Pictures\hình nốt nhạc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781" t="20053" r="58183" b="9463"/>
            <a:stretch/>
          </p:blipFill>
          <p:spPr bwMode="auto">
            <a:xfrm>
              <a:off x="1887581" y="3598967"/>
              <a:ext cx="503803" cy="762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C:\Users\Public\Pictures\Sample Pictures\Hình nốt.gif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427" t="20593" r="50000" b="9838"/>
            <a:stretch/>
          </p:blipFill>
          <p:spPr bwMode="auto">
            <a:xfrm>
              <a:off x="7974904" y="3657600"/>
              <a:ext cx="156453" cy="8130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C:\Users\Public\Pictures\Sample Pictures\Hình nốt.gif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427" t="20593" r="50000" b="9838"/>
            <a:stretch/>
          </p:blipFill>
          <p:spPr bwMode="auto">
            <a:xfrm>
              <a:off x="6999463" y="3650930"/>
              <a:ext cx="413117" cy="7686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C:\Users\Public\Pictures\Sample Pictures\Hình nốt.gif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427" t="20593" r="50000" b="9838"/>
            <a:stretch/>
          </p:blipFill>
          <p:spPr bwMode="auto">
            <a:xfrm>
              <a:off x="4572000" y="3632470"/>
              <a:ext cx="413117" cy="838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C:\Users\Public\Pictures\Sample Pictures\Hình nốt.gif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427" t="20593" r="50000" b="9838"/>
            <a:stretch/>
          </p:blipFill>
          <p:spPr bwMode="auto">
            <a:xfrm>
              <a:off x="2971800" y="3657600"/>
              <a:ext cx="413117" cy="762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3" descr="C:\Users\Public\Pictures\Sample Pictures\hình nốt nhạc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781" t="20053" r="58183" b="9463"/>
            <a:stretch/>
          </p:blipFill>
          <p:spPr bwMode="auto">
            <a:xfrm>
              <a:off x="5962591" y="3604761"/>
              <a:ext cx="503803" cy="762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3" descr="C:\Users\Public\Pictures\Sample Pictures\hình nốt nhạc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781" t="20053" r="58183" b="9463"/>
            <a:stretch/>
          </p:blipFill>
          <p:spPr bwMode="auto">
            <a:xfrm>
              <a:off x="5482518" y="3604761"/>
              <a:ext cx="503803" cy="762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3" descr="C:\Users\Public\Pictures\Sample Pictures\hình nốt nhạc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781" t="20053" r="58183" b="9463"/>
            <a:stretch/>
          </p:blipFill>
          <p:spPr bwMode="auto">
            <a:xfrm>
              <a:off x="4982754" y="3598967"/>
              <a:ext cx="503803" cy="762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3" descr="C:\Users\Public\Pictures\Sample Pictures\hình nốt nhạc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781" t="20053" r="58183" b="9463"/>
            <a:stretch/>
          </p:blipFill>
          <p:spPr bwMode="auto">
            <a:xfrm>
              <a:off x="3757929" y="3598967"/>
              <a:ext cx="503803" cy="762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3" descr="C:\Users\Public\Pictures\Sample Pictures\hình nốt nhạc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781" t="20053" r="58183" b="9463"/>
            <a:stretch/>
          </p:blipFill>
          <p:spPr bwMode="auto">
            <a:xfrm>
              <a:off x="3295271" y="3598967"/>
              <a:ext cx="503803" cy="762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3" name="Rectangle 22"/>
          <p:cNvSpPr/>
          <p:nvPr/>
        </p:nvSpPr>
        <p:spPr>
          <a:xfrm>
            <a:off x="945139" y="4069080"/>
            <a:ext cx="789406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</a:t>
            </a:r>
            <a:r>
              <a:rPr lang="en-US" sz="4000" b="1" dirty="0" smtClean="0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x   </a:t>
            </a:r>
            <a:r>
              <a:rPr lang="en-US" sz="4000" b="1" dirty="0" err="1" smtClean="0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x</a:t>
            </a:r>
            <a:r>
              <a:rPr lang="en-US" sz="4000" b="1" dirty="0" smtClean="0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</a:t>
            </a:r>
            <a:r>
              <a:rPr lang="en-US" sz="4000" b="1" dirty="0" err="1" smtClean="0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x</a:t>
            </a:r>
            <a:r>
              <a:rPr lang="en-US" sz="4000" b="1" dirty="0" smtClean="0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</a:t>
            </a:r>
            <a:r>
              <a:rPr lang="en-US" sz="4000" b="1" dirty="0" err="1" smtClean="0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x</a:t>
            </a:r>
            <a:r>
              <a:rPr lang="en-US" sz="4000" b="1" dirty="0" smtClean="0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</a:t>
            </a:r>
            <a:r>
              <a:rPr lang="en-US" sz="4000" b="1" dirty="0" err="1" smtClean="0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x</a:t>
            </a:r>
            <a:r>
              <a:rPr lang="en-US" sz="4000" b="1" dirty="0" smtClean="0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</a:t>
            </a:r>
            <a:r>
              <a:rPr lang="en-US" sz="4000" b="1" dirty="0" err="1" smtClean="0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x</a:t>
            </a:r>
            <a:r>
              <a:rPr lang="en-US" sz="4000" b="1" dirty="0" smtClean="0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</a:t>
            </a:r>
            <a:r>
              <a:rPr lang="en-US" sz="4000" b="1" dirty="0" err="1" smtClean="0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x</a:t>
            </a:r>
            <a:r>
              <a:rPr lang="en-US" sz="4000" b="1" dirty="0" smtClean="0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</a:t>
            </a:r>
            <a:r>
              <a:rPr lang="en-US" sz="4000" b="1" dirty="0" err="1" smtClean="0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x</a:t>
            </a:r>
            <a:r>
              <a:rPr lang="en-US" sz="4000" b="1" dirty="0" smtClean="0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</a:t>
            </a:r>
            <a:r>
              <a:rPr lang="en-US" sz="4000" b="1" dirty="0" err="1" smtClean="0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x</a:t>
            </a:r>
            <a:r>
              <a:rPr lang="en-US" sz="4000" b="1" dirty="0" smtClean="0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</a:t>
            </a:r>
            <a:r>
              <a:rPr lang="en-US" sz="4000" b="1" dirty="0" err="1" smtClean="0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x</a:t>
            </a:r>
            <a:r>
              <a:rPr lang="en-US" sz="4000" b="1" dirty="0" smtClean="0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</a:t>
            </a:r>
            <a:r>
              <a:rPr lang="en-US" sz="4000" b="1" dirty="0" err="1" smtClean="0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x</a:t>
            </a:r>
            <a:endParaRPr lang="en-US" sz="2800" b="1" cap="none" spc="0" dirty="0">
              <a:ln w="1905"/>
              <a:solidFill>
                <a:srgbClr val="92D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45138" y="3576935"/>
            <a:ext cx="768638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Đơn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</a:t>
            </a:r>
            <a:r>
              <a:rPr lang="en-US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đơn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đen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</a:t>
            </a:r>
            <a:r>
              <a:rPr lang="en-US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đơn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đơn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đen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</a:t>
            </a:r>
            <a:r>
              <a:rPr lang="en-US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đơn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đơn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đơn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đơn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</a:t>
            </a:r>
            <a:r>
              <a:rPr lang="en-US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trắng</a:t>
            </a:r>
            <a:endParaRPr lang="en-US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63327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6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3" grpId="1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Public\Pictures\Sample Pictures\hinh-nen-powerpoint-don-gian-1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" name="Group 7"/>
          <p:cNvGrpSpPr/>
          <p:nvPr/>
        </p:nvGrpSpPr>
        <p:grpSpPr>
          <a:xfrm>
            <a:off x="40066" y="61911"/>
            <a:ext cx="2533650" cy="2547939"/>
            <a:chOff x="40066" y="61911"/>
            <a:chExt cx="2533650" cy="2547939"/>
          </a:xfrm>
        </p:grpSpPr>
        <p:pic>
          <p:nvPicPr>
            <p:cNvPr id="10" name="Picture 9" descr="C:\Users\Public\Pictures\Sample Pictures\878031oq6iuoirb6.gif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" y="76200"/>
              <a:ext cx="752475" cy="25336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Picture 10" descr="C:\Users\Public\Pictures\Sample Pictures\878031oq6iuoirb6.gif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930653" y="-828676"/>
              <a:ext cx="752475" cy="25336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" name="Group 11"/>
          <p:cNvGrpSpPr/>
          <p:nvPr/>
        </p:nvGrpSpPr>
        <p:grpSpPr>
          <a:xfrm rot="10800000">
            <a:off x="6610350" y="4248149"/>
            <a:ext cx="2533650" cy="2609850"/>
            <a:chOff x="40066" y="61911"/>
            <a:chExt cx="2533650" cy="2609850"/>
          </a:xfrm>
        </p:grpSpPr>
        <p:pic>
          <p:nvPicPr>
            <p:cNvPr id="13" name="Picture 12" descr="C:\Users\Public\Pictures\Sample Pictures\878031oq6iuoirb6.gif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" y="138111"/>
              <a:ext cx="752475" cy="25336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Picture 13" descr="C:\Users\Public\Pictures\Sample Pictures\878031oq6iuoirb6.gif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930653" y="-828676"/>
              <a:ext cx="752475" cy="25336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" name="Group 14"/>
          <p:cNvGrpSpPr/>
          <p:nvPr/>
        </p:nvGrpSpPr>
        <p:grpSpPr>
          <a:xfrm rot="5400000">
            <a:off x="6572250" y="-38101"/>
            <a:ext cx="2533650" cy="2609851"/>
            <a:chOff x="40066" y="61911"/>
            <a:chExt cx="2533650" cy="2609851"/>
          </a:xfrm>
        </p:grpSpPr>
        <p:pic>
          <p:nvPicPr>
            <p:cNvPr id="16" name="Picture 15" descr="C:\Users\Public\Pictures\Sample Pictures\878031oq6iuoirb6.gif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" y="138112"/>
              <a:ext cx="752475" cy="25336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Picture 16" descr="C:\Users\Public\Pictures\Sample Pictures\878031oq6iuoirb6.gif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930653" y="-828676"/>
              <a:ext cx="752475" cy="25336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Rectangle 1"/>
          <p:cNvSpPr/>
          <p:nvPr/>
        </p:nvSpPr>
        <p:spPr>
          <a:xfrm>
            <a:off x="1676400" y="2514600"/>
            <a:ext cx="335765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Củng</a:t>
            </a:r>
            <a:r>
              <a:rPr lang="en-US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cố</a:t>
            </a:r>
            <a:r>
              <a:rPr lang="en-US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, </a:t>
            </a:r>
            <a:r>
              <a:rPr lang="en-US" sz="36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dặn</a:t>
            </a:r>
            <a:r>
              <a:rPr lang="en-US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dò</a:t>
            </a:r>
            <a:r>
              <a:rPr lang="en-US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:</a:t>
            </a:r>
            <a:endParaRPr lang="en-US" sz="36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4422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Public\Pictures\Sample Pictures\hinh-nen-powerpoint-don-gian-1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" name="Group 7"/>
          <p:cNvGrpSpPr/>
          <p:nvPr/>
        </p:nvGrpSpPr>
        <p:grpSpPr>
          <a:xfrm>
            <a:off x="40066" y="61911"/>
            <a:ext cx="2533650" cy="2547939"/>
            <a:chOff x="40066" y="61911"/>
            <a:chExt cx="2533650" cy="2547939"/>
          </a:xfrm>
        </p:grpSpPr>
        <p:pic>
          <p:nvPicPr>
            <p:cNvPr id="10" name="Picture 9" descr="C:\Users\Public\Pictures\Sample Pictures\878031oq6iuoirb6.gif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" y="76200"/>
              <a:ext cx="752475" cy="25336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Picture 10" descr="C:\Users\Public\Pictures\Sample Pictures\878031oq6iuoirb6.gif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930653" y="-828676"/>
              <a:ext cx="752475" cy="25336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" name="Group 11"/>
          <p:cNvGrpSpPr/>
          <p:nvPr/>
        </p:nvGrpSpPr>
        <p:grpSpPr>
          <a:xfrm rot="10800000">
            <a:off x="6610350" y="4248149"/>
            <a:ext cx="2533650" cy="2609850"/>
            <a:chOff x="40066" y="61911"/>
            <a:chExt cx="2533650" cy="2609850"/>
          </a:xfrm>
        </p:grpSpPr>
        <p:pic>
          <p:nvPicPr>
            <p:cNvPr id="13" name="Picture 12" descr="C:\Users\Public\Pictures\Sample Pictures\878031oq6iuoirb6.gif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" y="138111"/>
              <a:ext cx="752475" cy="25336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Picture 13" descr="C:\Users\Public\Pictures\Sample Pictures\878031oq6iuoirb6.gif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930653" y="-828676"/>
              <a:ext cx="752475" cy="25336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" name="Group 14"/>
          <p:cNvGrpSpPr/>
          <p:nvPr/>
        </p:nvGrpSpPr>
        <p:grpSpPr>
          <a:xfrm rot="5400000">
            <a:off x="6572250" y="-38101"/>
            <a:ext cx="2533650" cy="2609851"/>
            <a:chOff x="40066" y="61911"/>
            <a:chExt cx="2533650" cy="2609851"/>
          </a:xfrm>
        </p:grpSpPr>
        <p:pic>
          <p:nvPicPr>
            <p:cNvPr id="16" name="Picture 15" descr="C:\Users\Public\Pictures\Sample Pictures\878031oq6iuoirb6.gif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" y="138112"/>
              <a:ext cx="752475" cy="25336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Picture 16" descr="C:\Users\Public\Pictures\Sample Pictures\878031oq6iuoirb6.gif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930653" y="-828676"/>
              <a:ext cx="752475" cy="25336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" name="Rectangle 2"/>
          <p:cNvSpPr/>
          <p:nvPr/>
        </p:nvSpPr>
        <p:spPr>
          <a:xfrm>
            <a:off x="1269982" y="2967335"/>
            <a:ext cx="660405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Kính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chúc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các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thầy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cô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giáo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mạnh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khỏe</a:t>
            </a:r>
            <a:endParaRPr lang="en-US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02482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" dur="3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3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3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Public\Pictures\Sample Pictures\hinh-nen-powerpoint-don-gian-15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30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704929" y="1991380"/>
            <a:ext cx="312797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</a:t>
            </a:r>
            <a:r>
              <a:rPr lang="en-US" sz="3200" b="1" cap="none" spc="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</a:t>
            </a:r>
            <a:r>
              <a:rPr lang="en-US" sz="3200" b="1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Ôn</a:t>
            </a:r>
            <a:r>
              <a:rPr lang="en-US" sz="32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tập</a:t>
            </a:r>
            <a:r>
              <a:rPr lang="en-US" sz="32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bài</a:t>
            </a:r>
            <a:r>
              <a:rPr lang="en-US" sz="32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hát</a:t>
            </a:r>
            <a:r>
              <a:rPr lang="en-US" sz="3200" b="1" cap="none" spc="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</a:t>
            </a:r>
            <a:endParaRPr lang="en-US" sz="3200" b="1" cap="none" spc="0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964808" y="2006025"/>
            <a:ext cx="357899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cap="all" spc="0" dirty="0" err="1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Bạn</a:t>
            </a:r>
            <a:r>
              <a:rPr lang="en-US" sz="3200" b="1" cap="all" spc="0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3200" b="1" cap="all" spc="0" dirty="0" err="1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ơi</a:t>
            </a:r>
            <a:r>
              <a:rPr lang="en-US" sz="3200" b="1" cap="all" spc="0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3200" b="1" cap="all" spc="0" dirty="0" err="1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lắng</a:t>
            </a:r>
            <a:r>
              <a:rPr lang="en-US" sz="3200" b="1" cap="all" spc="0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3200" b="1" cap="all" spc="0" dirty="0" err="1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nghe</a:t>
            </a:r>
            <a:endParaRPr lang="en-US" sz="3200" b="1" cap="all" spc="0" dirty="0">
              <a:ln w="0"/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3" name="Ban oi lang ngh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573715" y="2799100"/>
            <a:ext cx="474285" cy="4013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933554" y="3810000"/>
            <a:ext cx="625972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905"/>
                <a:solidFill>
                  <a:srgbClr val="3333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 </a:t>
            </a:r>
            <a:r>
              <a:rPr lang="en-US" sz="2800" b="1" cap="none" spc="0" dirty="0" err="1" smtClean="0">
                <a:ln w="1905"/>
                <a:solidFill>
                  <a:srgbClr val="3333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Trình</a:t>
            </a:r>
            <a:r>
              <a:rPr lang="en-US" sz="2800" b="1" cap="none" spc="0" dirty="0" smtClean="0">
                <a:ln w="1905"/>
                <a:solidFill>
                  <a:srgbClr val="3333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cap="none" spc="0" dirty="0" err="1" smtClean="0">
                <a:ln w="1905"/>
                <a:solidFill>
                  <a:srgbClr val="3333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bày</a:t>
            </a:r>
            <a:r>
              <a:rPr lang="en-US" sz="2800" b="1" cap="none" spc="0" dirty="0" smtClean="0">
                <a:ln w="1905"/>
                <a:solidFill>
                  <a:srgbClr val="3333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cap="none" spc="0" dirty="0" err="1" smtClean="0">
                <a:ln w="1905"/>
                <a:solidFill>
                  <a:srgbClr val="3333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bài</a:t>
            </a:r>
            <a:r>
              <a:rPr lang="en-US" sz="2800" b="1" cap="none" spc="0" dirty="0" smtClean="0">
                <a:ln w="1905"/>
                <a:solidFill>
                  <a:srgbClr val="3333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cap="none" spc="0" dirty="0" err="1" smtClean="0">
                <a:ln w="1905"/>
                <a:solidFill>
                  <a:srgbClr val="3333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hát</a:t>
            </a:r>
            <a:r>
              <a:rPr lang="en-US" sz="2800" b="1" cap="none" spc="0" dirty="0" smtClean="0">
                <a:ln w="1905"/>
                <a:solidFill>
                  <a:srgbClr val="3333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cap="none" spc="0" dirty="0" err="1" smtClean="0">
                <a:ln w="1905"/>
                <a:solidFill>
                  <a:srgbClr val="3333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theo</a:t>
            </a:r>
            <a:r>
              <a:rPr lang="en-US" sz="2800" b="1" cap="none" spc="0" dirty="0" smtClean="0">
                <a:ln w="1905"/>
                <a:solidFill>
                  <a:srgbClr val="3333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cap="none" spc="0" dirty="0" err="1" smtClean="0">
                <a:ln w="1905"/>
                <a:solidFill>
                  <a:srgbClr val="3333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nhóm</a:t>
            </a:r>
            <a:r>
              <a:rPr lang="en-US" sz="2800" b="1" cap="none" spc="0" dirty="0" smtClean="0">
                <a:ln w="1905"/>
                <a:solidFill>
                  <a:srgbClr val="3333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cap="none" spc="0" dirty="0" err="1" smtClean="0">
                <a:ln w="1905"/>
                <a:solidFill>
                  <a:srgbClr val="3333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và</a:t>
            </a:r>
            <a:r>
              <a:rPr lang="en-US" sz="2800" b="1" cap="none" spc="0" dirty="0" smtClean="0">
                <a:ln w="1905"/>
                <a:solidFill>
                  <a:srgbClr val="3333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cap="none" spc="0" dirty="0" err="1" smtClean="0">
                <a:ln w="1905"/>
                <a:solidFill>
                  <a:srgbClr val="3333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cá</a:t>
            </a:r>
            <a:r>
              <a:rPr lang="en-US" sz="2800" b="1" cap="none" spc="0" dirty="0" smtClean="0">
                <a:ln w="1905"/>
                <a:solidFill>
                  <a:srgbClr val="3333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cap="none" spc="0" dirty="0" err="1" smtClean="0">
                <a:ln w="1905"/>
                <a:solidFill>
                  <a:srgbClr val="3333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nhân</a:t>
            </a:r>
            <a:endParaRPr lang="en-US" sz="2800" b="1" cap="none" spc="0" dirty="0">
              <a:ln w="1905"/>
              <a:solidFill>
                <a:srgbClr val="3333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5" name="Ban Oi Lang nghe - lớp 4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667000" y="4800597"/>
            <a:ext cx="474285" cy="344467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40066" y="61911"/>
            <a:ext cx="2533650" cy="2833689"/>
            <a:chOff x="40066" y="61911"/>
            <a:chExt cx="2533650" cy="2833689"/>
          </a:xfrm>
        </p:grpSpPr>
        <p:pic>
          <p:nvPicPr>
            <p:cNvPr id="17" name="Picture 16" descr="C:\Users\Public\Pictures\Sample Pictures\878031oq6iuoirb6.gif"/>
            <p:cNvPicPr/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" y="361950"/>
              <a:ext cx="752475" cy="25336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Picture 17" descr="C:\Users\Public\Pictures\Sample Pictures\878031oq6iuoirb6.gif"/>
            <p:cNvPicPr/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930653" y="-828676"/>
              <a:ext cx="752475" cy="25336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9" name="Group 18"/>
          <p:cNvGrpSpPr/>
          <p:nvPr/>
        </p:nvGrpSpPr>
        <p:grpSpPr>
          <a:xfrm rot="10800000">
            <a:off x="6610349" y="3776552"/>
            <a:ext cx="2533650" cy="3061148"/>
            <a:chOff x="40066" y="61911"/>
            <a:chExt cx="2533650" cy="2833689"/>
          </a:xfrm>
        </p:grpSpPr>
        <p:pic>
          <p:nvPicPr>
            <p:cNvPr id="20" name="Picture 19" descr="C:\Users\Public\Pictures\Sample Pictures\878031oq6iuoirb6.gif"/>
            <p:cNvPicPr/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" y="361950"/>
              <a:ext cx="752475" cy="25336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Picture 20" descr="C:\Users\Public\Pictures\Sample Pictures\878031oq6iuoirb6.gif"/>
            <p:cNvPicPr/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930653" y="-828676"/>
              <a:ext cx="752475" cy="25336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2" name="Group 21"/>
          <p:cNvGrpSpPr/>
          <p:nvPr/>
        </p:nvGrpSpPr>
        <p:grpSpPr>
          <a:xfrm rot="5400000">
            <a:off x="6440297" y="-129986"/>
            <a:ext cx="2573716" cy="2833689"/>
            <a:chOff x="0" y="61911"/>
            <a:chExt cx="2573716" cy="2833689"/>
          </a:xfrm>
        </p:grpSpPr>
        <p:pic>
          <p:nvPicPr>
            <p:cNvPr id="23" name="Picture 22" descr="C:\Users\Public\Pictures\Sample Pictures\878031oq6iuoirb6.gif"/>
            <p:cNvPicPr/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61950"/>
              <a:ext cx="752475" cy="25336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Picture 23" descr="C:\Users\Public\Pictures\Sample Pictures\878031oq6iuoirb6.gif"/>
            <p:cNvPicPr/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930653" y="-828676"/>
              <a:ext cx="752475" cy="253365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15417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05459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10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9" grpId="0"/>
      <p:bldP spid="10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11308" y="941457"/>
            <a:ext cx="26773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ÂM NHẠC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2209800"/>
            <a:ext cx="805970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5: </a:t>
            </a:r>
            <a:r>
              <a:rPr lang="en-US" sz="3600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36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6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3600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36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36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6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r>
              <a:rPr lang="en-US" sz="36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3600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6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36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nốt</a:t>
            </a:r>
            <a:r>
              <a:rPr lang="en-US" sz="36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endParaRPr lang="en-US" sz="3600" dirty="0" smtClean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3600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tấu</a:t>
            </a:r>
            <a:endParaRPr lang="en-US" sz="3600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189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66813"/>
            <a:ext cx="8229600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113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Public\Pictures\Sample Pictures\hinh-nen-powerpoint-don-gian-15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1600200" y="1336387"/>
            <a:ext cx="568957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 </a:t>
            </a:r>
            <a:r>
              <a:rPr lang="en-US" sz="3200" b="1" cap="none" spc="0" dirty="0" err="1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Tập</a:t>
            </a:r>
            <a:r>
              <a:rPr lang="en-US" sz="32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cap="none" spc="0" dirty="0" err="1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thể</a:t>
            </a:r>
            <a:r>
              <a:rPr lang="en-US" sz="32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cap="none" spc="0" dirty="0" err="1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hiện</a:t>
            </a:r>
            <a:r>
              <a:rPr lang="en-US" sz="32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cap="none" spc="0" dirty="0" err="1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động</a:t>
            </a:r>
            <a:r>
              <a:rPr lang="en-US" sz="32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cap="none" spc="0" dirty="0" err="1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tác</a:t>
            </a:r>
            <a:r>
              <a:rPr lang="en-US" sz="32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cap="none" spc="0" dirty="0" err="1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phụ</a:t>
            </a:r>
            <a:r>
              <a:rPr lang="en-US" sz="32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cap="none" spc="0" dirty="0" err="1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họa</a:t>
            </a:r>
            <a:r>
              <a:rPr lang="vi-VN" sz="32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</a:t>
            </a:r>
            <a:endParaRPr lang="en-US" sz="3200" b="1" cap="none" spc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0066" y="61911"/>
            <a:ext cx="2533650" cy="2833689"/>
            <a:chOff x="40066" y="61911"/>
            <a:chExt cx="2533650" cy="2833689"/>
          </a:xfrm>
        </p:grpSpPr>
        <p:pic>
          <p:nvPicPr>
            <p:cNvPr id="10" name="Picture 9" descr="C:\Users\Public\Pictures\Sample Pictures\878031oq6iuoirb6.gif"/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" y="361950"/>
              <a:ext cx="752475" cy="25336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Picture 10" descr="C:\Users\Public\Pictures\Sample Pictures\878031oq6iuoirb6.gif"/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930653" y="-828676"/>
              <a:ext cx="752475" cy="25336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" name="Group 11"/>
          <p:cNvGrpSpPr/>
          <p:nvPr/>
        </p:nvGrpSpPr>
        <p:grpSpPr>
          <a:xfrm rot="10800000">
            <a:off x="6610350" y="4024310"/>
            <a:ext cx="2533650" cy="2833689"/>
            <a:chOff x="40066" y="61911"/>
            <a:chExt cx="2533650" cy="2833689"/>
          </a:xfrm>
        </p:grpSpPr>
        <p:pic>
          <p:nvPicPr>
            <p:cNvPr id="13" name="Picture 12" descr="C:\Users\Public\Pictures\Sample Pictures\878031oq6iuoirb6.gif"/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" y="361950"/>
              <a:ext cx="752475" cy="25336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Picture 13" descr="C:\Users\Public\Pictures\Sample Pictures\878031oq6iuoirb6.gif"/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930653" y="-828676"/>
              <a:ext cx="752475" cy="25336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" name="Group 14"/>
          <p:cNvGrpSpPr/>
          <p:nvPr/>
        </p:nvGrpSpPr>
        <p:grpSpPr>
          <a:xfrm rot="5400000">
            <a:off x="6460330" y="-150019"/>
            <a:ext cx="2533650" cy="2833689"/>
            <a:chOff x="40066" y="61911"/>
            <a:chExt cx="2533650" cy="2833689"/>
          </a:xfrm>
        </p:grpSpPr>
        <p:pic>
          <p:nvPicPr>
            <p:cNvPr id="16" name="Picture 15" descr="C:\Users\Public\Pictures\Sample Pictures\878031oq6iuoirb6.gif"/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" y="361950"/>
              <a:ext cx="752475" cy="25336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Picture 16" descr="C:\Users\Public\Pictures\Sample Pictures\878031oq6iuoirb6.gif"/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930653" y="-828676"/>
              <a:ext cx="752475" cy="253365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8" name="Ban Oi Lang nghe - lớp 4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59420" y="3078480"/>
            <a:ext cx="445650" cy="304800"/>
          </a:xfrm>
          <a:prstGeom prst="rect">
            <a:avLst/>
          </a:prstGeom>
        </p:spPr>
      </p:pic>
      <p:pic>
        <p:nvPicPr>
          <p:cNvPr id="1026" name="Picture 2" descr="C:\Users\Public\Pictures\Sample Pictures\ballet07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873" y="2271710"/>
            <a:ext cx="2187528" cy="3214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0625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5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Public\Pictures\Sample Pictures\hinh-nen-powerpoint-don-gian-1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1524965" y="2234625"/>
            <a:ext cx="5128905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32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2. -  </a:t>
            </a:r>
            <a:r>
              <a:rPr lang="en-US" sz="3200" b="1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Giới</a:t>
            </a:r>
            <a:r>
              <a:rPr lang="en-US" sz="32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thiệu</a:t>
            </a:r>
            <a:r>
              <a:rPr lang="en-US" sz="32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hình</a:t>
            </a:r>
            <a:r>
              <a:rPr lang="en-US" sz="32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nốt</a:t>
            </a:r>
            <a:r>
              <a:rPr lang="en-US" sz="32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trắng</a:t>
            </a:r>
            <a:endParaRPr lang="en-US" sz="3200" b="1" dirty="0" smtClean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en-US" sz="3200" b="1" cap="none" spc="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-  </a:t>
            </a:r>
            <a:r>
              <a:rPr lang="en-US" sz="3200" b="1" cap="none" spc="0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Bài</a:t>
            </a:r>
            <a:r>
              <a:rPr lang="en-US" sz="3200" b="1" cap="none" spc="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cap="none" spc="0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tập</a:t>
            </a:r>
            <a:r>
              <a:rPr lang="en-US" sz="3200" b="1" cap="none" spc="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cap="none" spc="0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tiết</a:t>
            </a:r>
            <a:r>
              <a:rPr lang="en-US" sz="3200" b="1" cap="none" spc="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cap="none" spc="0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tấu</a:t>
            </a:r>
            <a:endParaRPr lang="en-US" sz="3200" b="1" cap="none" spc="0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0066" y="61911"/>
            <a:ext cx="2533650" cy="2833689"/>
            <a:chOff x="40066" y="61911"/>
            <a:chExt cx="2533650" cy="2833689"/>
          </a:xfrm>
        </p:grpSpPr>
        <p:pic>
          <p:nvPicPr>
            <p:cNvPr id="10" name="Picture 9" descr="C:\Users\Public\Pictures\Sample Pictures\878031oq6iuoirb6.gif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" y="361950"/>
              <a:ext cx="752475" cy="25336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Picture 10" descr="C:\Users\Public\Pictures\Sample Pictures\878031oq6iuoirb6.gif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930653" y="-828676"/>
              <a:ext cx="752475" cy="25336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" name="Group 11"/>
          <p:cNvGrpSpPr/>
          <p:nvPr/>
        </p:nvGrpSpPr>
        <p:grpSpPr>
          <a:xfrm rot="10800000">
            <a:off x="6610350" y="4024310"/>
            <a:ext cx="2533650" cy="2833689"/>
            <a:chOff x="40066" y="61911"/>
            <a:chExt cx="2533650" cy="2833689"/>
          </a:xfrm>
        </p:grpSpPr>
        <p:pic>
          <p:nvPicPr>
            <p:cNvPr id="13" name="Picture 12" descr="C:\Users\Public\Pictures\Sample Pictures\878031oq6iuoirb6.gif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" y="361950"/>
              <a:ext cx="752475" cy="25336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Picture 13" descr="C:\Users\Public\Pictures\Sample Pictures\878031oq6iuoirb6.gif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930653" y="-828676"/>
              <a:ext cx="752475" cy="25336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" name="Group 14"/>
          <p:cNvGrpSpPr/>
          <p:nvPr/>
        </p:nvGrpSpPr>
        <p:grpSpPr>
          <a:xfrm rot="5400000">
            <a:off x="6460330" y="-150019"/>
            <a:ext cx="2533650" cy="2833689"/>
            <a:chOff x="40066" y="61911"/>
            <a:chExt cx="2533650" cy="2833689"/>
          </a:xfrm>
        </p:grpSpPr>
        <p:pic>
          <p:nvPicPr>
            <p:cNvPr id="16" name="Picture 15" descr="C:\Users\Public\Pictures\Sample Pictures\878031oq6iuoirb6.gif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" y="361950"/>
              <a:ext cx="752475" cy="25336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Picture 16" descr="C:\Users\Public\Pictures\Sample Pictures\878031oq6iuoirb6.gif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930653" y="-828676"/>
              <a:ext cx="752475" cy="253365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563740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03940" y="1762780"/>
            <a:ext cx="3166829" cy="584775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a.</a:t>
            </a:r>
            <a:r>
              <a:rPr lang="en-US" sz="32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cap="none" spc="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Hình</a:t>
            </a:r>
            <a:r>
              <a:rPr lang="en-US" sz="32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cap="none" spc="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nốt</a:t>
            </a:r>
            <a:r>
              <a:rPr lang="en-US" sz="32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cap="none" spc="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trắng</a:t>
            </a:r>
            <a:r>
              <a:rPr lang="en-US" sz="32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</a:t>
            </a:r>
            <a:endParaRPr lang="en-US" sz="32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Picture 2" descr="C:\Users\Public\Pictures\Sample Pictures\hình nốt nhạc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" t="22968" r="84697" b="10857"/>
          <a:stretch/>
        </p:blipFill>
        <p:spPr bwMode="auto">
          <a:xfrm>
            <a:off x="4918364" y="1295400"/>
            <a:ext cx="568036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Public\Pictures\Sample Pictures\hình nốt nhạc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" t="22968" r="84697" b="10857"/>
          <a:stretch/>
        </p:blipFill>
        <p:spPr bwMode="auto">
          <a:xfrm>
            <a:off x="1364673" y="2971800"/>
            <a:ext cx="616527" cy="1022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442488" y="3191470"/>
            <a:ext cx="5293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=</a:t>
            </a:r>
            <a:endParaRPr lang="en-US" sz="5400" b="1" cap="none" spc="0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8" name="Picture 3" descr="C:\Users\Public\Pictures\Sample Pictures\hình nốt nhạc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93" t="23833" r="75758" b="9560"/>
          <a:stretch/>
        </p:blipFill>
        <p:spPr bwMode="auto">
          <a:xfrm>
            <a:off x="3241018" y="2971800"/>
            <a:ext cx="645182" cy="1022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4366724" y="3124200"/>
            <a:ext cx="49083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+</a:t>
            </a:r>
            <a:endParaRPr lang="en-US" sz="4800" b="1" cap="none" spc="0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" name="Picture 3" descr="C:\Users\Public\Pictures\Sample Pictures\hình nốt nhạc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93" t="23833" r="75758" b="9560"/>
          <a:stretch/>
        </p:blipFill>
        <p:spPr bwMode="auto">
          <a:xfrm>
            <a:off x="5008418" y="3015826"/>
            <a:ext cx="630382" cy="1022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5816475" y="3124200"/>
            <a:ext cx="30989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=  2 </a:t>
            </a:r>
            <a:r>
              <a:rPr lang="en-US" sz="54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phách</a:t>
            </a:r>
            <a:endParaRPr lang="en-US" sz="5400" b="1" cap="none" spc="0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4" name="Picture 13" descr="C:\Users\Public\Pictures\Sample Pictures\2544641_k37s8g6_l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708" r="-1"/>
          <a:stretch/>
        </p:blipFill>
        <p:spPr bwMode="auto">
          <a:xfrm>
            <a:off x="-152399" y="66021"/>
            <a:ext cx="2133600" cy="172467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 descr="C:\Users\Public\Pictures\Sample Pictures\2544641_k37s8g6_l.pn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708" r="-1"/>
          <a:stretch/>
        </p:blipFill>
        <p:spPr bwMode="auto">
          <a:xfrm rot="5400000">
            <a:off x="7236165" y="12409"/>
            <a:ext cx="2022360" cy="176282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C:\Users\Public\Pictures\Sample Pictures\2544641_k37s8g6_l.pn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708" r="-1"/>
          <a:stretch/>
        </p:blipFill>
        <p:spPr bwMode="auto">
          <a:xfrm rot="16200000">
            <a:off x="3" y="5181599"/>
            <a:ext cx="1828798" cy="182879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C:\Users\Public\Pictures\Sample Pictures\2544641_k37s8g6_l.pn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708" r="-1"/>
          <a:stretch/>
        </p:blipFill>
        <p:spPr bwMode="auto">
          <a:xfrm rot="10800000">
            <a:off x="7365936" y="5181600"/>
            <a:ext cx="1919137" cy="167639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17148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9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7"/>
          <p:cNvSpPr txBox="1">
            <a:spLocks noChangeArrowheads="1"/>
          </p:cNvSpPr>
          <p:nvPr/>
        </p:nvSpPr>
        <p:spPr bwMode="auto">
          <a:xfrm>
            <a:off x="990600" y="1066800"/>
            <a:ext cx="67818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UniverseH" pitchFamily="34" charset="0"/>
              </a:rPr>
              <a:t> </a:t>
            </a:r>
            <a:r>
              <a:rPr lang="vi-VN" sz="36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Cách viết hình nốt trắng:</a:t>
            </a:r>
            <a:endParaRPr lang="en-US" sz="3600" b="1" dirty="0">
              <a:solidFill>
                <a:srgbClr val="92D05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sp>
        <p:nvSpPr>
          <p:cNvPr id="6" name="Oval 49"/>
          <p:cNvSpPr>
            <a:spLocks noChangeArrowheads="1"/>
          </p:cNvSpPr>
          <p:nvPr/>
        </p:nvSpPr>
        <p:spPr bwMode="auto">
          <a:xfrm rot="-1678769">
            <a:off x="3446464" y="3573836"/>
            <a:ext cx="731944" cy="459633"/>
          </a:xfrm>
          <a:prstGeom prst="ellipse">
            <a:avLst/>
          </a:prstGeom>
          <a:solidFill>
            <a:schemeClr val="bg1"/>
          </a:solidFill>
          <a:ln w="127000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latin typeface=".VnTifani HeavyH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43000" y="4343400"/>
            <a:ext cx="690894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    </a:t>
            </a:r>
            <a:r>
              <a:rPr lang="en-US" sz="2400" b="1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Phần</a:t>
            </a:r>
            <a:r>
              <a:rPr lang="en-US" sz="24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nốt</a:t>
            </a:r>
            <a:r>
              <a:rPr lang="en-US" sz="24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 </a:t>
            </a:r>
            <a:r>
              <a:rPr lang="en-US" sz="2400" b="1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là</a:t>
            </a:r>
            <a:r>
              <a:rPr lang="en-US" sz="24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</a:t>
            </a:r>
            <a:r>
              <a:rPr lang="en-US" sz="2400" b="1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ình</a:t>
            </a:r>
            <a:r>
              <a:rPr lang="en-US" sz="24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bầu</a:t>
            </a:r>
            <a:r>
              <a:rPr lang="en-US" sz="24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dục</a:t>
            </a:r>
            <a:r>
              <a:rPr lang="en-US" sz="24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màu</a:t>
            </a:r>
            <a:r>
              <a:rPr lang="en-US" sz="24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trắng</a:t>
            </a:r>
            <a:r>
              <a:rPr lang="en-US" sz="24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nằm</a:t>
            </a:r>
            <a:r>
              <a:rPr lang="en-US" sz="24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nghiêng</a:t>
            </a:r>
            <a:endParaRPr lang="en-US" sz="2400" b="1" dirty="0" smtClean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Line 49"/>
          <p:cNvSpPr>
            <a:spLocks noChangeShapeType="1"/>
          </p:cNvSpPr>
          <p:nvPr/>
        </p:nvSpPr>
        <p:spPr bwMode="auto">
          <a:xfrm>
            <a:off x="4191000" y="2057400"/>
            <a:ext cx="0" cy="1600200"/>
          </a:xfrm>
          <a:prstGeom prst="line">
            <a:avLst/>
          </a:prstGeom>
          <a:noFill/>
          <a:ln w="1270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130787" y="4876800"/>
            <a:ext cx="648921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    </a:t>
            </a:r>
            <a:r>
              <a:rPr lang="en-US" sz="2400" b="1" cap="none" spc="0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Phần</a:t>
            </a:r>
            <a:r>
              <a:rPr lang="en-US" sz="2400" b="1" cap="none" spc="0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cap="none" spc="0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đuôi</a:t>
            </a:r>
            <a:r>
              <a:rPr lang="en-US" sz="2400" b="1" cap="none" spc="0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 </a:t>
            </a:r>
            <a:r>
              <a:rPr lang="en-US" sz="2400" b="1" cap="none" spc="0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kéo</a:t>
            </a:r>
            <a:r>
              <a:rPr lang="en-US" sz="2400" b="1" cap="none" spc="0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cap="none" spc="0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dài</a:t>
            </a:r>
            <a:r>
              <a:rPr lang="en-US" sz="2400" b="1" cap="none" spc="0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cap="none" spc="0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chạm</a:t>
            </a:r>
            <a:r>
              <a:rPr lang="en-US" sz="2400" b="1" cap="none" spc="0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cap="none" spc="0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vào</a:t>
            </a:r>
            <a:r>
              <a:rPr lang="en-US" sz="2400" b="1" cap="none" spc="0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cap="none" spc="0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bên</a:t>
            </a:r>
            <a:r>
              <a:rPr lang="en-US" sz="2400" b="1" cap="none" spc="0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cap="none" spc="0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phải</a:t>
            </a:r>
            <a:r>
              <a:rPr lang="en-US" sz="2400" b="1" cap="none" spc="0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cap="none" spc="0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của</a:t>
            </a:r>
            <a:r>
              <a:rPr lang="en-US" sz="2400" b="1" cap="none" spc="0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cap="none" spc="0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nốt</a:t>
            </a:r>
            <a:endParaRPr lang="en-US" sz="2400" b="1" cap="none" spc="0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Picture 6" descr="C:\Users\Public\Pictures\Sample Pictures\2544641_k37s8g6_l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480"/>
            <a:ext cx="1732793" cy="1650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C:\Users\Public\Pictures\Sample Pictures\2544641_k37s8g6_l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315199" y="5338464"/>
            <a:ext cx="1828799" cy="14997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C:\Users\Public\Pictures\Sample Pictures\2544641_k37s8g6_l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475218" y="160022"/>
            <a:ext cx="1813561" cy="15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C:\Users\Public\Pictures\Sample Pictures\2544641_k37s8g6_l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039" y="5103592"/>
            <a:ext cx="1724715" cy="17327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9888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7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 animBg="1"/>
      <p:bldP spid="8" grpId="0"/>
      <p:bldP spid="9" grpId="0" animBg="1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74589" y="1828800"/>
            <a:ext cx="8664611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__________________________________________________</a:t>
            </a:r>
          </a:p>
          <a:p>
            <a:pPr algn="ctr"/>
            <a:r>
              <a:rPr lang="en-US" sz="24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__________________________________________________ </a:t>
            </a:r>
            <a:endParaRPr lang="en-US" sz="24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en-US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__________________________________________________</a:t>
            </a:r>
          </a:p>
          <a:p>
            <a:pPr algn="ctr"/>
            <a:r>
              <a:rPr lang="en-US" sz="2400" b="1" cap="none" spc="0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__________________________________________________</a:t>
            </a:r>
          </a:p>
          <a:p>
            <a:pPr algn="ctr"/>
            <a:r>
              <a:rPr lang="en-US" sz="24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__________________________________________________</a:t>
            </a:r>
            <a:endParaRPr lang="en-US" sz="2400" b="1" cap="none" spc="0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 rot="-1678769">
            <a:off x="1681341" y="3113497"/>
            <a:ext cx="681848" cy="312266"/>
          </a:xfrm>
          <a:prstGeom prst="ellipse">
            <a:avLst/>
          </a:prstGeom>
          <a:solidFill>
            <a:schemeClr val="bg1"/>
          </a:solidFill>
          <a:ln w="127000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latin typeface=".VnTifani HeavyH" pitchFamily="34" charset="0"/>
            </a:endParaRPr>
          </a:p>
        </p:txBody>
      </p:sp>
      <p:sp>
        <p:nvSpPr>
          <p:cNvPr id="11" name="Line 50"/>
          <p:cNvSpPr>
            <a:spLocks noChangeShapeType="1"/>
          </p:cNvSpPr>
          <p:nvPr/>
        </p:nvSpPr>
        <p:spPr bwMode="auto">
          <a:xfrm>
            <a:off x="2362200" y="1752600"/>
            <a:ext cx="0" cy="1388843"/>
          </a:xfrm>
          <a:prstGeom prst="line">
            <a:avLst/>
          </a:prstGeom>
          <a:noFill/>
          <a:ln w="1270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50"/>
          <p:cNvSpPr>
            <a:spLocks noChangeShapeType="1"/>
          </p:cNvSpPr>
          <p:nvPr/>
        </p:nvSpPr>
        <p:spPr bwMode="auto">
          <a:xfrm>
            <a:off x="4953000" y="2873038"/>
            <a:ext cx="0" cy="1388843"/>
          </a:xfrm>
          <a:prstGeom prst="line">
            <a:avLst/>
          </a:prstGeom>
          <a:noFill/>
          <a:ln w="1270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 rot="-1678769">
            <a:off x="4965088" y="2643135"/>
            <a:ext cx="635056" cy="323008"/>
          </a:xfrm>
          <a:prstGeom prst="ellipse">
            <a:avLst/>
          </a:prstGeom>
          <a:solidFill>
            <a:schemeClr val="bg1"/>
          </a:solidFill>
          <a:ln w="127000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latin typeface=".VnTifani HeavyH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67331" y="838200"/>
            <a:ext cx="661508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  </a:t>
            </a:r>
            <a:r>
              <a:rPr lang="en-US" sz="3600" b="1" dirty="0" err="1" smtClean="0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Cách</a:t>
            </a:r>
            <a:r>
              <a:rPr lang="en-US" sz="3600" b="1" dirty="0" smtClean="0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viết</a:t>
            </a:r>
            <a:r>
              <a:rPr lang="en-US" sz="3600" b="1" dirty="0" smtClean="0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nốt</a:t>
            </a:r>
            <a:r>
              <a:rPr lang="en-US" sz="3600" b="1" dirty="0" smtClean="0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trắng</a:t>
            </a:r>
            <a:r>
              <a:rPr lang="en-US" sz="3600" b="1" dirty="0" smtClean="0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trên</a:t>
            </a:r>
            <a:r>
              <a:rPr lang="en-US" sz="3600" b="1" dirty="0" smtClean="0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khuông</a:t>
            </a:r>
            <a:r>
              <a:rPr lang="en-US" sz="28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</a:t>
            </a:r>
            <a:endParaRPr lang="en-US" sz="2800" b="1" cap="none" spc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5" name="Picture 14" descr="C:\Users\Public\Pictures\Sample Pictures\2544641_k37s8g6_l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481"/>
            <a:ext cx="1732793" cy="1690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 descr="C:\Users\Public\Pictures\Sample Pictures\2544641_k37s8g6_l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437119" y="121921"/>
            <a:ext cx="1813560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 descr="C:\Users\Public\Pictures\Sample Pictures\2544641_k37s8g6_l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77602" y="5106803"/>
            <a:ext cx="1803148" cy="16479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 descr="C:\Users\Public\Pictures\Sample Pictures\2544641_k37s8g6_l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411206" y="5257797"/>
            <a:ext cx="1732791" cy="15803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036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2662</TotalTime>
  <Words>244</Words>
  <Application>Microsoft Office PowerPoint</Application>
  <PresentationFormat>On-screen Show (4:3)</PresentationFormat>
  <Paragraphs>44</Paragraphs>
  <Slides>16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TRUONG</dc:creator>
  <cp:lastModifiedBy>Windows User</cp:lastModifiedBy>
  <cp:revision>70</cp:revision>
  <dcterms:created xsi:type="dcterms:W3CDTF">2006-08-16T00:00:00Z</dcterms:created>
  <dcterms:modified xsi:type="dcterms:W3CDTF">2021-03-04T09:53:58Z</dcterms:modified>
</cp:coreProperties>
</file>