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23"/>
  </p:notesMasterIdLst>
  <p:handoutMasterIdLst>
    <p:handoutMasterId r:id="rId24"/>
  </p:handoutMasterIdLst>
  <p:sldIdLst>
    <p:sldId id="291" r:id="rId2"/>
    <p:sldId id="276" r:id="rId3"/>
    <p:sldId id="256" r:id="rId4"/>
    <p:sldId id="278" r:id="rId5"/>
    <p:sldId id="292" r:id="rId6"/>
    <p:sldId id="259" r:id="rId7"/>
    <p:sldId id="272" r:id="rId8"/>
    <p:sldId id="290" r:id="rId9"/>
    <p:sldId id="293" r:id="rId10"/>
    <p:sldId id="294" r:id="rId11"/>
    <p:sldId id="295" r:id="rId12"/>
    <p:sldId id="297" r:id="rId13"/>
    <p:sldId id="265" r:id="rId14"/>
    <p:sldId id="279" r:id="rId15"/>
    <p:sldId id="280" r:id="rId16"/>
    <p:sldId id="281" r:id="rId17"/>
    <p:sldId id="282" r:id="rId18"/>
    <p:sldId id="283" r:id="rId19"/>
    <p:sldId id="284" r:id="rId20"/>
    <p:sldId id="287" r:id="rId21"/>
    <p:sldId id="277" r:id="rId22"/>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00"/>
    <a:srgbClr val="CC0099"/>
    <a:srgbClr val="FFCC00"/>
    <a:srgbClr val="800080"/>
    <a:srgbClr val="6633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1" autoAdjust="0"/>
    <p:restoredTop sz="94660"/>
  </p:normalViewPr>
  <p:slideViewPr>
    <p:cSldViewPr>
      <p:cViewPr varScale="1">
        <p:scale>
          <a:sx n="65" d="100"/>
          <a:sy n="65" d="100"/>
        </p:scale>
        <p:origin x="-14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44FD0104-D0D4-464B-B018-07ACE6EDCE33}" type="datetimeFigureOut">
              <a:rPr lang="en-US"/>
              <a:pPr/>
              <a:t>2/25/2021</a:t>
            </a:fld>
            <a:endParaRPr lang="en-US"/>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0CDFDA-D625-4EBD-BAA9-F33D657DE3D7}" type="slidenum">
              <a:rPr lang="en-US"/>
              <a:pPr/>
              <a:t>‹#›</a:t>
            </a:fld>
            <a:endParaRPr lang="en-US"/>
          </a:p>
        </p:txBody>
      </p:sp>
    </p:spTree>
    <p:extLst>
      <p:ext uri="{BB962C8B-B14F-4D97-AF65-F5344CB8AC3E}">
        <p14:creationId xmlns:p14="http://schemas.microsoft.com/office/powerpoint/2010/main" val="666797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08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8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8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56D3DC6-0D5D-4BEC-9F49-EE5C104D9EFE}" type="slidenum">
              <a:rPr lang="en-US"/>
              <a:pPr>
                <a:defRPr/>
              </a:pPr>
              <a:t>‹#›</a:t>
            </a:fld>
            <a:endParaRPr lang="en-US"/>
          </a:p>
        </p:txBody>
      </p:sp>
    </p:spTree>
    <p:extLst>
      <p:ext uri="{BB962C8B-B14F-4D97-AF65-F5344CB8AC3E}">
        <p14:creationId xmlns:p14="http://schemas.microsoft.com/office/powerpoint/2010/main" val="4294310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252399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198208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314587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1291038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992680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414333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220864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14139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143670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227681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263958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287364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250217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237081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270854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vi-VN" dirty="0" smtClean="0"/>
          </a:p>
        </p:txBody>
      </p:sp>
    </p:spTree>
    <p:extLst>
      <p:ext uri="{BB962C8B-B14F-4D97-AF65-F5344CB8AC3E}">
        <p14:creationId xmlns:p14="http://schemas.microsoft.com/office/powerpoint/2010/main" val="53096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C9AEDD-A3C0-44F9-9719-ECA00EA508B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8DCBD0-7E44-4DD2-976F-A6387955BCB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337DDE-387F-41EA-8579-6ACFB9F798F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9C1B70-0C69-4D15-ACF9-CF27F041952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3327BA-F46A-4DD5-8306-BEE83B83D44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986A38-3CCA-428E-907C-9A0265303F0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6AC4584-B193-47F3-BA51-13167C8EF36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68EF0BA-D377-453E-AED8-5B33CB795C7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9321CC4-BCCC-4ACE-92FD-2D71E9A05F8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23CBDF-F347-4CD7-A667-EDC0F124F70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A4185E9-03BE-428C-AF58-98CD4CE2581D}"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E0B8E54-ED2E-4177-BB22-595AB614171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gif"/><Relationship Id="rId5" Type="http://schemas.openxmlformats.org/officeDocument/2006/relationships/image" Target="../media/image1.wmf"/><Relationship Id="rId10" Type="http://schemas.openxmlformats.org/officeDocument/2006/relationships/image" Target="../media/image6.gif"/><Relationship Id="rId4" Type="http://schemas.openxmlformats.org/officeDocument/2006/relationships/oleObject" Target="../embeddings/oleObject1.bin"/><Relationship Id="rId9"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6"/>
          <p:cNvSpPr txBox="1">
            <a:spLocks noChangeArrowheads="1"/>
          </p:cNvSpPr>
          <p:nvPr/>
        </p:nvSpPr>
        <p:spPr bwMode="auto">
          <a:xfrm>
            <a:off x="4381500" y="2952750"/>
            <a:ext cx="4229100" cy="336550"/>
          </a:xfrm>
          <a:prstGeom prst="rect">
            <a:avLst/>
          </a:prstGeom>
          <a:noFill/>
          <a:ln w="9525">
            <a:noFill/>
            <a:miter lim="800000"/>
            <a:headEnd/>
            <a:tailEnd/>
          </a:ln>
        </p:spPr>
        <p:txBody>
          <a:bodyPr>
            <a:spAutoFit/>
          </a:bodyPr>
          <a:lstStyle/>
          <a:p>
            <a:pPr eaLnBrk="1" hangingPunct="1">
              <a:spcBef>
                <a:spcPct val="50000"/>
              </a:spcBef>
            </a:pPr>
            <a:endParaRPr lang="vi-VN">
              <a:latin typeface=".VnArial" pitchFamily="34" charset="0"/>
            </a:endParaRPr>
          </a:p>
        </p:txBody>
      </p:sp>
      <p:graphicFrame>
        <p:nvGraphicFramePr>
          <p:cNvPr id="58371" name="Object 3"/>
          <p:cNvGraphicFramePr>
            <a:graphicFrameLocks noChangeAspect="1"/>
          </p:cNvGraphicFramePr>
          <p:nvPr/>
        </p:nvGraphicFramePr>
        <p:xfrm>
          <a:off x="3657600" y="2209800"/>
          <a:ext cx="1524000" cy="779463"/>
        </p:xfrm>
        <a:graphic>
          <a:graphicData uri="http://schemas.openxmlformats.org/presentationml/2006/ole">
            <mc:AlternateContent xmlns:mc="http://schemas.openxmlformats.org/markup-compatibility/2006">
              <mc:Choice xmlns:v="urn:schemas-microsoft-com:vml" Requires="v">
                <p:oleObj spid="_x0000_s58374" name="Clip" r:id="rId4" imgW="2191680" imgH="1424160" progId="">
                  <p:embed/>
                </p:oleObj>
              </mc:Choice>
              <mc:Fallback>
                <p:oleObj name="Clip" r:id="rId4" imgW="2191680" imgH="14241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09800"/>
                        <a:ext cx="15240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8373" name="Picture 25" descr="viet3"/>
          <p:cNvPicPr>
            <a:picLocks noChangeAspect="1" noChangeArrowheads="1" noCrop="1"/>
          </p:cNvPicPr>
          <p:nvPr/>
        </p:nvPicPr>
        <p:blipFill>
          <a:blip r:embed="rId6"/>
          <a:srcRect/>
          <a:stretch>
            <a:fillRect/>
          </a:stretch>
        </p:blipFill>
        <p:spPr bwMode="auto">
          <a:xfrm>
            <a:off x="1847850" y="5943600"/>
            <a:ext cx="604838" cy="342900"/>
          </a:xfrm>
          <a:prstGeom prst="rect">
            <a:avLst/>
          </a:prstGeom>
          <a:noFill/>
          <a:ln w="9525">
            <a:noFill/>
            <a:miter lim="800000"/>
            <a:headEnd/>
            <a:tailEnd/>
          </a:ln>
        </p:spPr>
      </p:pic>
      <p:grpSp>
        <p:nvGrpSpPr>
          <p:cNvPr id="58374" name="Group 31"/>
          <p:cNvGrpSpPr>
            <a:grpSpLocks/>
          </p:cNvGrpSpPr>
          <p:nvPr/>
        </p:nvGrpSpPr>
        <p:grpSpPr bwMode="auto">
          <a:xfrm>
            <a:off x="0" y="-38100"/>
            <a:ext cx="9164638" cy="6916738"/>
            <a:chOff x="0" y="-24"/>
            <a:chExt cx="5773" cy="4357"/>
          </a:xfrm>
        </p:grpSpPr>
        <p:pic>
          <p:nvPicPr>
            <p:cNvPr id="58375" name="Picture 32" descr="N3"/>
            <p:cNvPicPr>
              <a:picLocks noChangeAspect="1" noChangeArrowheads="1"/>
            </p:cNvPicPr>
            <p:nvPr/>
          </p:nvPicPr>
          <p:blipFill>
            <a:blip r:embed="rId7"/>
            <a:srcRect/>
            <a:stretch>
              <a:fillRect/>
            </a:stretch>
          </p:blipFill>
          <p:spPr bwMode="auto">
            <a:xfrm flipV="1">
              <a:off x="0" y="4259"/>
              <a:ext cx="5760" cy="74"/>
            </a:xfrm>
            <a:prstGeom prst="rect">
              <a:avLst/>
            </a:prstGeom>
            <a:noFill/>
            <a:ln w="9525">
              <a:noFill/>
              <a:miter lim="800000"/>
              <a:headEnd/>
              <a:tailEnd/>
            </a:ln>
          </p:spPr>
        </p:pic>
        <p:pic>
          <p:nvPicPr>
            <p:cNvPr id="58376" name="Picture 33" descr="N3"/>
            <p:cNvPicPr>
              <a:picLocks noChangeAspect="1" noChangeArrowheads="1"/>
            </p:cNvPicPr>
            <p:nvPr/>
          </p:nvPicPr>
          <p:blipFill>
            <a:blip r:embed="rId7"/>
            <a:srcRect/>
            <a:stretch>
              <a:fillRect/>
            </a:stretch>
          </p:blipFill>
          <p:spPr bwMode="auto">
            <a:xfrm rot="5400000" flipH="1" flipV="1">
              <a:off x="3576" y="2123"/>
              <a:ext cx="4320" cy="74"/>
            </a:xfrm>
            <a:prstGeom prst="rect">
              <a:avLst/>
            </a:prstGeom>
            <a:noFill/>
            <a:ln w="9525">
              <a:noFill/>
              <a:miter lim="800000"/>
              <a:headEnd/>
              <a:tailEnd/>
            </a:ln>
          </p:spPr>
        </p:pic>
        <p:pic>
          <p:nvPicPr>
            <p:cNvPr id="58377" name="Picture 34" descr="N3"/>
            <p:cNvPicPr>
              <a:picLocks noChangeAspect="1" noChangeArrowheads="1"/>
            </p:cNvPicPr>
            <p:nvPr/>
          </p:nvPicPr>
          <p:blipFill>
            <a:blip r:embed="rId7"/>
            <a:srcRect/>
            <a:stretch>
              <a:fillRect/>
            </a:stretch>
          </p:blipFill>
          <p:spPr bwMode="auto">
            <a:xfrm rot="5400000" flipH="1" flipV="1">
              <a:off x="-2129" y="2142"/>
              <a:ext cx="4320" cy="61"/>
            </a:xfrm>
            <a:prstGeom prst="rect">
              <a:avLst/>
            </a:prstGeom>
            <a:noFill/>
            <a:ln w="9525">
              <a:noFill/>
              <a:miter lim="800000"/>
              <a:headEnd/>
              <a:tailEnd/>
            </a:ln>
          </p:spPr>
        </p:pic>
        <p:pic>
          <p:nvPicPr>
            <p:cNvPr id="58378" name="Picture 35" descr="N3"/>
            <p:cNvPicPr>
              <a:picLocks noChangeAspect="1" noChangeArrowheads="1"/>
            </p:cNvPicPr>
            <p:nvPr/>
          </p:nvPicPr>
          <p:blipFill>
            <a:blip r:embed="rId7"/>
            <a:srcRect/>
            <a:stretch>
              <a:fillRect/>
            </a:stretch>
          </p:blipFill>
          <p:spPr bwMode="auto">
            <a:xfrm flipV="1">
              <a:off x="0" y="-24"/>
              <a:ext cx="5760" cy="74"/>
            </a:xfrm>
            <a:prstGeom prst="rect">
              <a:avLst/>
            </a:prstGeom>
            <a:noFill/>
            <a:ln w="9525">
              <a:noFill/>
              <a:miter lim="800000"/>
              <a:headEnd/>
              <a:tailEnd/>
            </a:ln>
          </p:spPr>
        </p:pic>
      </p:grpSp>
      <p:sp>
        <p:nvSpPr>
          <p:cNvPr id="22" name="Rectangle 21"/>
          <p:cNvSpPr/>
          <p:nvPr/>
        </p:nvSpPr>
        <p:spPr bwMode="auto">
          <a:xfrm>
            <a:off x="0" y="5791200"/>
            <a:ext cx="8991600" cy="1066800"/>
          </a:xfrm>
          <a:prstGeom prst="rect">
            <a:avLst/>
          </a:prstGeom>
          <a:solidFill>
            <a:srgbClr val="00CC00">
              <a:alpha val="49000"/>
            </a:srgbClr>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buFont typeface="Arial" pitchFamily="34" charset="0"/>
              <a:buChar char="•"/>
              <a:defRPr/>
            </a:pPr>
            <a:endParaRPr lang="en-US" dirty="0"/>
          </a:p>
        </p:txBody>
      </p:sp>
      <p:pic>
        <p:nvPicPr>
          <p:cNvPr id="58380" name="Picture 4" descr="658285i82lzhnmvl"/>
          <p:cNvPicPr>
            <a:picLocks noChangeAspect="1" noChangeArrowheads="1" noCrop="1"/>
          </p:cNvPicPr>
          <p:nvPr/>
        </p:nvPicPr>
        <p:blipFill>
          <a:blip r:embed="rId8"/>
          <a:srcRect/>
          <a:stretch>
            <a:fillRect/>
          </a:stretch>
        </p:blipFill>
        <p:spPr bwMode="auto">
          <a:xfrm>
            <a:off x="8401050" y="4562475"/>
            <a:ext cx="742950" cy="2295525"/>
          </a:xfrm>
          <a:prstGeom prst="rect">
            <a:avLst/>
          </a:prstGeom>
          <a:noFill/>
          <a:ln w="9525">
            <a:noFill/>
            <a:miter lim="800000"/>
            <a:headEnd/>
            <a:tailEnd/>
          </a:ln>
        </p:spPr>
      </p:pic>
      <p:pic>
        <p:nvPicPr>
          <p:cNvPr id="58381" name="Picture 4" descr="658285i82lzhnmvl"/>
          <p:cNvPicPr>
            <a:picLocks noChangeAspect="1" noChangeArrowheads="1" noCrop="1"/>
          </p:cNvPicPr>
          <p:nvPr/>
        </p:nvPicPr>
        <p:blipFill>
          <a:blip r:embed="rId8"/>
          <a:srcRect/>
          <a:stretch>
            <a:fillRect/>
          </a:stretch>
        </p:blipFill>
        <p:spPr bwMode="auto">
          <a:xfrm>
            <a:off x="304800" y="4562475"/>
            <a:ext cx="742950" cy="2295525"/>
          </a:xfrm>
          <a:prstGeom prst="rect">
            <a:avLst/>
          </a:prstGeom>
          <a:noFill/>
          <a:ln w="9525">
            <a:noFill/>
            <a:miter lim="800000"/>
            <a:headEnd/>
            <a:tailEnd/>
          </a:ln>
        </p:spPr>
      </p:pic>
      <p:pic>
        <p:nvPicPr>
          <p:cNvPr id="58382" name="Picture 9" descr="F9849DCFA90C473196ECD16214E77005"/>
          <p:cNvPicPr>
            <a:picLocks noChangeAspect="1" noChangeArrowheads="1" noCrop="1"/>
          </p:cNvPicPr>
          <p:nvPr/>
        </p:nvPicPr>
        <p:blipFill>
          <a:blip r:embed="rId9"/>
          <a:srcRect/>
          <a:stretch>
            <a:fillRect/>
          </a:stretch>
        </p:blipFill>
        <p:spPr bwMode="auto">
          <a:xfrm>
            <a:off x="7543800" y="685800"/>
            <a:ext cx="1428750" cy="1428750"/>
          </a:xfrm>
          <a:prstGeom prst="rect">
            <a:avLst/>
          </a:prstGeom>
          <a:noFill/>
          <a:ln w="9525">
            <a:noFill/>
            <a:miter lim="800000"/>
            <a:headEnd/>
            <a:tailEnd/>
          </a:ln>
        </p:spPr>
      </p:pic>
      <p:pic>
        <p:nvPicPr>
          <p:cNvPr id="58383" name="Picture 16" descr="4950262"/>
          <p:cNvPicPr>
            <a:picLocks noChangeAspect="1" noChangeArrowheads="1" noCrop="1"/>
          </p:cNvPicPr>
          <p:nvPr/>
        </p:nvPicPr>
        <p:blipFill>
          <a:blip r:embed="rId10"/>
          <a:srcRect/>
          <a:stretch>
            <a:fillRect/>
          </a:stretch>
        </p:blipFill>
        <p:spPr bwMode="auto">
          <a:xfrm>
            <a:off x="6172200" y="1828800"/>
            <a:ext cx="838200" cy="838200"/>
          </a:xfrm>
          <a:prstGeom prst="rect">
            <a:avLst/>
          </a:prstGeom>
          <a:noFill/>
          <a:ln w="9525">
            <a:noFill/>
            <a:miter lim="800000"/>
            <a:headEnd/>
            <a:tailEnd/>
          </a:ln>
        </p:spPr>
      </p:pic>
      <p:pic>
        <p:nvPicPr>
          <p:cNvPr id="58384" name="Picture 11" descr="F9849DCFA90C473196ECD16214E77005"/>
          <p:cNvPicPr>
            <a:picLocks noChangeAspect="1" noChangeArrowheads="1" noCrop="1"/>
          </p:cNvPicPr>
          <p:nvPr/>
        </p:nvPicPr>
        <p:blipFill>
          <a:blip r:embed="rId9"/>
          <a:srcRect/>
          <a:stretch>
            <a:fillRect/>
          </a:stretch>
        </p:blipFill>
        <p:spPr bwMode="auto">
          <a:xfrm flipH="1">
            <a:off x="228600" y="685800"/>
            <a:ext cx="1295400" cy="1524000"/>
          </a:xfrm>
          <a:prstGeom prst="rect">
            <a:avLst/>
          </a:prstGeom>
          <a:noFill/>
          <a:ln w="9525">
            <a:noFill/>
            <a:miter lim="800000"/>
            <a:headEnd/>
            <a:tailEnd/>
          </a:ln>
        </p:spPr>
      </p:pic>
      <p:sp>
        <p:nvSpPr>
          <p:cNvPr id="58387" name="Text Box 19"/>
          <p:cNvSpPr txBox="1">
            <a:spLocks noChangeArrowheads="1"/>
          </p:cNvSpPr>
          <p:nvPr/>
        </p:nvSpPr>
        <p:spPr bwMode="auto">
          <a:xfrm>
            <a:off x="1447800" y="3429000"/>
            <a:ext cx="5910263" cy="701675"/>
          </a:xfrm>
          <a:prstGeom prst="rect">
            <a:avLst/>
          </a:prstGeom>
          <a:noFill/>
          <a:ln w="9525">
            <a:noFill/>
            <a:miter lim="800000"/>
            <a:headEnd/>
            <a:tailEnd/>
          </a:ln>
          <a:effectLst/>
        </p:spPr>
        <p:txBody>
          <a:bodyPr wrap="none">
            <a:spAutoFit/>
          </a:bodyPr>
          <a:lstStyle/>
          <a:p>
            <a:pPr eaLnBrk="1" hangingPunct="1"/>
            <a:r>
              <a:rPr lang="en-US" sz="4000">
                <a:solidFill>
                  <a:srgbClr val="FF0000"/>
                </a:solidFill>
                <a:latin typeface="Times New Roman" pitchFamily="18" charset="0"/>
              </a:rPr>
              <a:t>MÔN: TIẾNG VIỆT LỚP 3</a:t>
            </a:r>
          </a:p>
        </p:txBody>
      </p:sp>
      <p:sp>
        <p:nvSpPr>
          <p:cNvPr id="20" name="TextBox 29"/>
          <p:cNvSpPr txBox="1">
            <a:spLocks noChangeArrowheads="1"/>
          </p:cNvSpPr>
          <p:nvPr/>
        </p:nvSpPr>
        <p:spPr bwMode="auto">
          <a:xfrm>
            <a:off x="685800" y="2286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en-US" sz="2400" b="1" i="0">
                <a:solidFill>
                  <a:srgbClr val="000066"/>
                </a:solidFill>
                <a:latin typeface="Times New Roman" pitchFamily="18" charset="0"/>
                <a:cs typeface="Times New Roman" pitchFamily="18" charset="0"/>
              </a:rPr>
              <a:t>PHÒNG GIÁO DỤC &amp; ĐÀO TẠO </a:t>
            </a:r>
            <a:r>
              <a:rPr lang="en-US" altLang="en-US" sz="2400" b="1" i="0" smtClean="0">
                <a:solidFill>
                  <a:srgbClr val="000066"/>
                </a:solidFill>
                <a:latin typeface="Times New Roman" pitchFamily="18" charset="0"/>
                <a:cs typeface="Times New Roman" pitchFamily="18" charset="0"/>
              </a:rPr>
              <a:t>QUẬN LONG BIÊN</a:t>
            </a:r>
            <a:endParaRPr lang="en-US" altLang="en-US" sz="2400" b="1" i="0">
              <a:solidFill>
                <a:srgbClr val="000066"/>
              </a:solidFill>
              <a:latin typeface="Times New Roman" pitchFamily="18" charset="0"/>
              <a:cs typeface="Times New Roman" pitchFamily="18" charset="0"/>
            </a:endParaRPr>
          </a:p>
        </p:txBody>
      </p:sp>
      <p:sp>
        <p:nvSpPr>
          <p:cNvPr id="21" name="TextBox 29"/>
          <p:cNvSpPr txBox="1">
            <a:spLocks noChangeArrowheads="1"/>
          </p:cNvSpPr>
          <p:nvPr/>
        </p:nvSpPr>
        <p:spPr bwMode="auto">
          <a:xfrm>
            <a:off x="1676400" y="6858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en-US" altLang="en-US" sz="2400" b="1" i="0" smtClean="0">
                <a:solidFill>
                  <a:srgbClr val="000066"/>
                </a:solidFill>
                <a:latin typeface="Times New Roman" pitchFamily="18" charset="0"/>
                <a:cs typeface="Times New Roman" pitchFamily="18" charset="0"/>
              </a:rPr>
              <a:t>TRƯỜNG TIỂU HỌC ĐOÀN KẾT</a:t>
            </a:r>
            <a:endParaRPr lang="en-US" altLang="en-US" sz="2400" b="1" i="0">
              <a:solidFill>
                <a:srgbClr val="0000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0" y="499437"/>
            <a:ext cx="9144000" cy="2529923"/>
          </a:xfrm>
          <a:prstGeom prst="rect">
            <a:avLst/>
          </a:prstGeom>
          <a:noFill/>
          <a:ln w="9525">
            <a:noFill/>
            <a:miter lim="800000"/>
            <a:headEnd/>
            <a:tailEnd/>
          </a:ln>
        </p:spPr>
        <p:txBody>
          <a:bodyPr wrap="square">
            <a:spAutoFit/>
          </a:bodyPr>
          <a:lstStyle/>
          <a:p>
            <a:pPr marL="342900" indent="-342900" algn="just">
              <a:lnSpc>
                <a:spcPct val="120000"/>
              </a:lnSpc>
            </a:pPr>
            <a:r>
              <a:rPr lang="fr-FR" sz="1700" b="1" dirty="0" smtClean="0"/>
              <a:t>	</a:t>
            </a:r>
            <a:r>
              <a:rPr lang="fr-FR" sz="2200" b="1" dirty="0" smtClean="0"/>
              <a:t>3</a:t>
            </a:r>
            <a:r>
              <a:rPr lang="fr-FR" sz="2200" b="1" dirty="0"/>
              <a:t>. </a:t>
            </a:r>
            <a:r>
              <a:rPr lang="fr-FR" sz="2200" b="1" dirty="0" err="1"/>
              <a:t>Về</a:t>
            </a:r>
            <a:r>
              <a:rPr lang="fr-FR" sz="2200" b="1" dirty="0"/>
              <a:t> </a:t>
            </a:r>
            <a:r>
              <a:rPr lang="fr-FR" sz="2200" b="1" dirty="0" err="1"/>
              <a:t>nhà</a:t>
            </a:r>
            <a:r>
              <a:rPr lang="fr-FR" sz="2200" b="1" dirty="0"/>
              <a:t>, </a:t>
            </a:r>
            <a:r>
              <a:rPr lang="fr-FR" sz="2200" b="1" dirty="0" err="1"/>
              <a:t>Thành</a:t>
            </a:r>
            <a:r>
              <a:rPr lang="fr-FR" sz="2200" b="1" dirty="0"/>
              <a:t> </a:t>
            </a:r>
            <a:r>
              <a:rPr lang="fr-FR" sz="2200" b="1" dirty="0" err="1"/>
              <a:t>và</a:t>
            </a:r>
            <a:r>
              <a:rPr lang="fr-FR" sz="2200" b="1" dirty="0"/>
              <a:t> </a:t>
            </a:r>
            <a:r>
              <a:rPr lang="fr-FR" sz="2200" b="1" dirty="0" err="1"/>
              <a:t>Mến</a:t>
            </a:r>
            <a:r>
              <a:rPr lang="fr-FR" sz="2200" b="1" dirty="0"/>
              <a:t> </a:t>
            </a:r>
            <a:r>
              <a:rPr lang="fr-FR" sz="2200" b="1" dirty="0" err="1"/>
              <a:t>sợ</a:t>
            </a:r>
            <a:r>
              <a:rPr lang="fr-FR" sz="2200" b="1" dirty="0"/>
              <a:t> </a:t>
            </a:r>
            <a:r>
              <a:rPr lang="fr-FR" sz="2200" b="1" dirty="0" err="1"/>
              <a:t>bố</a:t>
            </a:r>
            <a:r>
              <a:rPr lang="fr-FR" sz="2200" b="1" dirty="0"/>
              <a:t> </a:t>
            </a:r>
            <a:r>
              <a:rPr lang="fr-FR" sz="2200" b="1" dirty="0" err="1"/>
              <a:t>lo</a:t>
            </a:r>
            <a:r>
              <a:rPr lang="fr-FR" sz="2200" b="1" dirty="0"/>
              <a:t>, </a:t>
            </a:r>
            <a:r>
              <a:rPr lang="fr-FR" sz="2200" b="1" dirty="0" err="1"/>
              <a:t>không</a:t>
            </a:r>
            <a:r>
              <a:rPr lang="fr-FR" sz="2200" b="1" dirty="0"/>
              <a:t> </a:t>
            </a:r>
            <a:r>
              <a:rPr lang="fr-FR" sz="2200" b="1" dirty="0" err="1"/>
              <a:t>dám</a:t>
            </a:r>
            <a:r>
              <a:rPr lang="fr-FR" sz="2200" b="1" dirty="0"/>
              <a:t> </a:t>
            </a:r>
            <a:r>
              <a:rPr lang="fr-FR" sz="2200" b="1" dirty="0" err="1"/>
              <a:t>kể</a:t>
            </a:r>
            <a:r>
              <a:rPr lang="fr-FR" sz="2200" b="1" dirty="0"/>
              <a:t> </a:t>
            </a:r>
            <a:r>
              <a:rPr lang="fr-FR" sz="2200" b="1" dirty="0" err="1"/>
              <a:t>cho</a:t>
            </a:r>
            <a:r>
              <a:rPr lang="fr-FR" sz="2200" b="1" dirty="0"/>
              <a:t> </a:t>
            </a:r>
            <a:r>
              <a:rPr lang="fr-FR" sz="2200" b="1" dirty="0" err="1"/>
              <a:t>bố</a:t>
            </a:r>
            <a:r>
              <a:rPr lang="fr-FR" sz="2200" b="1" dirty="0"/>
              <a:t> </a:t>
            </a:r>
            <a:r>
              <a:rPr lang="fr-FR" sz="2200" b="1" dirty="0" err="1"/>
              <a:t>nghe</a:t>
            </a:r>
            <a:r>
              <a:rPr lang="fr-FR" sz="2200" b="1" dirty="0"/>
              <a:t> </a:t>
            </a:r>
            <a:r>
              <a:rPr lang="fr-FR" sz="2200" b="1" dirty="0" err="1"/>
              <a:t>chuyện</a:t>
            </a:r>
            <a:r>
              <a:rPr lang="fr-FR" sz="2200" b="1" dirty="0"/>
              <a:t> </a:t>
            </a:r>
            <a:r>
              <a:rPr lang="fr-FR" sz="2200" b="1" dirty="0" err="1"/>
              <a:t>xảy</a:t>
            </a:r>
            <a:r>
              <a:rPr lang="fr-FR" sz="2200" b="1" dirty="0"/>
              <a:t> ra. </a:t>
            </a:r>
            <a:r>
              <a:rPr lang="fr-FR" sz="2200" b="1" dirty="0" err="1"/>
              <a:t>Mãi</a:t>
            </a:r>
            <a:r>
              <a:rPr lang="fr-FR" sz="2200" b="1" dirty="0"/>
              <a:t> khi </a:t>
            </a:r>
            <a:r>
              <a:rPr lang="fr-FR" sz="2200" b="1" dirty="0" err="1"/>
              <a:t>Mến</a:t>
            </a:r>
            <a:r>
              <a:rPr lang="fr-FR" sz="2200" b="1" dirty="0"/>
              <a:t> </a:t>
            </a:r>
            <a:r>
              <a:rPr lang="fr-FR" sz="2200" b="1" dirty="0" err="1"/>
              <a:t>đã</a:t>
            </a:r>
            <a:r>
              <a:rPr lang="fr-FR" sz="2200" b="1" dirty="0"/>
              <a:t> </a:t>
            </a:r>
            <a:r>
              <a:rPr lang="fr-FR" sz="2200" b="1" dirty="0" err="1"/>
              <a:t>về</a:t>
            </a:r>
            <a:r>
              <a:rPr lang="fr-FR" sz="2200" b="1" dirty="0"/>
              <a:t> </a:t>
            </a:r>
            <a:r>
              <a:rPr lang="fr-FR" sz="2200" b="1" dirty="0" err="1"/>
              <a:t>quê</a:t>
            </a:r>
            <a:r>
              <a:rPr lang="fr-FR" sz="2200" b="1" dirty="0"/>
              <a:t>, </a:t>
            </a:r>
            <a:r>
              <a:rPr lang="fr-FR" sz="2200" b="1" dirty="0" err="1"/>
              <a:t>bố</a:t>
            </a:r>
            <a:r>
              <a:rPr lang="fr-FR" sz="2200" b="1" dirty="0"/>
              <a:t> </a:t>
            </a:r>
            <a:r>
              <a:rPr lang="fr-FR" sz="2200" b="1" dirty="0" err="1"/>
              <a:t>mới</a:t>
            </a:r>
            <a:r>
              <a:rPr lang="fr-FR" sz="2200" b="1" dirty="0"/>
              <a:t> </a:t>
            </a:r>
            <a:r>
              <a:rPr lang="fr-FR" sz="2200" b="1" dirty="0" err="1"/>
              <a:t>biết</a:t>
            </a:r>
            <a:r>
              <a:rPr lang="fr-FR" sz="2200" b="1" dirty="0"/>
              <a:t> </a:t>
            </a:r>
            <a:r>
              <a:rPr lang="fr-FR" sz="2200" b="1" dirty="0" err="1"/>
              <a:t>chuyện</a:t>
            </a:r>
            <a:r>
              <a:rPr lang="fr-FR" sz="2200" b="1" dirty="0"/>
              <a:t>. </a:t>
            </a:r>
            <a:r>
              <a:rPr lang="fr-FR" sz="2200" b="1" dirty="0" err="1"/>
              <a:t>Bố</a:t>
            </a:r>
            <a:r>
              <a:rPr lang="fr-FR" sz="2200" b="1" dirty="0"/>
              <a:t> </a:t>
            </a:r>
            <a:r>
              <a:rPr lang="fr-FR" sz="2200" b="1" dirty="0" err="1"/>
              <a:t>bảo</a:t>
            </a:r>
            <a:r>
              <a:rPr lang="fr-FR" sz="2200" b="1" dirty="0"/>
              <a:t> :</a:t>
            </a:r>
          </a:p>
          <a:p>
            <a:pPr marL="342900" indent="-342900" algn="just">
              <a:lnSpc>
                <a:spcPct val="120000"/>
              </a:lnSpc>
            </a:pPr>
            <a:r>
              <a:rPr lang="fr-FR" sz="2200" b="1" dirty="0" smtClean="0"/>
              <a:t>	</a:t>
            </a:r>
            <a:r>
              <a:rPr lang="fr-FR" sz="2200" b="1" dirty="0" err="1" smtClean="0"/>
              <a:t>Người</a:t>
            </a:r>
            <a:r>
              <a:rPr lang="fr-FR" sz="2200" b="1" dirty="0" smtClean="0"/>
              <a:t> </a:t>
            </a:r>
            <a:r>
              <a:rPr lang="fr-FR" sz="2200" b="1" dirty="0"/>
              <a:t>ở </a:t>
            </a:r>
            <a:r>
              <a:rPr lang="fr-FR" sz="2200" b="1" dirty="0" err="1"/>
              <a:t>làng</a:t>
            </a:r>
            <a:r>
              <a:rPr lang="fr-FR" sz="2200" b="1" dirty="0"/>
              <a:t> </a:t>
            </a:r>
            <a:r>
              <a:rPr lang="fr-FR" sz="2200" b="1" dirty="0" err="1"/>
              <a:t>quê</a:t>
            </a:r>
            <a:r>
              <a:rPr lang="fr-FR" sz="2200" b="1" dirty="0"/>
              <a:t> </a:t>
            </a:r>
            <a:r>
              <a:rPr lang="fr-FR" sz="2200" b="1" dirty="0" err="1"/>
              <a:t>như</a:t>
            </a:r>
            <a:r>
              <a:rPr lang="fr-FR" sz="2200" b="1" dirty="0"/>
              <a:t> </a:t>
            </a:r>
            <a:r>
              <a:rPr lang="fr-FR" sz="2200" b="1" dirty="0" err="1"/>
              <a:t>thế</a:t>
            </a:r>
            <a:r>
              <a:rPr lang="fr-FR" sz="2200" b="1" dirty="0"/>
              <a:t> </a:t>
            </a:r>
            <a:r>
              <a:rPr lang="fr-FR" sz="2200" b="1" dirty="0" err="1"/>
              <a:t>đấy</a:t>
            </a:r>
            <a:r>
              <a:rPr lang="fr-FR" sz="2200" b="1" dirty="0"/>
              <a:t>, con ạ. </a:t>
            </a:r>
            <a:r>
              <a:rPr lang="fr-FR" sz="2200" b="1" dirty="0" smtClean="0"/>
              <a:t>  </a:t>
            </a:r>
            <a:r>
              <a:rPr lang="fr-FR" sz="2200" b="1" dirty="0" err="1" smtClean="0"/>
              <a:t>Lúc</a:t>
            </a:r>
            <a:r>
              <a:rPr lang="fr-FR" sz="2200" b="1" dirty="0" smtClean="0"/>
              <a:t> </a:t>
            </a:r>
            <a:r>
              <a:rPr lang="fr-FR" sz="2200" b="1" dirty="0" err="1"/>
              <a:t>đất</a:t>
            </a:r>
            <a:r>
              <a:rPr lang="fr-FR" sz="2200" b="1" dirty="0"/>
              <a:t> </a:t>
            </a:r>
            <a:r>
              <a:rPr lang="fr-FR" sz="2200" b="1" dirty="0" err="1"/>
              <a:t>nước</a:t>
            </a:r>
            <a:r>
              <a:rPr lang="fr-FR" sz="2200" b="1" dirty="0"/>
              <a:t> </a:t>
            </a:r>
            <a:r>
              <a:rPr lang="fr-FR" sz="2200" b="1" dirty="0" err="1"/>
              <a:t>có</a:t>
            </a:r>
            <a:r>
              <a:rPr lang="fr-FR" sz="2200" b="1" dirty="0"/>
              <a:t> </a:t>
            </a:r>
            <a:r>
              <a:rPr lang="fr-FR" sz="2200" b="1" dirty="0" err="1"/>
              <a:t>chiến</a:t>
            </a:r>
            <a:r>
              <a:rPr lang="fr-FR" sz="2200" b="1" dirty="0"/>
              <a:t> </a:t>
            </a:r>
            <a:r>
              <a:rPr lang="fr-FR" sz="2200" b="1" dirty="0" err="1"/>
              <a:t>tranh</a:t>
            </a:r>
            <a:r>
              <a:rPr lang="fr-FR" sz="2200" b="1" dirty="0"/>
              <a:t>, </a:t>
            </a:r>
            <a:r>
              <a:rPr lang="fr-FR" sz="2200" b="1" dirty="0" err="1"/>
              <a:t>họ</a:t>
            </a:r>
            <a:r>
              <a:rPr lang="fr-FR" sz="2200" b="1" dirty="0"/>
              <a:t> </a:t>
            </a:r>
            <a:r>
              <a:rPr lang="fr-FR" sz="2200" b="1" dirty="0" err="1"/>
              <a:t>sẵn</a:t>
            </a:r>
            <a:r>
              <a:rPr lang="fr-FR" sz="2200" b="1" dirty="0"/>
              <a:t> </a:t>
            </a:r>
            <a:r>
              <a:rPr lang="fr-FR" sz="2200" b="1" dirty="0" err="1"/>
              <a:t>lòng</a:t>
            </a:r>
            <a:r>
              <a:rPr lang="fr-FR" sz="2200" b="1" dirty="0"/>
              <a:t> </a:t>
            </a:r>
            <a:r>
              <a:rPr lang="fr-FR" sz="2200" b="1" dirty="0" err="1"/>
              <a:t>sẻ</a:t>
            </a:r>
            <a:r>
              <a:rPr lang="fr-FR" sz="2200" b="1" dirty="0"/>
              <a:t> </a:t>
            </a:r>
            <a:r>
              <a:rPr lang="fr-FR" sz="2200" b="1" dirty="0" err="1"/>
              <a:t>nhà</a:t>
            </a:r>
            <a:r>
              <a:rPr lang="fr-FR" sz="2200" b="1" dirty="0"/>
              <a:t> </a:t>
            </a:r>
            <a:r>
              <a:rPr lang="fr-FR" sz="2200" b="1" dirty="0" smtClean="0"/>
              <a:t> </a:t>
            </a:r>
            <a:r>
              <a:rPr lang="fr-FR" sz="2200" b="1" dirty="0" err="1" smtClean="0"/>
              <a:t>sẻ</a:t>
            </a:r>
            <a:r>
              <a:rPr lang="fr-FR" sz="2200" b="1" dirty="0" smtClean="0"/>
              <a:t> </a:t>
            </a:r>
            <a:r>
              <a:rPr lang="fr-FR" sz="2200" b="1" dirty="0" err="1"/>
              <a:t>cửa</a:t>
            </a:r>
            <a:r>
              <a:rPr lang="fr-FR" sz="2200" b="1" dirty="0"/>
              <a:t>. </a:t>
            </a:r>
            <a:r>
              <a:rPr lang="fr-FR" sz="2200" b="1" dirty="0" err="1"/>
              <a:t>Cứu</a:t>
            </a:r>
            <a:r>
              <a:rPr lang="fr-FR" sz="2200" b="1" dirty="0"/>
              <a:t> </a:t>
            </a:r>
            <a:r>
              <a:rPr lang="fr-FR" sz="2200" b="1" dirty="0" err="1"/>
              <a:t>người</a:t>
            </a:r>
            <a:r>
              <a:rPr lang="fr-FR" sz="2200" b="1" dirty="0"/>
              <a:t>, </a:t>
            </a:r>
            <a:r>
              <a:rPr lang="fr-FR" sz="2200" b="1" dirty="0" err="1"/>
              <a:t>họ</a:t>
            </a:r>
            <a:r>
              <a:rPr lang="fr-FR" sz="2200" b="1" dirty="0"/>
              <a:t> </a:t>
            </a:r>
            <a:r>
              <a:rPr lang="fr-FR" sz="2200" b="1" dirty="0" err="1"/>
              <a:t>không</a:t>
            </a:r>
            <a:r>
              <a:rPr lang="fr-FR" sz="2200" b="1" dirty="0"/>
              <a:t> </a:t>
            </a:r>
            <a:r>
              <a:rPr lang="fr-FR" sz="2200" b="1" dirty="0" err="1"/>
              <a:t>hề</a:t>
            </a:r>
            <a:r>
              <a:rPr lang="fr-FR" sz="2200" b="1" dirty="0"/>
              <a:t> </a:t>
            </a:r>
            <a:r>
              <a:rPr lang="fr-FR" sz="2200" b="1" dirty="0" err="1"/>
              <a:t>ngần</a:t>
            </a:r>
            <a:r>
              <a:rPr lang="fr-FR" sz="2200" b="1" dirty="0"/>
              <a:t> </a:t>
            </a:r>
            <a:r>
              <a:rPr lang="fr-FR" sz="2200" b="1" dirty="0" err="1"/>
              <a:t>ngại</a:t>
            </a:r>
            <a:r>
              <a:rPr lang="fr-FR" sz="2200" b="1" dirty="0"/>
              <a:t>.</a:t>
            </a:r>
            <a:r>
              <a:rPr lang="fr-FR" sz="2200" dirty="0"/>
              <a:t> </a:t>
            </a:r>
          </a:p>
        </p:txBody>
      </p:sp>
      <p:sp>
        <p:nvSpPr>
          <p:cNvPr id="3" name="Line 29"/>
          <p:cNvSpPr>
            <a:spLocks noChangeShapeType="1"/>
          </p:cNvSpPr>
          <p:nvPr/>
        </p:nvSpPr>
        <p:spPr bwMode="auto">
          <a:xfrm flipH="1">
            <a:off x="4711148" y="1752600"/>
            <a:ext cx="152400" cy="381000"/>
          </a:xfrm>
          <a:prstGeom prst="line">
            <a:avLst/>
          </a:prstGeom>
          <a:noFill/>
          <a:ln w="57150">
            <a:solidFill>
              <a:srgbClr val="FF0000"/>
            </a:solidFill>
            <a:round/>
            <a:headEnd/>
            <a:tailEnd/>
          </a:ln>
        </p:spPr>
        <p:txBody>
          <a:bodyPr/>
          <a:lstStyle/>
          <a:p>
            <a:endParaRPr lang="vi-VN"/>
          </a:p>
        </p:txBody>
      </p:sp>
      <p:sp>
        <p:nvSpPr>
          <p:cNvPr id="4" name="Line 29"/>
          <p:cNvSpPr>
            <a:spLocks noChangeShapeType="1"/>
          </p:cNvSpPr>
          <p:nvPr/>
        </p:nvSpPr>
        <p:spPr bwMode="auto">
          <a:xfrm flipH="1">
            <a:off x="5715000" y="1752600"/>
            <a:ext cx="152400" cy="381000"/>
          </a:xfrm>
          <a:prstGeom prst="line">
            <a:avLst/>
          </a:prstGeom>
          <a:noFill/>
          <a:ln w="57150">
            <a:solidFill>
              <a:srgbClr val="FF0000"/>
            </a:solidFill>
            <a:round/>
            <a:headEnd/>
            <a:tailEnd/>
          </a:ln>
        </p:spPr>
        <p:txBody>
          <a:bodyPr/>
          <a:lstStyle/>
          <a:p>
            <a:endParaRPr lang="vi-VN"/>
          </a:p>
        </p:txBody>
      </p:sp>
      <p:sp>
        <p:nvSpPr>
          <p:cNvPr id="5" name="Line 29"/>
          <p:cNvSpPr>
            <a:spLocks noChangeShapeType="1"/>
          </p:cNvSpPr>
          <p:nvPr/>
        </p:nvSpPr>
        <p:spPr bwMode="auto">
          <a:xfrm flipH="1">
            <a:off x="5804452" y="1752600"/>
            <a:ext cx="152400" cy="381000"/>
          </a:xfrm>
          <a:prstGeom prst="line">
            <a:avLst/>
          </a:prstGeom>
          <a:noFill/>
          <a:ln w="57150">
            <a:solidFill>
              <a:srgbClr val="FF0000"/>
            </a:solidFill>
            <a:round/>
            <a:headEnd/>
            <a:tailEnd/>
          </a:ln>
        </p:spPr>
        <p:txBody>
          <a:bodyPr/>
          <a:lstStyle/>
          <a:p>
            <a:endParaRPr lang="vi-VN"/>
          </a:p>
        </p:txBody>
      </p:sp>
      <p:sp>
        <p:nvSpPr>
          <p:cNvPr id="6" name="Line 29"/>
          <p:cNvSpPr>
            <a:spLocks noChangeShapeType="1"/>
          </p:cNvSpPr>
          <p:nvPr/>
        </p:nvSpPr>
        <p:spPr bwMode="auto">
          <a:xfrm flipH="1">
            <a:off x="4191000" y="2209800"/>
            <a:ext cx="152400" cy="381000"/>
          </a:xfrm>
          <a:prstGeom prst="line">
            <a:avLst/>
          </a:prstGeom>
          <a:noFill/>
          <a:ln w="57150">
            <a:solidFill>
              <a:srgbClr val="FF0000"/>
            </a:solidFill>
            <a:round/>
            <a:headEnd/>
            <a:tailEnd/>
          </a:ln>
        </p:spPr>
        <p:txBody>
          <a:bodyPr/>
          <a:lstStyle/>
          <a:p>
            <a:endParaRPr lang="vi-VN"/>
          </a:p>
        </p:txBody>
      </p:sp>
      <p:cxnSp>
        <p:nvCxnSpPr>
          <p:cNvPr id="7" name="Straight Connector 6"/>
          <p:cNvCxnSpPr/>
          <p:nvPr/>
        </p:nvCxnSpPr>
        <p:spPr>
          <a:xfrm>
            <a:off x="1828800" y="2514600"/>
            <a:ext cx="2286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43400" y="2514600"/>
            <a:ext cx="1066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72400" y="2514600"/>
            <a:ext cx="1219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438400"/>
            <a:ext cx="8229600" cy="23622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2800" b="1" i="0" u="none" strike="noStrike" kern="1200" cap="none" spc="0" normalizeH="0" baseline="0" noProof="0" dirty="0" smtClean="0">
                <a:ln>
                  <a:noFill/>
                </a:ln>
                <a:solidFill>
                  <a:srgbClr val="FF0000"/>
                </a:solidFill>
                <a:effectLst/>
                <a:uLnTx/>
                <a:uFillTx/>
                <a:latin typeface="+mj-lt"/>
                <a:ea typeface="+mj-ea"/>
                <a:cs typeface="+mj-cs"/>
              </a:rPr>
              <a:t>NỘI</a:t>
            </a:r>
            <a:r>
              <a:rPr kumimoji="0" lang="vi-VN" sz="2800" b="1" i="0" u="none" strike="noStrike" kern="1200" cap="none" spc="0" normalizeH="0" noProof="0" dirty="0" smtClean="0">
                <a:ln>
                  <a:noFill/>
                </a:ln>
                <a:solidFill>
                  <a:srgbClr val="FF0000"/>
                </a:solidFill>
                <a:effectLst/>
                <a:uLnTx/>
                <a:uFillTx/>
                <a:latin typeface="+mj-lt"/>
                <a:ea typeface="+mj-ea"/>
                <a:cs typeface="+mj-cs"/>
              </a:rPr>
              <a:t> DUNG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vi-VN" sz="2800" b="1"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vi-VN" sz="2800" b="1" dirty="0" smtClean="0">
                <a:solidFill>
                  <a:srgbClr val="0000FF"/>
                </a:solidFill>
                <a:latin typeface="+mj-lt"/>
                <a:ea typeface="+mj-ea"/>
                <a:cs typeface="+mj-cs"/>
              </a:rPr>
              <a:t>Ca ngợi phẩm chất tốt đẹp của người ở làng quê và tình cảm thủy chung của người thành phố với người đã giúp đỡ mình lúc gian khổ, khó khăn</a:t>
            </a:r>
            <a:r>
              <a:rPr lang="vi-VN" sz="2800" b="1" dirty="0" smtClean="0">
                <a:latin typeface="+mj-lt"/>
                <a:ea typeface="+mj-ea"/>
                <a:cs typeface="+mj-cs"/>
              </a:rPr>
              <a:t>.</a:t>
            </a:r>
            <a:endParaRPr kumimoji="0" lang="vi-VN" sz="2800" b="1"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vi-VN" sz="2800" b="1"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vi-VN" sz="2200" b="1" dirty="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vi-VN" sz="2200" b="1"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vi-VN" sz="2200" b="1" i="0" u="none" strike="noStrike" kern="1200" cap="none" spc="0" normalizeH="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vi-VN" sz="22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0" y="499437"/>
            <a:ext cx="8839200" cy="6173998"/>
          </a:xfrm>
          <a:prstGeom prst="rect">
            <a:avLst/>
          </a:prstGeom>
          <a:noFill/>
          <a:ln w="9525">
            <a:noFill/>
            <a:miter lim="800000"/>
            <a:headEnd/>
            <a:tailEnd/>
          </a:ln>
        </p:spPr>
        <p:txBody>
          <a:bodyPr wrap="square">
            <a:spAutoFit/>
          </a:bodyPr>
          <a:lstStyle/>
          <a:p>
            <a:pPr marL="342900" indent="-342900"/>
            <a:r>
              <a:rPr lang="en-US" b="1" dirty="0"/>
              <a:t>    </a:t>
            </a:r>
            <a:endParaRPr lang="en-US" sz="1700" b="1" dirty="0"/>
          </a:p>
          <a:p>
            <a:pPr marL="342900" indent="-342900" algn="just">
              <a:lnSpc>
                <a:spcPct val="120000"/>
              </a:lnSpc>
            </a:pPr>
            <a:r>
              <a:rPr lang="en-US" sz="1700" b="1" dirty="0"/>
              <a:t>     </a:t>
            </a:r>
            <a:r>
              <a:rPr lang="en-US" sz="2200" b="1" dirty="0"/>
              <a:t>2. </a:t>
            </a:r>
            <a:r>
              <a:rPr lang="en-US" sz="2200" b="1" dirty="0" err="1"/>
              <a:t>Chỗ</a:t>
            </a:r>
            <a:r>
              <a:rPr lang="en-US" sz="2200" b="1" dirty="0"/>
              <a:t> </a:t>
            </a:r>
            <a:r>
              <a:rPr lang="en-US" sz="2200" b="1" dirty="0" err="1"/>
              <a:t>vui</a:t>
            </a:r>
            <a:r>
              <a:rPr lang="en-US" sz="2200" b="1" dirty="0"/>
              <a:t> </a:t>
            </a:r>
            <a:r>
              <a:rPr lang="en-US" sz="2200" b="1" dirty="0" err="1"/>
              <a:t>nhất</a:t>
            </a:r>
            <a:r>
              <a:rPr lang="en-US" sz="2200" b="1" dirty="0"/>
              <a:t> </a:t>
            </a:r>
            <a:r>
              <a:rPr lang="en-US" sz="2200" b="1" dirty="0" err="1"/>
              <a:t>là</a:t>
            </a:r>
            <a:r>
              <a:rPr lang="en-US" sz="2200" b="1" dirty="0"/>
              <a:t> </a:t>
            </a:r>
            <a:r>
              <a:rPr lang="en-US" sz="2200" b="1" dirty="0" err="1"/>
              <a:t>công</a:t>
            </a:r>
            <a:r>
              <a:rPr lang="en-US" sz="2200" b="1" dirty="0"/>
              <a:t> </a:t>
            </a:r>
            <a:r>
              <a:rPr lang="en-US" sz="2200" b="1" dirty="0" err="1"/>
              <a:t>viên</a:t>
            </a:r>
            <a:r>
              <a:rPr lang="en-US" sz="2200" b="1" dirty="0"/>
              <a:t>. Ở </a:t>
            </a:r>
            <a:r>
              <a:rPr lang="en-US" sz="2200" b="1" dirty="0" err="1"/>
              <a:t>đây</a:t>
            </a:r>
            <a:r>
              <a:rPr lang="en-US" sz="2200" b="1" dirty="0"/>
              <a:t>, </a:t>
            </a:r>
            <a:r>
              <a:rPr lang="en-US" sz="2200" b="1" dirty="0" err="1"/>
              <a:t>bên</a:t>
            </a:r>
            <a:r>
              <a:rPr lang="en-US" sz="2200" b="1" dirty="0"/>
              <a:t> </a:t>
            </a:r>
            <a:r>
              <a:rPr lang="en-US" sz="2200" b="1" dirty="0" err="1"/>
              <a:t>cạnh</a:t>
            </a:r>
            <a:r>
              <a:rPr lang="en-US" sz="2200" b="1" dirty="0"/>
              <a:t> </a:t>
            </a:r>
            <a:r>
              <a:rPr lang="en-US" sz="2200" b="1" dirty="0" err="1"/>
              <a:t>vườn</a:t>
            </a:r>
            <a:r>
              <a:rPr lang="en-US" sz="2200" b="1" dirty="0"/>
              <a:t> </a:t>
            </a:r>
            <a:r>
              <a:rPr lang="en-US" sz="2200" b="1" dirty="0" err="1"/>
              <a:t>hoa</a:t>
            </a:r>
            <a:r>
              <a:rPr lang="en-US" sz="2200" b="1" dirty="0"/>
              <a:t> </a:t>
            </a:r>
            <a:r>
              <a:rPr lang="en-US" sz="2200" b="1" dirty="0" err="1"/>
              <a:t>có</a:t>
            </a:r>
            <a:r>
              <a:rPr lang="en-US" sz="2200" b="1" dirty="0"/>
              <a:t> </a:t>
            </a:r>
            <a:r>
              <a:rPr lang="en-US" sz="2200" b="1" dirty="0" err="1"/>
              <a:t>cầu</a:t>
            </a:r>
            <a:r>
              <a:rPr lang="en-US" sz="2200" b="1" dirty="0"/>
              <a:t> </a:t>
            </a:r>
            <a:r>
              <a:rPr lang="en-US" sz="2200" b="1" dirty="0" err="1"/>
              <a:t>trượt</a:t>
            </a:r>
            <a:r>
              <a:rPr lang="en-US" sz="2200" b="1" dirty="0"/>
              <a:t>, </a:t>
            </a:r>
            <a:r>
              <a:rPr lang="en-US" sz="2200" b="1" dirty="0" err="1"/>
              <a:t>đu</a:t>
            </a:r>
            <a:r>
              <a:rPr lang="en-US" sz="2200" b="1" dirty="0"/>
              <a:t> quay, </a:t>
            </a:r>
            <a:r>
              <a:rPr lang="en-US" sz="2200" b="1" dirty="0" err="1"/>
              <a:t>có</a:t>
            </a:r>
            <a:r>
              <a:rPr lang="en-US" sz="2200" b="1" dirty="0"/>
              <a:t> </a:t>
            </a:r>
            <a:r>
              <a:rPr lang="en-US" sz="2200" b="1" dirty="0" err="1"/>
              <a:t>cả</a:t>
            </a:r>
            <a:r>
              <a:rPr lang="en-US" sz="2200" b="1" dirty="0"/>
              <a:t> </a:t>
            </a:r>
            <a:r>
              <a:rPr lang="en-US" sz="2200" b="1" dirty="0" err="1"/>
              <a:t>một</a:t>
            </a:r>
            <a:r>
              <a:rPr lang="en-US" sz="2200" b="1" dirty="0"/>
              <a:t> </a:t>
            </a:r>
            <a:r>
              <a:rPr lang="en-US" sz="2200" b="1" dirty="0" err="1"/>
              <a:t>cái</a:t>
            </a:r>
            <a:r>
              <a:rPr lang="en-US" sz="2200" b="1" dirty="0"/>
              <a:t> </a:t>
            </a:r>
            <a:r>
              <a:rPr lang="en-US" sz="2200" b="1" dirty="0" err="1"/>
              <a:t>hồ</a:t>
            </a:r>
            <a:r>
              <a:rPr lang="en-US" sz="2200" b="1" dirty="0"/>
              <a:t> </a:t>
            </a:r>
            <a:r>
              <a:rPr lang="en-US" sz="2200" b="1" dirty="0" err="1"/>
              <a:t>lớn</a:t>
            </a:r>
            <a:r>
              <a:rPr lang="en-US" sz="2200" b="1" dirty="0"/>
              <a:t>. </a:t>
            </a:r>
            <a:r>
              <a:rPr lang="fr-FR" sz="2200" b="1" dirty="0" err="1"/>
              <a:t>Mến</a:t>
            </a:r>
            <a:r>
              <a:rPr lang="fr-FR" sz="2200" b="1" dirty="0"/>
              <a:t> </a:t>
            </a:r>
            <a:r>
              <a:rPr lang="fr-FR" sz="2200" b="1" dirty="0" err="1"/>
              <a:t>rất</a:t>
            </a:r>
            <a:r>
              <a:rPr lang="fr-FR" sz="2200" b="1" dirty="0"/>
              <a:t> </a:t>
            </a:r>
            <a:r>
              <a:rPr lang="fr-FR" sz="2200" b="1" dirty="0" err="1"/>
              <a:t>thích</a:t>
            </a:r>
            <a:r>
              <a:rPr lang="fr-FR" sz="2200" b="1" dirty="0"/>
              <a:t> </a:t>
            </a:r>
            <a:r>
              <a:rPr lang="fr-FR" sz="2200" b="1" dirty="0" err="1"/>
              <a:t>chơi</a:t>
            </a:r>
            <a:r>
              <a:rPr lang="fr-FR" sz="2200" b="1" dirty="0"/>
              <a:t> ở </a:t>
            </a:r>
            <a:r>
              <a:rPr lang="fr-FR" sz="2200" b="1" dirty="0" err="1"/>
              <a:t>ven</a:t>
            </a:r>
            <a:r>
              <a:rPr lang="fr-FR" sz="2200" b="1" dirty="0"/>
              <a:t> </a:t>
            </a:r>
            <a:r>
              <a:rPr lang="fr-FR" sz="2200" b="1" dirty="0" err="1"/>
              <a:t>hồ</a:t>
            </a:r>
            <a:r>
              <a:rPr lang="fr-FR" sz="2200" b="1" dirty="0"/>
              <a:t>. </a:t>
            </a:r>
            <a:r>
              <a:rPr lang="fr-FR" sz="2200" b="1" dirty="0" err="1"/>
              <a:t>Hồ</a:t>
            </a:r>
            <a:r>
              <a:rPr lang="fr-FR" sz="2200" b="1" dirty="0"/>
              <a:t> </a:t>
            </a:r>
            <a:r>
              <a:rPr lang="fr-FR" sz="2200" b="1" dirty="0" err="1"/>
              <a:t>này</a:t>
            </a:r>
            <a:r>
              <a:rPr lang="fr-FR" sz="2200" b="1" dirty="0"/>
              <a:t> </a:t>
            </a:r>
            <a:r>
              <a:rPr lang="fr-FR" sz="2200" b="1" dirty="0" err="1"/>
              <a:t>rộng</a:t>
            </a:r>
            <a:r>
              <a:rPr lang="fr-FR" sz="2200" b="1" dirty="0"/>
              <a:t> </a:t>
            </a:r>
            <a:r>
              <a:rPr lang="fr-FR" sz="2200" b="1" dirty="0" err="1"/>
              <a:t>hơn</a:t>
            </a:r>
            <a:r>
              <a:rPr lang="fr-FR" sz="2200" b="1" dirty="0"/>
              <a:t> </a:t>
            </a:r>
            <a:r>
              <a:rPr lang="fr-FR" sz="2200" b="1" dirty="0" err="1"/>
              <a:t>cái</a:t>
            </a:r>
            <a:r>
              <a:rPr lang="fr-FR" sz="2200" b="1" dirty="0"/>
              <a:t> </a:t>
            </a:r>
            <a:r>
              <a:rPr lang="fr-FR" sz="2200" b="1" dirty="0" err="1"/>
              <a:t>đầm</a:t>
            </a:r>
            <a:r>
              <a:rPr lang="fr-FR" sz="2200" b="1" dirty="0"/>
              <a:t> ở </a:t>
            </a:r>
            <a:r>
              <a:rPr lang="fr-FR" sz="2200" b="1" dirty="0" err="1"/>
              <a:t>làng</a:t>
            </a:r>
            <a:r>
              <a:rPr lang="fr-FR" sz="2200" b="1" dirty="0"/>
              <a:t> </a:t>
            </a:r>
            <a:r>
              <a:rPr lang="fr-FR" sz="2200" b="1" dirty="0" err="1"/>
              <a:t>của</a:t>
            </a:r>
            <a:r>
              <a:rPr lang="fr-FR" sz="2200" b="1" dirty="0"/>
              <a:t> </a:t>
            </a:r>
            <a:r>
              <a:rPr lang="fr-FR" sz="2200" b="1" dirty="0" err="1" smtClean="0"/>
              <a:t>Mến</a:t>
            </a:r>
            <a:r>
              <a:rPr lang="fr-FR" sz="2200" b="1" dirty="0" smtClean="0"/>
              <a:t> </a:t>
            </a:r>
            <a:r>
              <a:rPr lang="fr-FR" sz="2200" b="1" dirty="0" err="1"/>
              <a:t>nhưng</a:t>
            </a:r>
            <a:r>
              <a:rPr lang="fr-FR" sz="2200" b="1" dirty="0"/>
              <a:t> </a:t>
            </a:r>
            <a:r>
              <a:rPr lang="fr-FR" sz="2200" b="1" dirty="0" err="1"/>
              <a:t>không</a:t>
            </a:r>
            <a:r>
              <a:rPr lang="fr-FR" sz="2200" b="1" dirty="0"/>
              <a:t> </a:t>
            </a:r>
            <a:r>
              <a:rPr lang="fr-FR" sz="2200" b="1" dirty="0" err="1"/>
              <a:t>trồng</a:t>
            </a:r>
            <a:r>
              <a:rPr lang="fr-FR" sz="2200" b="1" dirty="0"/>
              <a:t> sen. </a:t>
            </a:r>
            <a:r>
              <a:rPr lang="fr-FR" sz="2200" b="1" dirty="0" err="1"/>
              <a:t>Nhìn</a:t>
            </a:r>
            <a:r>
              <a:rPr lang="fr-FR" sz="2200" b="1" dirty="0"/>
              <a:t> </a:t>
            </a:r>
            <a:r>
              <a:rPr lang="fr-FR" sz="2200" b="1" dirty="0" err="1"/>
              <a:t>mặt</a:t>
            </a:r>
            <a:r>
              <a:rPr lang="fr-FR" sz="2200" b="1" dirty="0"/>
              <a:t> </a:t>
            </a:r>
            <a:r>
              <a:rPr lang="fr-FR" sz="2200" b="1" dirty="0" err="1"/>
              <a:t>hồ</a:t>
            </a:r>
            <a:r>
              <a:rPr lang="fr-FR" sz="2200" b="1" dirty="0"/>
              <a:t> </a:t>
            </a:r>
            <a:r>
              <a:rPr lang="fr-FR" sz="2200" b="1" dirty="0" err="1"/>
              <a:t>sóng</a:t>
            </a:r>
            <a:r>
              <a:rPr lang="fr-FR" sz="2200" b="1" dirty="0"/>
              <a:t> </a:t>
            </a:r>
            <a:r>
              <a:rPr lang="fr-FR" sz="2200" b="1" dirty="0" err="1"/>
              <a:t>gợn</a:t>
            </a:r>
            <a:r>
              <a:rPr lang="fr-FR" sz="2200" b="1" dirty="0"/>
              <a:t> </a:t>
            </a:r>
            <a:r>
              <a:rPr lang="fr-FR" sz="2200" b="1" dirty="0" err="1"/>
              <a:t>lăn</a:t>
            </a:r>
            <a:r>
              <a:rPr lang="fr-FR" sz="2200" b="1" dirty="0"/>
              <a:t> </a:t>
            </a:r>
            <a:r>
              <a:rPr lang="fr-FR" sz="2200" b="1" dirty="0" err="1"/>
              <a:t>tăn</a:t>
            </a:r>
            <a:r>
              <a:rPr lang="fr-FR" sz="2200" b="1" dirty="0"/>
              <a:t>, </a:t>
            </a:r>
            <a:r>
              <a:rPr lang="fr-FR" sz="2200" b="1" dirty="0" err="1"/>
              <a:t>hai</a:t>
            </a:r>
            <a:r>
              <a:rPr lang="fr-FR" sz="2200" b="1" dirty="0"/>
              <a:t> </a:t>
            </a:r>
            <a:r>
              <a:rPr lang="fr-FR" sz="2200" b="1" dirty="0" err="1"/>
              <a:t>đứa</a:t>
            </a:r>
            <a:r>
              <a:rPr lang="fr-FR" sz="2200" b="1" dirty="0"/>
              <a:t> </a:t>
            </a:r>
            <a:r>
              <a:rPr lang="fr-FR" sz="2200" b="1" dirty="0" err="1"/>
              <a:t>nhắc</a:t>
            </a:r>
            <a:r>
              <a:rPr lang="fr-FR" sz="2200" b="1" dirty="0"/>
              <a:t> </a:t>
            </a:r>
            <a:r>
              <a:rPr lang="fr-FR" sz="2200" b="1" dirty="0" err="1"/>
              <a:t>lại</a:t>
            </a:r>
            <a:r>
              <a:rPr lang="fr-FR" sz="2200" b="1" dirty="0"/>
              <a:t> </a:t>
            </a:r>
            <a:r>
              <a:rPr lang="fr-FR" sz="2200" b="1" dirty="0" err="1"/>
              <a:t>chuyện</a:t>
            </a:r>
            <a:r>
              <a:rPr lang="fr-FR" sz="2200" b="1" dirty="0"/>
              <a:t> </a:t>
            </a:r>
            <a:r>
              <a:rPr lang="fr-FR" sz="2200" b="1" dirty="0" err="1"/>
              <a:t>hồi</a:t>
            </a:r>
            <a:r>
              <a:rPr lang="fr-FR" sz="2200" b="1" dirty="0"/>
              <a:t> </a:t>
            </a:r>
            <a:r>
              <a:rPr lang="fr-FR" sz="2200" b="1" dirty="0" err="1"/>
              <a:t>nào</a:t>
            </a:r>
            <a:r>
              <a:rPr lang="fr-FR" sz="2200" b="1" dirty="0"/>
              <a:t> </a:t>
            </a:r>
            <a:r>
              <a:rPr lang="fr-FR" sz="2200" b="1" dirty="0" err="1"/>
              <a:t>bơi</a:t>
            </a:r>
            <a:r>
              <a:rPr lang="fr-FR" sz="2200" b="1" dirty="0"/>
              <a:t> </a:t>
            </a:r>
            <a:r>
              <a:rPr lang="fr-FR" sz="2200" b="1" dirty="0" err="1"/>
              <a:t>thuyền</a:t>
            </a:r>
            <a:r>
              <a:rPr lang="fr-FR" sz="2200" b="1" dirty="0"/>
              <a:t> </a:t>
            </a:r>
            <a:r>
              <a:rPr lang="fr-FR" sz="2200" b="1" dirty="0" err="1"/>
              <a:t>thúng</a:t>
            </a:r>
            <a:r>
              <a:rPr lang="fr-FR" sz="2200" b="1" dirty="0"/>
              <a:t> ra </a:t>
            </a:r>
            <a:r>
              <a:rPr lang="fr-FR" sz="2200" b="1" dirty="0" err="1"/>
              <a:t>giữa</a:t>
            </a:r>
            <a:r>
              <a:rPr lang="fr-FR" sz="2200" b="1" dirty="0"/>
              <a:t> </a:t>
            </a:r>
            <a:r>
              <a:rPr lang="fr-FR" sz="2200" b="1" dirty="0" err="1"/>
              <a:t>đầm</a:t>
            </a:r>
            <a:r>
              <a:rPr lang="fr-FR" sz="2200" b="1" dirty="0"/>
              <a:t> </a:t>
            </a:r>
            <a:r>
              <a:rPr lang="fr-FR" sz="2200" b="1" dirty="0" err="1"/>
              <a:t>hái</a:t>
            </a:r>
            <a:r>
              <a:rPr lang="fr-FR" sz="2200" b="1" dirty="0"/>
              <a:t> </a:t>
            </a:r>
            <a:r>
              <a:rPr lang="fr-FR" sz="2200" b="1" dirty="0" err="1"/>
              <a:t>hoa</a:t>
            </a:r>
            <a:r>
              <a:rPr lang="fr-FR" sz="2200" b="1" dirty="0"/>
              <a:t>. </a:t>
            </a:r>
            <a:r>
              <a:rPr lang="fr-FR" sz="2200" b="1" dirty="0" err="1"/>
              <a:t>Đang</a:t>
            </a:r>
            <a:r>
              <a:rPr lang="fr-FR" sz="2200" b="1" dirty="0"/>
              <a:t> </a:t>
            </a:r>
            <a:r>
              <a:rPr lang="fr-FR" sz="2200" b="1" dirty="0" err="1"/>
              <a:t>mải</a:t>
            </a:r>
            <a:r>
              <a:rPr lang="fr-FR" sz="2200" b="1" dirty="0"/>
              <a:t> </a:t>
            </a:r>
            <a:r>
              <a:rPr lang="fr-FR" sz="2200" b="1" dirty="0" err="1"/>
              <a:t>chuyện</a:t>
            </a:r>
            <a:r>
              <a:rPr lang="fr-FR" sz="2200" b="1" dirty="0"/>
              <a:t>, </a:t>
            </a:r>
            <a:r>
              <a:rPr lang="fr-FR" sz="2200" b="1" dirty="0" err="1"/>
              <a:t>bỗng</a:t>
            </a:r>
            <a:r>
              <a:rPr lang="fr-FR" sz="2200" b="1" dirty="0"/>
              <a:t> </a:t>
            </a:r>
            <a:r>
              <a:rPr lang="fr-FR" sz="2200" b="1" dirty="0" err="1"/>
              <a:t>các</a:t>
            </a:r>
            <a:r>
              <a:rPr lang="fr-FR" sz="2200" b="1" dirty="0"/>
              <a:t> </a:t>
            </a:r>
            <a:r>
              <a:rPr lang="fr-FR" sz="2200" b="1" dirty="0" err="1"/>
              <a:t>em</a:t>
            </a:r>
            <a:r>
              <a:rPr lang="fr-FR" sz="2200" b="1" dirty="0"/>
              <a:t> </a:t>
            </a:r>
            <a:r>
              <a:rPr lang="fr-FR" sz="2200" b="1" dirty="0" err="1"/>
              <a:t>nghe</a:t>
            </a:r>
            <a:r>
              <a:rPr lang="fr-FR" sz="2200" b="1" dirty="0"/>
              <a:t> </a:t>
            </a:r>
            <a:r>
              <a:rPr lang="fr-FR" sz="2200" b="1" dirty="0" err="1"/>
              <a:t>thấy</a:t>
            </a:r>
            <a:r>
              <a:rPr lang="fr-FR" sz="2200" b="1" dirty="0"/>
              <a:t> </a:t>
            </a:r>
            <a:r>
              <a:rPr lang="fr-FR" sz="2200" b="1" dirty="0" err="1"/>
              <a:t>tiếng</a:t>
            </a:r>
            <a:r>
              <a:rPr lang="fr-FR" sz="2200" b="1" dirty="0"/>
              <a:t> </a:t>
            </a:r>
            <a:r>
              <a:rPr lang="fr-FR" sz="2200" b="1" dirty="0" err="1"/>
              <a:t>kêu</a:t>
            </a:r>
            <a:r>
              <a:rPr lang="fr-FR" sz="2200" b="1" dirty="0"/>
              <a:t> </a:t>
            </a:r>
            <a:r>
              <a:rPr lang="fr-FR" sz="2200" b="1" dirty="0" err="1"/>
              <a:t>cứu</a:t>
            </a:r>
            <a:r>
              <a:rPr lang="fr-FR" sz="2200" b="1" dirty="0"/>
              <a:t> </a:t>
            </a:r>
            <a:r>
              <a:rPr lang="fr-FR" sz="2200" b="1" dirty="0" err="1"/>
              <a:t>thất</a:t>
            </a:r>
            <a:r>
              <a:rPr lang="fr-FR" sz="2200" b="1" dirty="0"/>
              <a:t> </a:t>
            </a:r>
            <a:r>
              <a:rPr lang="fr-FR" sz="2200" b="1" dirty="0" err="1" smtClean="0"/>
              <a:t>thanh</a:t>
            </a:r>
            <a:r>
              <a:rPr lang="fr-FR" sz="2200" b="1" dirty="0" smtClean="0"/>
              <a:t>:</a:t>
            </a:r>
            <a:endParaRPr lang="fr-FR" sz="2200" b="1" dirty="0"/>
          </a:p>
          <a:p>
            <a:pPr marL="342900" indent="-342900" algn="just">
              <a:lnSpc>
                <a:spcPct val="120000"/>
              </a:lnSpc>
            </a:pPr>
            <a:r>
              <a:rPr lang="fr-FR" sz="2200" b="1" dirty="0"/>
              <a:t>        - </a:t>
            </a:r>
            <a:r>
              <a:rPr lang="fr-FR" sz="2200" b="1" dirty="0" err="1"/>
              <a:t>Cứu</a:t>
            </a:r>
            <a:r>
              <a:rPr lang="fr-FR" sz="2200" b="1" dirty="0"/>
              <a:t> </a:t>
            </a:r>
            <a:r>
              <a:rPr lang="fr-FR" sz="2200" b="1" dirty="0" err="1"/>
              <a:t>với</a:t>
            </a:r>
            <a:r>
              <a:rPr lang="fr-FR" sz="2200" b="1" dirty="0"/>
              <a:t> !</a:t>
            </a:r>
          </a:p>
          <a:p>
            <a:pPr marL="342900" indent="-342900" algn="just">
              <a:lnSpc>
                <a:spcPct val="120000"/>
              </a:lnSpc>
            </a:pPr>
            <a:r>
              <a:rPr lang="fr-FR" sz="2200" b="1" dirty="0" smtClean="0"/>
              <a:t>     </a:t>
            </a:r>
            <a:r>
              <a:rPr lang="fr-FR" sz="2200" b="1" dirty="0" err="1" smtClean="0"/>
              <a:t>Thành</a:t>
            </a:r>
            <a:r>
              <a:rPr lang="fr-FR" sz="2200" b="1" dirty="0" smtClean="0"/>
              <a:t> </a:t>
            </a:r>
            <a:r>
              <a:rPr lang="fr-FR" sz="2200" b="1" dirty="0" err="1"/>
              <a:t>chưa</a:t>
            </a:r>
            <a:r>
              <a:rPr lang="fr-FR" sz="2200" b="1" dirty="0"/>
              <a:t> </a:t>
            </a:r>
            <a:r>
              <a:rPr lang="fr-FR" sz="2200" b="1" dirty="0" err="1"/>
              <a:t>kịp</a:t>
            </a:r>
            <a:r>
              <a:rPr lang="fr-FR" sz="2200" b="1" dirty="0"/>
              <a:t> </a:t>
            </a:r>
            <a:r>
              <a:rPr lang="fr-FR" sz="2200" b="1" dirty="0" err="1"/>
              <a:t>hiểu</a:t>
            </a:r>
            <a:r>
              <a:rPr lang="fr-FR" sz="2200" b="1" dirty="0"/>
              <a:t> </a:t>
            </a:r>
            <a:r>
              <a:rPr lang="fr-FR" sz="2200" b="1" dirty="0" err="1"/>
              <a:t>chuyện</a:t>
            </a:r>
            <a:r>
              <a:rPr lang="fr-FR" sz="2200" b="1" dirty="0"/>
              <a:t> </a:t>
            </a:r>
            <a:r>
              <a:rPr lang="fr-FR" sz="2200" b="1" dirty="0" err="1"/>
              <a:t>gì</a:t>
            </a:r>
            <a:r>
              <a:rPr lang="fr-FR" sz="2200" b="1" dirty="0"/>
              <a:t> </a:t>
            </a:r>
            <a:r>
              <a:rPr lang="fr-FR" sz="2200" b="1" dirty="0" err="1"/>
              <a:t>đã</a:t>
            </a:r>
            <a:r>
              <a:rPr lang="fr-FR" sz="2200" b="1" dirty="0"/>
              <a:t> </a:t>
            </a:r>
            <a:r>
              <a:rPr lang="fr-FR" sz="2200" b="1" dirty="0" err="1"/>
              <a:t>thấy</a:t>
            </a:r>
            <a:r>
              <a:rPr lang="fr-FR" sz="2200" b="1" dirty="0"/>
              <a:t> </a:t>
            </a:r>
            <a:r>
              <a:rPr lang="fr-FR" sz="2200" b="1" dirty="0" err="1"/>
              <a:t>Mến</a:t>
            </a:r>
            <a:r>
              <a:rPr lang="fr-FR" sz="2200" b="1" dirty="0"/>
              <a:t> lao </a:t>
            </a:r>
            <a:r>
              <a:rPr lang="fr-FR" sz="2200" b="1" dirty="0" err="1"/>
              <a:t>xuống</a:t>
            </a:r>
            <a:r>
              <a:rPr lang="fr-FR" sz="2200" b="1" dirty="0"/>
              <a:t> </a:t>
            </a:r>
            <a:r>
              <a:rPr lang="fr-FR" sz="2200" b="1" dirty="0" err="1"/>
              <a:t>nước</a:t>
            </a:r>
            <a:r>
              <a:rPr lang="fr-FR" sz="2200" b="1" dirty="0"/>
              <a:t>. </a:t>
            </a:r>
            <a:r>
              <a:rPr lang="fr-FR" sz="2200" b="1" dirty="0" err="1"/>
              <a:t>Giữa</a:t>
            </a:r>
            <a:r>
              <a:rPr lang="fr-FR" sz="2200" b="1" dirty="0"/>
              <a:t> </a:t>
            </a:r>
            <a:r>
              <a:rPr lang="fr-FR" sz="2200" b="1" dirty="0" err="1"/>
              <a:t>hồ</a:t>
            </a:r>
            <a:r>
              <a:rPr lang="fr-FR" sz="2200" b="1" dirty="0"/>
              <a:t>, </a:t>
            </a:r>
            <a:r>
              <a:rPr lang="fr-FR" sz="2200" b="1" dirty="0" err="1"/>
              <a:t>một</a:t>
            </a:r>
            <a:r>
              <a:rPr lang="fr-FR" sz="2200" b="1" dirty="0"/>
              <a:t> </a:t>
            </a:r>
            <a:r>
              <a:rPr lang="fr-FR" sz="2200" b="1" dirty="0" err="1"/>
              <a:t>cậu</a:t>
            </a:r>
            <a:r>
              <a:rPr lang="fr-FR" sz="2200" b="1" dirty="0"/>
              <a:t> bé </a:t>
            </a:r>
            <a:r>
              <a:rPr lang="fr-FR" sz="2200" b="1" dirty="0" err="1"/>
              <a:t>đang</a:t>
            </a:r>
            <a:r>
              <a:rPr lang="fr-FR" sz="2200" b="1" dirty="0"/>
              <a:t> </a:t>
            </a:r>
            <a:r>
              <a:rPr lang="fr-FR" sz="2200" b="1" dirty="0" err="1"/>
              <a:t>vùng</a:t>
            </a:r>
            <a:r>
              <a:rPr lang="fr-FR" sz="2200" b="1" dirty="0"/>
              <a:t> </a:t>
            </a:r>
            <a:r>
              <a:rPr lang="fr-FR" sz="2200" b="1" dirty="0" err="1"/>
              <a:t>vẫy</a:t>
            </a:r>
            <a:r>
              <a:rPr lang="fr-FR" sz="2200" b="1" dirty="0"/>
              <a:t> </a:t>
            </a:r>
            <a:r>
              <a:rPr lang="fr-FR" sz="2200" b="1" dirty="0" err="1"/>
              <a:t>tuyệt</a:t>
            </a:r>
            <a:r>
              <a:rPr lang="fr-FR" sz="2200" b="1" dirty="0"/>
              <a:t> </a:t>
            </a:r>
            <a:r>
              <a:rPr lang="fr-FR" sz="2200" b="1" dirty="0" err="1"/>
              <a:t>vọng</a:t>
            </a:r>
            <a:r>
              <a:rPr lang="fr-FR" sz="2200" b="1" dirty="0"/>
              <a:t>. </a:t>
            </a:r>
            <a:r>
              <a:rPr lang="fr-FR" sz="2200" b="1" dirty="0" err="1"/>
              <a:t>Trên</a:t>
            </a:r>
            <a:r>
              <a:rPr lang="fr-FR" sz="2200" b="1" dirty="0"/>
              <a:t> </a:t>
            </a:r>
            <a:r>
              <a:rPr lang="fr-FR" sz="2200" b="1" dirty="0" err="1"/>
              <a:t>bờ</a:t>
            </a:r>
            <a:r>
              <a:rPr lang="fr-FR" sz="2200" b="1" dirty="0"/>
              <a:t>, </a:t>
            </a:r>
            <a:r>
              <a:rPr lang="fr-FR" sz="2200" b="1" dirty="0" err="1"/>
              <a:t>mấy</a:t>
            </a:r>
            <a:r>
              <a:rPr lang="fr-FR" sz="2200" b="1" dirty="0"/>
              <a:t> </a:t>
            </a:r>
            <a:r>
              <a:rPr lang="fr-FR" sz="2200" b="1" dirty="0" err="1"/>
              <a:t>chú</a:t>
            </a:r>
            <a:r>
              <a:rPr lang="fr-FR" sz="2200" b="1" dirty="0"/>
              <a:t> bé </a:t>
            </a:r>
            <a:r>
              <a:rPr lang="fr-FR" sz="2200" b="1" dirty="0" err="1"/>
              <a:t>ướt</a:t>
            </a:r>
            <a:r>
              <a:rPr lang="fr-FR" sz="2200" b="1" dirty="0"/>
              <a:t> </a:t>
            </a:r>
            <a:r>
              <a:rPr lang="fr-FR" sz="2200" b="1" dirty="0" err="1"/>
              <a:t>lướt</a:t>
            </a:r>
            <a:r>
              <a:rPr lang="fr-FR" sz="2200" b="1" dirty="0"/>
              <a:t> </a:t>
            </a:r>
            <a:r>
              <a:rPr lang="fr-FR" sz="2200" b="1" dirty="0" err="1"/>
              <a:t>thướt</a:t>
            </a:r>
            <a:r>
              <a:rPr lang="fr-FR" sz="2200" b="1" dirty="0"/>
              <a:t> </a:t>
            </a:r>
            <a:r>
              <a:rPr lang="fr-FR" sz="2200" b="1" dirty="0" err="1"/>
              <a:t>hốt</a:t>
            </a:r>
            <a:r>
              <a:rPr lang="fr-FR" sz="2200" b="1" dirty="0"/>
              <a:t> </a:t>
            </a:r>
            <a:r>
              <a:rPr lang="fr-FR" sz="2200" b="1" dirty="0" err="1"/>
              <a:t>hoảng</a:t>
            </a:r>
            <a:r>
              <a:rPr lang="fr-FR" sz="2200" b="1" dirty="0"/>
              <a:t> </a:t>
            </a:r>
            <a:r>
              <a:rPr lang="fr-FR" sz="2200" b="1" dirty="0" err="1"/>
              <a:t>kêu</a:t>
            </a:r>
            <a:r>
              <a:rPr lang="fr-FR" sz="2200" b="1" dirty="0"/>
              <a:t> la.</a:t>
            </a:r>
          </a:p>
          <a:p>
            <a:pPr marL="342900" indent="-342900" algn="just">
              <a:lnSpc>
                <a:spcPct val="120000"/>
              </a:lnSpc>
            </a:pPr>
            <a:r>
              <a:rPr lang="fr-FR" sz="2200" b="1" dirty="0" smtClean="0"/>
              <a:t>     </a:t>
            </a:r>
            <a:r>
              <a:rPr lang="fr-FR" sz="2200" b="1" dirty="0" err="1" smtClean="0"/>
              <a:t>Mến</a:t>
            </a:r>
            <a:r>
              <a:rPr lang="fr-FR" sz="2200" b="1" dirty="0" smtClean="0"/>
              <a:t> </a:t>
            </a:r>
            <a:r>
              <a:rPr lang="fr-FR" sz="2200" b="1" dirty="0" err="1"/>
              <a:t>bơi</a:t>
            </a:r>
            <a:r>
              <a:rPr lang="fr-FR" sz="2200" b="1" dirty="0"/>
              <a:t> </a:t>
            </a:r>
            <a:r>
              <a:rPr lang="fr-FR" sz="2200" b="1" dirty="0" err="1"/>
              <a:t>rất</a:t>
            </a:r>
            <a:r>
              <a:rPr lang="fr-FR" sz="2200" b="1" dirty="0"/>
              <a:t> </a:t>
            </a:r>
            <a:r>
              <a:rPr lang="fr-FR" sz="2200" b="1" dirty="0" err="1"/>
              <a:t>nhanh</a:t>
            </a:r>
            <a:r>
              <a:rPr lang="fr-FR" sz="2200" b="1" dirty="0"/>
              <a:t>. </a:t>
            </a:r>
            <a:r>
              <a:rPr lang="fr-FR" sz="2200" b="1" dirty="0" err="1"/>
              <a:t>Chỉ</a:t>
            </a:r>
            <a:r>
              <a:rPr lang="fr-FR" sz="2200" b="1" dirty="0"/>
              <a:t> </a:t>
            </a:r>
            <a:r>
              <a:rPr lang="fr-FR" sz="2200" b="1" dirty="0" err="1"/>
              <a:t>một</a:t>
            </a:r>
            <a:r>
              <a:rPr lang="fr-FR" sz="2200" b="1" dirty="0"/>
              <a:t> </a:t>
            </a:r>
            <a:r>
              <a:rPr lang="fr-FR" sz="2200" b="1" dirty="0" err="1"/>
              <a:t>loáng</a:t>
            </a:r>
            <a:r>
              <a:rPr lang="fr-FR" sz="2200" b="1" dirty="0"/>
              <a:t>, </a:t>
            </a:r>
            <a:r>
              <a:rPr lang="fr-FR" sz="2200" b="1" dirty="0" err="1"/>
              <a:t>em</a:t>
            </a:r>
            <a:r>
              <a:rPr lang="fr-FR" sz="2200" b="1" dirty="0"/>
              <a:t> </a:t>
            </a:r>
            <a:r>
              <a:rPr lang="fr-FR" sz="2200" b="1" dirty="0" err="1"/>
              <a:t>đã</a:t>
            </a:r>
            <a:r>
              <a:rPr lang="fr-FR" sz="2200" b="1" dirty="0"/>
              <a:t> </a:t>
            </a:r>
            <a:r>
              <a:rPr lang="fr-FR" sz="2200" b="1" dirty="0" err="1"/>
              <a:t>đến</a:t>
            </a:r>
            <a:r>
              <a:rPr lang="fr-FR" sz="2200" b="1" dirty="0"/>
              <a:t> </a:t>
            </a:r>
            <a:r>
              <a:rPr lang="fr-FR" sz="2200" b="1" dirty="0" err="1"/>
              <a:t>bên</a:t>
            </a:r>
            <a:r>
              <a:rPr lang="fr-FR" sz="2200" b="1" dirty="0"/>
              <a:t> </a:t>
            </a:r>
            <a:r>
              <a:rPr lang="fr-FR" sz="2200" b="1" dirty="0" err="1"/>
              <a:t>cậu</a:t>
            </a:r>
            <a:r>
              <a:rPr lang="fr-FR" sz="2200" b="1" dirty="0"/>
              <a:t> bé, </a:t>
            </a:r>
            <a:r>
              <a:rPr lang="fr-FR" sz="2200" b="1" dirty="0" err="1"/>
              <a:t>khéo</a:t>
            </a:r>
            <a:r>
              <a:rPr lang="fr-FR" sz="2200" b="1" dirty="0"/>
              <a:t> </a:t>
            </a:r>
            <a:r>
              <a:rPr lang="fr-FR" sz="2200" b="1" dirty="0" err="1"/>
              <a:t>léo</a:t>
            </a:r>
            <a:r>
              <a:rPr lang="fr-FR" sz="2200" b="1" dirty="0"/>
              <a:t> </a:t>
            </a:r>
            <a:r>
              <a:rPr lang="fr-FR" sz="2200" b="1" dirty="0" err="1"/>
              <a:t>túm</a:t>
            </a:r>
            <a:r>
              <a:rPr lang="fr-FR" sz="2200" b="1" dirty="0"/>
              <a:t> </a:t>
            </a:r>
            <a:r>
              <a:rPr lang="fr-FR" sz="2200" b="1" dirty="0" err="1"/>
              <a:t>được</a:t>
            </a:r>
            <a:r>
              <a:rPr lang="fr-FR" sz="2200" b="1" dirty="0"/>
              <a:t> </a:t>
            </a:r>
            <a:r>
              <a:rPr lang="fr-FR" sz="2200" b="1" dirty="0" err="1"/>
              <a:t>tóc</a:t>
            </a:r>
            <a:r>
              <a:rPr lang="fr-FR" sz="2200" b="1" dirty="0"/>
              <a:t> </a:t>
            </a:r>
            <a:r>
              <a:rPr lang="fr-FR" sz="2200" b="1" dirty="0" err="1"/>
              <a:t>cậu</a:t>
            </a:r>
            <a:r>
              <a:rPr lang="fr-FR" sz="2200" b="1" dirty="0"/>
              <a:t>, </a:t>
            </a:r>
            <a:r>
              <a:rPr lang="fr-FR" sz="2200" b="1" dirty="0" err="1"/>
              <a:t>đưa</a:t>
            </a:r>
            <a:r>
              <a:rPr lang="fr-FR" sz="2200" b="1" dirty="0"/>
              <a:t> </a:t>
            </a:r>
            <a:r>
              <a:rPr lang="fr-FR" sz="2200" b="1" dirty="0" err="1"/>
              <a:t>vào</a:t>
            </a:r>
            <a:r>
              <a:rPr lang="fr-FR" sz="2200" b="1" dirty="0"/>
              <a:t> </a:t>
            </a:r>
            <a:r>
              <a:rPr lang="fr-FR" sz="2200" b="1" dirty="0" err="1"/>
              <a:t>bờ</a:t>
            </a:r>
            <a:r>
              <a:rPr lang="fr-FR" sz="2200" b="1" dirty="0"/>
              <a:t>.</a:t>
            </a:r>
          </a:p>
          <a:p>
            <a:pPr marL="342900" indent="-342900"/>
            <a:r>
              <a:rPr lang="fr-FR" sz="1700" b="1" dirty="0"/>
              <a:t>      </a:t>
            </a:r>
          </a:p>
          <a:p>
            <a:pPr marL="342900" indent="-342900"/>
            <a:r>
              <a:rPr lang="fr-FR" sz="1700" b="1" dirty="0" smtClean="0"/>
              <a:t>	</a:t>
            </a:r>
            <a:endParaRPr lang="en-US" dirty="0"/>
          </a:p>
        </p:txBody>
      </p:sp>
      <p:sp>
        <p:nvSpPr>
          <p:cNvPr id="3" name="Line 29"/>
          <p:cNvSpPr>
            <a:spLocks noChangeShapeType="1"/>
          </p:cNvSpPr>
          <p:nvPr/>
        </p:nvSpPr>
        <p:spPr bwMode="auto">
          <a:xfrm flipH="1">
            <a:off x="2590800" y="1676400"/>
            <a:ext cx="152400" cy="381000"/>
          </a:xfrm>
          <a:prstGeom prst="line">
            <a:avLst/>
          </a:prstGeom>
          <a:noFill/>
          <a:ln w="57150">
            <a:solidFill>
              <a:srgbClr val="FF0000"/>
            </a:solidFill>
            <a:round/>
            <a:headEnd/>
            <a:tailEnd/>
          </a:ln>
        </p:spPr>
        <p:txBody>
          <a:bodyPr/>
          <a:lstStyle/>
          <a:p>
            <a:endParaRPr lang="vi-VN"/>
          </a:p>
        </p:txBody>
      </p:sp>
      <p:sp>
        <p:nvSpPr>
          <p:cNvPr id="4" name="Line 29"/>
          <p:cNvSpPr>
            <a:spLocks noChangeShapeType="1"/>
          </p:cNvSpPr>
          <p:nvPr/>
        </p:nvSpPr>
        <p:spPr bwMode="auto">
          <a:xfrm flipH="1">
            <a:off x="7696200" y="1600200"/>
            <a:ext cx="152400" cy="381000"/>
          </a:xfrm>
          <a:prstGeom prst="line">
            <a:avLst/>
          </a:prstGeom>
          <a:noFill/>
          <a:ln w="57150">
            <a:solidFill>
              <a:srgbClr val="FF0000"/>
            </a:solidFill>
            <a:round/>
            <a:headEnd/>
            <a:tailEnd/>
          </a:ln>
        </p:spPr>
        <p:txBody>
          <a:bodyPr/>
          <a:lstStyle/>
          <a:p>
            <a:endParaRPr lang="vi-VN"/>
          </a:p>
        </p:txBody>
      </p:sp>
      <p:sp>
        <p:nvSpPr>
          <p:cNvPr id="5" name="Line 29"/>
          <p:cNvSpPr>
            <a:spLocks noChangeShapeType="1"/>
          </p:cNvSpPr>
          <p:nvPr/>
        </p:nvSpPr>
        <p:spPr bwMode="auto">
          <a:xfrm flipH="1">
            <a:off x="3048000" y="2438400"/>
            <a:ext cx="152400" cy="381000"/>
          </a:xfrm>
          <a:prstGeom prst="line">
            <a:avLst/>
          </a:prstGeom>
          <a:noFill/>
          <a:ln w="57150">
            <a:solidFill>
              <a:srgbClr val="FF0000"/>
            </a:solidFill>
            <a:round/>
            <a:headEnd/>
            <a:tailEnd/>
          </a:ln>
        </p:spPr>
        <p:txBody>
          <a:bodyPr/>
          <a:lstStyle/>
          <a:p>
            <a:endParaRPr lang="vi-VN"/>
          </a:p>
        </p:txBody>
      </p:sp>
      <p:sp>
        <p:nvSpPr>
          <p:cNvPr id="6" name="Line 29"/>
          <p:cNvSpPr>
            <a:spLocks noChangeShapeType="1"/>
          </p:cNvSpPr>
          <p:nvPr/>
        </p:nvSpPr>
        <p:spPr bwMode="auto">
          <a:xfrm flipH="1">
            <a:off x="7467600" y="2438400"/>
            <a:ext cx="152400" cy="381000"/>
          </a:xfrm>
          <a:prstGeom prst="line">
            <a:avLst/>
          </a:prstGeom>
          <a:noFill/>
          <a:ln w="57150">
            <a:solidFill>
              <a:srgbClr val="FF0000"/>
            </a:solidFill>
            <a:round/>
            <a:headEnd/>
            <a:tailEnd/>
          </a:ln>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0"/>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vi-VN"/>
          </a:p>
        </p:txBody>
      </p:sp>
      <p:sp>
        <p:nvSpPr>
          <p:cNvPr id="288840" name="Text Box 72"/>
          <p:cNvSpPr txBox="1">
            <a:spLocks noChangeArrowheads="1"/>
          </p:cNvSpPr>
          <p:nvPr/>
        </p:nvSpPr>
        <p:spPr bwMode="auto">
          <a:xfrm>
            <a:off x="0" y="2178050"/>
            <a:ext cx="9144000" cy="641350"/>
          </a:xfrm>
          <a:prstGeom prst="rect">
            <a:avLst/>
          </a:prstGeom>
          <a:noFill/>
          <a:ln w="9525">
            <a:noFill/>
            <a:miter lim="800000"/>
            <a:headEnd/>
            <a:tailEnd/>
          </a:ln>
        </p:spPr>
        <p:txBody>
          <a:bodyPr>
            <a:spAutoFit/>
          </a:bodyPr>
          <a:lstStyle/>
          <a:p>
            <a:pPr>
              <a:spcBef>
                <a:spcPct val="50000"/>
              </a:spcBef>
            </a:pPr>
            <a:r>
              <a:rPr lang="en-US" sz="3600" b="1" dirty="0" err="1">
                <a:solidFill>
                  <a:srgbClr val="0000FF"/>
                </a:solidFill>
                <a:latin typeface="Times New Roman" pitchFamily="18" charset="0"/>
              </a:rPr>
              <a:t>Câu</a:t>
            </a:r>
            <a:r>
              <a:rPr lang="en-US" sz="3600" b="1" dirty="0">
                <a:solidFill>
                  <a:srgbClr val="0000FF"/>
                </a:solidFill>
                <a:latin typeface="Times New Roman" pitchFamily="18" charset="0"/>
              </a:rPr>
              <a:t> 1. </a:t>
            </a:r>
            <a:r>
              <a:rPr lang="en-US" sz="3600" b="1" dirty="0" err="1">
                <a:solidFill>
                  <a:srgbClr val="0000FF"/>
                </a:solidFill>
                <a:latin typeface="Times New Roman" pitchFamily="18" charset="0"/>
              </a:rPr>
              <a:t>Thành</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và</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Mến</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kết</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bạn</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vào</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dịp</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nào</a:t>
            </a:r>
            <a:r>
              <a:rPr lang="en-US" sz="3600" b="1" dirty="0">
                <a:solidFill>
                  <a:srgbClr val="0000FF"/>
                </a:solidFill>
                <a:latin typeface="Times New Roman" pitchFamily="18" charset="0"/>
              </a:rPr>
              <a:t>?</a:t>
            </a:r>
          </a:p>
        </p:txBody>
      </p:sp>
      <p:sp>
        <p:nvSpPr>
          <p:cNvPr id="13" name="Text Box 72"/>
          <p:cNvSpPr txBox="1">
            <a:spLocks noChangeArrowheads="1"/>
          </p:cNvSpPr>
          <p:nvPr/>
        </p:nvSpPr>
        <p:spPr bwMode="auto">
          <a:xfrm>
            <a:off x="0" y="3197225"/>
            <a:ext cx="9220200" cy="2289175"/>
          </a:xfrm>
          <a:prstGeom prst="rect">
            <a:avLst/>
          </a:prstGeom>
          <a:noFill/>
          <a:ln w="9525">
            <a:noFill/>
            <a:miter lim="800000"/>
            <a:headEnd/>
            <a:tailEnd/>
          </a:ln>
        </p:spPr>
        <p:txBody>
          <a:bodyPr>
            <a:spAutoFit/>
          </a:bodyPr>
          <a:lstStyle/>
          <a:p>
            <a:pPr>
              <a:spcBef>
                <a:spcPct val="50000"/>
              </a:spcBef>
            </a:pPr>
            <a:r>
              <a:rPr lang="en-US" sz="3600" dirty="0">
                <a:solidFill>
                  <a:srgbClr val="0000FF"/>
                </a:solidFill>
                <a:latin typeface="Times New Roman" pitchFamily="18" charset="0"/>
              </a:rPr>
              <a:t>    </a:t>
            </a:r>
            <a:r>
              <a:rPr lang="en-US" sz="3600" b="1" dirty="0" err="1">
                <a:solidFill>
                  <a:srgbClr val="990000"/>
                </a:solidFill>
                <a:latin typeface="Times New Roman" pitchFamily="18" charset="0"/>
              </a:rPr>
              <a:t>Thành</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và</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Mến</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kết</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bạn</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với</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nhau</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từ</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ngày</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nhỏ</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khi</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giặc</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Mĩ</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ném</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bom</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phá</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hoại</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miền</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Bắc</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gia</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đình</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Thành</a:t>
            </a:r>
            <a:r>
              <a:rPr lang="en-US" sz="3600" b="1" dirty="0">
                <a:solidFill>
                  <a:srgbClr val="990000"/>
                </a:solidFill>
                <a:latin typeface="Times New Roman" pitchFamily="18" charset="0"/>
              </a:rPr>
              <a:t> ở </a:t>
            </a:r>
            <a:r>
              <a:rPr lang="en-US" sz="3600" b="1" dirty="0" err="1">
                <a:solidFill>
                  <a:srgbClr val="990000"/>
                </a:solidFill>
                <a:latin typeface="Times New Roman" pitchFamily="18" charset="0"/>
              </a:rPr>
              <a:t>thị</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xã</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phải</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sơ</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tán</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về</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quê</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mến</a:t>
            </a:r>
            <a:r>
              <a:rPr lang="en-US" sz="3600" b="1" dirty="0">
                <a:solidFill>
                  <a:srgbClr val="990000"/>
                </a:solidFill>
                <a:latin typeface="Times New Roman" pitchFamily="18" charset="0"/>
              </a:rPr>
              <a:t> ở </a:t>
            </a:r>
            <a:r>
              <a:rPr lang="en-US" sz="3600" b="1" dirty="0" err="1">
                <a:solidFill>
                  <a:srgbClr val="990000"/>
                </a:solidFill>
                <a:latin typeface="Times New Roman" pitchFamily="18" charset="0"/>
              </a:rPr>
              <a:t>nông</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thôn</a:t>
            </a:r>
            <a:r>
              <a:rPr lang="en-US" sz="3600" b="1" dirty="0">
                <a:solidFill>
                  <a:srgbClr val="990000"/>
                </a:solidFill>
                <a:latin typeface="Times New Roman"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8840"/>
                                        </p:tgtEl>
                                        <p:attrNameLst>
                                          <p:attrName>style.visibility</p:attrName>
                                        </p:attrNameLst>
                                      </p:cBhvr>
                                      <p:to>
                                        <p:strVal val="visible"/>
                                      </p:to>
                                    </p:set>
                                    <p:anim calcmode="lin" valueType="num">
                                      <p:cBhvr>
                                        <p:cTn id="7" dur="1000" fill="hold"/>
                                        <p:tgtEl>
                                          <p:spTgt spid="288840"/>
                                        </p:tgtEl>
                                        <p:attrNameLst>
                                          <p:attrName>ppt_w</p:attrName>
                                        </p:attrNameLst>
                                      </p:cBhvr>
                                      <p:tavLst>
                                        <p:tav tm="0">
                                          <p:val>
                                            <p:strVal val="#ppt_w+.3"/>
                                          </p:val>
                                        </p:tav>
                                        <p:tav tm="100000">
                                          <p:val>
                                            <p:strVal val="#ppt_w"/>
                                          </p:val>
                                        </p:tav>
                                      </p:tavLst>
                                    </p:anim>
                                    <p:anim calcmode="lin" valueType="num">
                                      <p:cBhvr>
                                        <p:cTn id="8" dur="1000" fill="hold"/>
                                        <p:tgtEl>
                                          <p:spTgt spid="288840"/>
                                        </p:tgtEl>
                                        <p:attrNameLst>
                                          <p:attrName>ppt_h</p:attrName>
                                        </p:attrNameLst>
                                      </p:cBhvr>
                                      <p:tavLst>
                                        <p:tav tm="0">
                                          <p:val>
                                            <p:strVal val="#ppt_h"/>
                                          </p:val>
                                        </p:tav>
                                        <p:tav tm="100000">
                                          <p:val>
                                            <p:strVal val="#ppt_h"/>
                                          </p:val>
                                        </p:tav>
                                      </p:tavLst>
                                    </p:anim>
                                    <p:animEffect transition="in" filter="fade">
                                      <p:cBhvr>
                                        <p:cTn id="9" dur="1000"/>
                                        <p:tgtEl>
                                          <p:spTgt spid="2888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3"/>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84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2"/>
          <p:cNvSpPr>
            <a:spLocks noChangeArrowheads="1"/>
          </p:cNvSpPr>
          <p:nvPr/>
        </p:nvSpPr>
        <p:spPr bwMode="auto">
          <a:xfrm>
            <a:off x="1143000" y="1981200"/>
            <a:ext cx="8001000" cy="914400"/>
          </a:xfrm>
          <a:prstGeom prst="rect">
            <a:avLst/>
          </a:prstGeom>
          <a:noFill/>
          <a:ln w="9525" algn="ctr">
            <a:noFill/>
            <a:round/>
            <a:headEnd/>
            <a:tailEnd/>
          </a:ln>
        </p:spPr>
        <p:txBody>
          <a:bodyPr/>
          <a:lstStyle/>
          <a:p>
            <a:r>
              <a:rPr lang="en-US" sz="3600" b="1">
                <a:solidFill>
                  <a:srgbClr val="0000E5"/>
                </a:solidFill>
                <a:latin typeface="Times New Roman" pitchFamily="18" charset="0"/>
                <a:cs typeface="Times New Roman" pitchFamily="18" charset="0"/>
              </a:rPr>
              <a:t>Câu 2. Mến thấy thị xã có gì lạ?</a:t>
            </a:r>
          </a:p>
        </p:txBody>
      </p:sp>
      <p:sp>
        <p:nvSpPr>
          <p:cNvPr id="11269" name="Rectangle 13"/>
          <p:cNvSpPr>
            <a:spLocks noChangeArrowheads="1"/>
          </p:cNvSpPr>
          <p:nvPr/>
        </p:nvSpPr>
        <p:spPr bwMode="auto">
          <a:xfrm>
            <a:off x="0" y="2819400"/>
            <a:ext cx="9144000" cy="3581400"/>
          </a:xfrm>
          <a:prstGeom prst="rect">
            <a:avLst/>
          </a:prstGeom>
          <a:noFill/>
          <a:ln w="9525" algn="ctr">
            <a:noFill/>
            <a:round/>
            <a:headEnd/>
            <a:tailEnd/>
          </a:ln>
        </p:spPr>
        <p:txBody>
          <a:bodyPr/>
          <a:lstStyle/>
          <a:p>
            <a:pPr algn="just"/>
            <a:r>
              <a:rPr lang="en-US" sz="3600" dirty="0">
                <a:solidFill>
                  <a:srgbClr val="0000E5"/>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Mến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thị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cũng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cũng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ngói</a:t>
            </a:r>
            <a:r>
              <a:rPr lang="en-US" sz="3600" b="1" dirty="0">
                <a:latin typeface="Times New Roman" pitchFamily="18" charset="0"/>
                <a:cs typeface="Times New Roman" pitchFamily="18" charset="0"/>
              </a:rPr>
              <a:t> san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ngôi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quê</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xe</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cộ</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nườm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nượp</a:t>
            </a:r>
            <a:r>
              <a:rPr lang="en-US" sz="3600" b="1" dirty="0">
                <a:latin typeface="Times New Roman" pitchFamily="18" charset="0"/>
                <a:cs typeface="Times New Roman" pitchFamily="18" charset="0"/>
              </a:rPr>
              <a:t>, ban </a:t>
            </a:r>
            <a:r>
              <a:rPr lang="en-US" sz="3600" b="1" dirty="0" err="1">
                <a:latin typeface="Times New Roman" pitchFamily="18" charset="0"/>
                <a:cs typeface="Times New Roman" pitchFamily="18" charset="0"/>
              </a:rPr>
              <a:t>đêm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đèn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a:t>
            </a:r>
            <a:r>
              <a:rPr lang="en-US" sz="3600" b="1" dirty="0">
                <a:latin typeface="Times New Roman" pitchFamily="18" charset="0"/>
                <a:cs typeface="Times New Roman"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randombar(horizontal)">
                                      <p:cBhvr>
                                        <p:cTn id="1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5"/>
          <p:cNvSpPr>
            <a:spLocks noChangeArrowheads="1"/>
          </p:cNvSpPr>
          <p:nvPr/>
        </p:nvSpPr>
        <p:spPr bwMode="auto">
          <a:xfrm>
            <a:off x="533400" y="2133600"/>
            <a:ext cx="8382000" cy="1219200"/>
          </a:xfrm>
          <a:prstGeom prst="rect">
            <a:avLst/>
          </a:prstGeom>
          <a:noFill/>
          <a:ln w="9525">
            <a:noFill/>
            <a:miter lim="800000"/>
            <a:headEnd/>
            <a:tailEnd/>
          </a:ln>
        </p:spPr>
        <p:txBody>
          <a:bodyPr wrap="none" anchor="ctr"/>
          <a:lstStyle/>
          <a:p>
            <a:pPr algn="ctr"/>
            <a:r>
              <a:rPr lang="en-US" sz="3600" b="1">
                <a:solidFill>
                  <a:srgbClr val="0000E5"/>
                </a:solidFill>
                <a:latin typeface="Times New Roman" pitchFamily="18" charset="0"/>
              </a:rPr>
              <a:t>Em hãy tìm câu văn </a:t>
            </a:r>
          </a:p>
          <a:p>
            <a:pPr algn="ctr"/>
            <a:r>
              <a:rPr lang="en-US" sz="3600" b="1">
                <a:solidFill>
                  <a:srgbClr val="0000E5"/>
                </a:solidFill>
                <a:latin typeface="Times New Roman" pitchFamily="18" charset="0"/>
              </a:rPr>
              <a:t>có hình ảnh so sánh trong đoạn 1.</a:t>
            </a:r>
          </a:p>
        </p:txBody>
      </p:sp>
      <p:sp>
        <p:nvSpPr>
          <p:cNvPr id="12293" name="Rectangle 6"/>
          <p:cNvSpPr>
            <a:spLocks noChangeArrowheads="1"/>
          </p:cNvSpPr>
          <p:nvPr/>
        </p:nvSpPr>
        <p:spPr bwMode="auto">
          <a:xfrm>
            <a:off x="533400" y="3733800"/>
            <a:ext cx="7772400" cy="1219200"/>
          </a:xfrm>
          <a:prstGeom prst="rect">
            <a:avLst/>
          </a:prstGeom>
          <a:noFill/>
          <a:ln w="9525">
            <a:noFill/>
            <a:miter lim="800000"/>
            <a:headEnd/>
            <a:tailEnd/>
          </a:ln>
        </p:spPr>
        <p:txBody>
          <a:bodyPr wrap="none" anchor="ctr"/>
          <a:lstStyle/>
          <a:p>
            <a:pPr algn="ctr"/>
            <a:r>
              <a:rPr lang="en-US" sz="3600" b="1">
                <a:solidFill>
                  <a:srgbClr val="FF0000"/>
                </a:solidFill>
                <a:latin typeface="Times New Roman" pitchFamily="18" charset="0"/>
              </a:rPr>
              <a:t>Ban đêm, đèn điện sáng như sao sa.</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ppt_x</p:attrName>
                                        </p:attrNameLst>
                                      </p:cBhvr>
                                      <p:tavLst>
                                        <p:tav tm="0">
                                          <p:val>
                                            <p:strVal val="#ppt_x-.2"/>
                                          </p:val>
                                        </p:tav>
                                        <p:tav tm="100000">
                                          <p:val>
                                            <p:strVal val="#ppt_x"/>
                                          </p:val>
                                        </p:tav>
                                      </p:tavLst>
                                    </p:anim>
                                    <p:anim calcmode="lin" valueType="num">
                                      <p:cBhvr>
                                        <p:cTn id="8" dur="1000" fill="hold"/>
                                        <p:tgtEl>
                                          <p:spTgt spid="1229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3"/>
                                        </p:tgtEl>
                                        <p:attrNameLst>
                                          <p:attrName>style.visibility</p:attrName>
                                        </p:attrNameLst>
                                      </p:cBhvr>
                                      <p:to>
                                        <p:strVal val="visible"/>
                                      </p:to>
                                    </p:set>
                                    <p:anim calcmode="lin" valueType="num">
                                      <p:cBhvr>
                                        <p:cTn id="14" dur="1000" fill="hold"/>
                                        <p:tgtEl>
                                          <p:spTgt spid="12293"/>
                                        </p:tgtEl>
                                        <p:attrNameLst>
                                          <p:attrName>ppt_w</p:attrName>
                                        </p:attrNameLst>
                                      </p:cBhvr>
                                      <p:tavLst>
                                        <p:tav tm="0">
                                          <p:val>
                                            <p:strVal val="#ppt_w*0.70"/>
                                          </p:val>
                                        </p:tav>
                                        <p:tav tm="100000">
                                          <p:val>
                                            <p:strVal val="#ppt_w"/>
                                          </p:val>
                                        </p:tav>
                                      </p:tavLst>
                                    </p:anim>
                                    <p:anim calcmode="lin" valueType="num">
                                      <p:cBhvr>
                                        <p:cTn id="15" dur="1000" fill="hold"/>
                                        <p:tgtEl>
                                          <p:spTgt spid="12293"/>
                                        </p:tgtEl>
                                        <p:attrNameLst>
                                          <p:attrName>ppt_h</p:attrName>
                                        </p:attrNameLst>
                                      </p:cBhvr>
                                      <p:tavLst>
                                        <p:tav tm="0">
                                          <p:val>
                                            <p:strVal val="#ppt_h"/>
                                          </p:val>
                                        </p:tav>
                                        <p:tav tm="100000">
                                          <p:val>
                                            <p:strVal val="#ppt_h"/>
                                          </p:val>
                                        </p:tav>
                                      </p:tavLst>
                                    </p:anim>
                                    <p:animEffect transition="in" filter="fade">
                                      <p:cBhvr>
                                        <p:cTn id="16"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ChangeArrowheads="1"/>
          </p:cNvSpPr>
          <p:nvPr/>
        </p:nvSpPr>
        <p:spPr bwMode="auto">
          <a:xfrm>
            <a:off x="0" y="2286000"/>
            <a:ext cx="9144000" cy="1219200"/>
          </a:xfrm>
          <a:prstGeom prst="rect">
            <a:avLst/>
          </a:prstGeom>
          <a:noFill/>
          <a:ln w="9525" algn="ctr">
            <a:noFill/>
            <a:round/>
            <a:headEnd/>
            <a:tailEnd/>
          </a:ln>
        </p:spPr>
        <p:txBody>
          <a:bodyPr/>
          <a:lstStyle/>
          <a:p>
            <a:r>
              <a:rPr lang="en-US" sz="3600" b="1">
                <a:solidFill>
                  <a:srgbClr val="0000FF"/>
                </a:solidFill>
                <a:latin typeface="Times New Roman" pitchFamily="18" charset="0"/>
                <a:cs typeface="Times New Roman" pitchFamily="18" charset="0"/>
              </a:rPr>
              <a:t>Câu 3. Mến đã có hành động gì đáng khen?</a:t>
            </a:r>
          </a:p>
        </p:txBody>
      </p:sp>
      <p:sp>
        <p:nvSpPr>
          <p:cNvPr id="13320" name="Rectangle 8"/>
          <p:cNvSpPr>
            <a:spLocks noChangeArrowheads="1"/>
          </p:cNvSpPr>
          <p:nvPr/>
        </p:nvSpPr>
        <p:spPr bwMode="auto">
          <a:xfrm>
            <a:off x="152400" y="3200400"/>
            <a:ext cx="8839200" cy="1905000"/>
          </a:xfrm>
          <a:prstGeom prst="rect">
            <a:avLst/>
          </a:prstGeom>
          <a:noFill/>
          <a:ln w="9525" algn="ctr">
            <a:noFill/>
            <a:round/>
            <a:headEnd/>
            <a:tailEnd/>
          </a:ln>
        </p:spPr>
        <p:txBody>
          <a:bodyPr/>
          <a:lstStyle/>
          <a:p>
            <a:r>
              <a:rPr lang="en-US" sz="3600">
                <a:solidFill>
                  <a:srgbClr val="0000FF"/>
                </a:solidFill>
                <a:latin typeface="Times New Roman" pitchFamily="18" charset="0"/>
                <a:cs typeface="Times New Roman" pitchFamily="18" charset="0"/>
              </a:rPr>
              <a:t>    </a:t>
            </a:r>
            <a:r>
              <a:rPr lang="en-US" sz="3600" b="1">
                <a:solidFill>
                  <a:srgbClr val="003300"/>
                </a:solidFill>
                <a:latin typeface="Times New Roman" pitchFamily="18" charset="0"/>
                <a:cs typeface="Times New Roman" pitchFamily="18" charset="0"/>
              </a:rPr>
              <a:t>Khi chơi ở công viên, nghe tiếng kêu cứu, Mến lập tức lao xuống hồ, cứu một em bé đang vùng vẫy tuyệt vọng.</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strips(downLeft)">
                                      <p:cBhvr>
                                        <p:cTn id="7" dur="5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 calcmode="lin" valueType="num">
                                      <p:cBhvr>
                                        <p:cTn id="12" dur="500" fill="hold"/>
                                        <p:tgtEl>
                                          <p:spTgt spid="13320"/>
                                        </p:tgtEl>
                                        <p:attrNameLst>
                                          <p:attrName>ppt_w</p:attrName>
                                        </p:attrNameLst>
                                      </p:cBhvr>
                                      <p:tavLst>
                                        <p:tav tm="0">
                                          <p:val>
                                            <p:fltVal val="0"/>
                                          </p:val>
                                        </p:tav>
                                        <p:tav tm="100000">
                                          <p:val>
                                            <p:strVal val="#ppt_w"/>
                                          </p:val>
                                        </p:tav>
                                      </p:tavLst>
                                    </p:anim>
                                    <p:anim calcmode="lin" valueType="num">
                                      <p:cBhvr>
                                        <p:cTn id="13" dur="500" fill="hold"/>
                                        <p:tgtEl>
                                          <p:spTgt spid="13320"/>
                                        </p:tgtEl>
                                        <p:attrNameLst>
                                          <p:attrName>ppt_h</p:attrName>
                                        </p:attrNameLst>
                                      </p:cBhvr>
                                      <p:tavLst>
                                        <p:tav tm="0">
                                          <p:val>
                                            <p:fltVal val="0"/>
                                          </p:val>
                                        </p:tav>
                                        <p:tav tm="100000">
                                          <p:val>
                                            <p:strVal val="#ppt_h"/>
                                          </p:val>
                                        </p:tav>
                                      </p:tavLst>
                                    </p:anim>
                                    <p:anim calcmode="lin" valueType="num">
                                      <p:cBhvr>
                                        <p:cTn id="14" dur="500" fill="hold"/>
                                        <p:tgtEl>
                                          <p:spTgt spid="13320"/>
                                        </p:tgtEl>
                                        <p:attrNameLst>
                                          <p:attrName>style.rotation</p:attrName>
                                        </p:attrNameLst>
                                      </p:cBhvr>
                                      <p:tavLst>
                                        <p:tav tm="0">
                                          <p:val>
                                            <p:fltVal val="360"/>
                                          </p:val>
                                        </p:tav>
                                        <p:tav tm="100000">
                                          <p:val>
                                            <p:fltVal val="0"/>
                                          </p:val>
                                        </p:tav>
                                      </p:tavLst>
                                    </p:anim>
                                    <p:animEffect transition="in" filter="fade">
                                      <p:cBhvr>
                                        <p:cTn id="15"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41"/>
          <p:cNvSpPr>
            <a:spLocks noChangeArrowheads="1"/>
          </p:cNvSpPr>
          <p:nvPr/>
        </p:nvSpPr>
        <p:spPr bwMode="auto">
          <a:xfrm>
            <a:off x="0" y="2057400"/>
            <a:ext cx="9144000" cy="1219200"/>
          </a:xfrm>
          <a:prstGeom prst="rect">
            <a:avLst/>
          </a:prstGeom>
          <a:noFill/>
          <a:ln w="9525" algn="ctr">
            <a:noFill/>
            <a:round/>
            <a:headEnd/>
            <a:tailEnd/>
          </a:ln>
        </p:spPr>
        <p:txBody>
          <a:bodyPr/>
          <a:lstStyle/>
          <a:p>
            <a:r>
              <a:rPr lang="en-US" sz="360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Qua hành động này, em thấy Mến có đức tính gì đáng quý?</a:t>
            </a:r>
          </a:p>
        </p:txBody>
      </p:sp>
      <p:sp>
        <p:nvSpPr>
          <p:cNvPr id="14377" name="Rectangle 42"/>
          <p:cNvSpPr>
            <a:spLocks noChangeArrowheads="1"/>
          </p:cNvSpPr>
          <p:nvPr/>
        </p:nvSpPr>
        <p:spPr bwMode="auto">
          <a:xfrm>
            <a:off x="0" y="3581400"/>
            <a:ext cx="9144000" cy="1219200"/>
          </a:xfrm>
          <a:prstGeom prst="rect">
            <a:avLst/>
          </a:prstGeom>
          <a:noFill/>
          <a:ln w="9525" algn="ctr">
            <a:noFill/>
            <a:round/>
            <a:headEnd/>
            <a:tailEnd/>
          </a:ln>
        </p:spPr>
        <p:txBody>
          <a:bodyPr/>
          <a:lstStyle/>
          <a:p>
            <a:r>
              <a:rPr lang="en-US" sz="3600">
                <a:solidFill>
                  <a:srgbClr val="C00000"/>
                </a:solidFill>
                <a:latin typeface="Times New Roman" pitchFamily="18" charset="0"/>
                <a:cs typeface="Times New Roman" pitchFamily="18" charset="0"/>
              </a:rPr>
              <a:t>      </a:t>
            </a:r>
            <a:r>
              <a:rPr lang="en-US" sz="3600" b="1">
                <a:solidFill>
                  <a:srgbClr val="C00000"/>
                </a:solidFill>
                <a:latin typeface="Times New Roman" pitchFamily="18" charset="0"/>
                <a:cs typeface="Times New Roman" pitchFamily="18" charset="0"/>
              </a:rPr>
              <a:t>Mến dũng cảm và sẵn sàng cứu người, bạn còn rất khéo léo khi cứu cậu bé.</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76"/>
                                        </p:tgtEl>
                                        <p:attrNameLst>
                                          <p:attrName>style.visibility</p:attrName>
                                        </p:attrNameLst>
                                      </p:cBhvr>
                                      <p:to>
                                        <p:strVal val="visible"/>
                                      </p:to>
                                    </p:set>
                                    <p:animEffect transition="in" filter="randombar(horizontal)">
                                      <p:cBhvr>
                                        <p:cTn id="7" dur="500"/>
                                        <p:tgtEl>
                                          <p:spTgt spid="14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77"/>
                                        </p:tgtEl>
                                        <p:attrNameLst>
                                          <p:attrName>style.visibility</p:attrName>
                                        </p:attrNameLst>
                                      </p:cBhvr>
                                      <p:to>
                                        <p:strVal val="visible"/>
                                      </p:to>
                                    </p:set>
                                    <p:animEffect transition="in" filter="checkerboard(across)">
                                      <p:cBhvr>
                                        <p:cTn id="12" dur="500"/>
                                        <p:tgtEl>
                                          <p:spTgt spid="14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6" grpId="0"/>
      <p:bldP spid="143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ChangeArrowheads="1"/>
          </p:cNvSpPr>
          <p:nvPr/>
        </p:nvSpPr>
        <p:spPr bwMode="auto">
          <a:xfrm>
            <a:off x="0" y="2438400"/>
            <a:ext cx="9144000" cy="1905000"/>
          </a:xfrm>
          <a:prstGeom prst="rect">
            <a:avLst/>
          </a:prstGeom>
          <a:noFill/>
          <a:ln w="9525" algn="ctr">
            <a:noFill/>
            <a:round/>
            <a:headEnd/>
            <a:tailEnd/>
          </a:ln>
        </p:spPr>
        <p:txBody>
          <a:bodyPr/>
          <a:lstStyle/>
          <a:p>
            <a:r>
              <a:rPr lang="en-US" sz="360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Khi biết chuyện, bố Thành đã nói gì? Em hiểu như thế nào về câu nói ấy? </a:t>
            </a:r>
          </a:p>
        </p:txBody>
      </p:sp>
      <p:sp>
        <p:nvSpPr>
          <p:cNvPr id="16387" name="Rectangle 4"/>
          <p:cNvSpPr>
            <a:spLocks noChangeArrowheads="1"/>
          </p:cNvSpPr>
          <p:nvPr/>
        </p:nvSpPr>
        <p:spPr bwMode="auto">
          <a:xfrm>
            <a:off x="1143000" y="3733800"/>
            <a:ext cx="6477000" cy="1219200"/>
          </a:xfrm>
          <a:prstGeom prst="rect">
            <a:avLst/>
          </a:prstGeom>
          <a:noFill/>
          <a:ln w="9525" algn="ctr">
            <a:noFill/>
            <a:round/>
            <a:headEnd/>
            <a:tailEnd/>
          </a:ln>
        </p:spPr>
        <p:txBody>
          <a:bodyPr/>
          <a:lstStyle/>
          <a:p>
            <a:endParaRPr lang="vi-VN" sz="3600">
              <a:solidFill>
                <a:srgbClr val="0000FF"/>
              </a:solidFill>
              <a:latin typeface="Times New Roman" pitchFamily="18" charset="0"/>
              <a:cs typeface="Times New Roman" pitchFamily="18" charset="0"/>
            </a:endParaRPr>
          </a:p>
        </p:txBody>
      </p:sp>
      <p:sp>
        <p:nvSpPr>
          <p:cNvPr id="6" name="Rectangle 5"/>
          <p:cNvSpPr>
            <a:spLocks noChangeArrowheads="1"/>
          </p:cNvSpPr>
          <p:nvPr/>
        </p:nvSpPr>
        <p:spPr bwMode="auto">
          <a:xfrm>
            <a:off x="0" y="2209800"/>
            <a:ext cx="9144000" cy="2838450"/>
          </a:xfrm>
          <a:prstGeom prst="rect">
            <a:avLst/>
          </a:prstGeom>
          <a:noFill/>
          <a:ln w="9525">
            <a:noFill/>
            <a:miter lim="800000"/>
            <a:headEnd/>
            <a:tailEnd/>
          </a:ln>
        </p:spPr>
        <p:txBody>
          <a:bodyPr>
            <a:spAutoFit/>
          </a:bodyPr>
          <a:lstStyle/>
          <a:p>
            <a:pPr algn="just"/>
            <a:r>
              <a:rPr lang="en-US" sz="3600"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Câu</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nói</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của</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người</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bố</a:t>
            </a:r>
            <a:r>
              <a:rPr lang="en-US" sz="3600" b="1" dirty="0">
                <a:solidFill>
                  <a:srgbClr val="0000F1"/>
                </a:solidFill>
                <a:latin typeface="Times New Roman" pitchFamily="18" charset="0"/>
                <a:cs typeface="Times New Roman" pitchFamily="18" charset="0"/>
              </a:rPr>
              <a:t> ca </a:t>
            </a:r>
            <a:r>
              <a:rPr lang="en-US" sz="3600" b="1" dirty="0" err="1">
                <a:solidFill>
                  <a:srgbClr val="0000F1"/>
                </a:solidFill>
                <a:latin typeface="Times New Roman" pitchFamily="18" charset="0"/>
                <a:cs typeface="Times New Roman" pitchFamily="18" charset="0"/>
              </a:rPr>
              <a:t>ngợi</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phẩm</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chất</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tốt</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đẹp</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của</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người</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sống</a:t>
            </a:r>
            <a:r>
              <a:rPr lang="en-US" sz="3600" b="1" dirty="0">
                <a:solidFill>
                  <a:srgbClr val="0000F1"/>
                </a:solidFill>
                <a:latin typeface="Times New Roman" pitchFamily="18" charset="0"/>
                <a:cs typeface="Times New Roman" pitchFamily="18" charset="0"/>
              </a:rPr>
              <a:t> ở </a:t>
            </a:r>
            <a:r>
              <a:rPr lang="en-US" sz="3600" b="1" dirty="0" err="1">
                <a:solidFill>
                  <a:srgbClr val="0000F1"/>
                </a:solidFill>
                <a:latin typeface="Times New Roman" pitchFamily="18" charset="0"/>
                <a:cs typeface="Times New Roman" pitchFamily="18" charset="0"/>
              </a:rPr>
              <a:t>làng</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quê</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họ</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sẵn</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sàng</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giúp</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đỡ</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chia</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sẻ</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khó</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khăn</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gian</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khổ</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với</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người</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khác</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khi</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cứu</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người</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họ</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không</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hề</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ngần</a:t>
            </a:r>
            <a:r>
              <a:rPr lang="en-US" sz="3600" b="1" dirty="0">
                <a:solidFill>
                  <a:srgbClr val="0000F1"/>
                </a:solidFill>
                <a:latin typeface="Times New Roman" pitchFamily="18" charset="0"/>
                <a:cs typeface="Times New Roman" pitchFamily="18" charset="0"/>
              </a:rPr>
              <a:t> </a:t>
            </a:r>
            <a:r>
              <a:rPr lang="en-US" sz="3600" b="1" dirty="0" err="1">
                <a:solidFill>
                  <a:srgbClr val="0000F1"/>
                </a:solidFill>
                <a:latin typeface="Times New Roman" pitchFamily="18" charset="0"/>
                <a:cs typeface="Times New Roman" pitchFamily="18" charset="0"/>
              </a:rPr>
              <a:t>ngại</a:t>
            </a:r>
            <a:r>
              <a:rPr lang="en-US" sz="3600" b="1" dirty="0">
                <a:solidFill>
                  <a:srgbClr val="0000F1"/>
                </a:solidFill>
                <a:latin typeface="Times New Roman" pitchFamily="18" charset="0"/>
                <a:cs typeface="Times New Roman" pitchFamily="18" charset="0"/>
              </a:rPr>
              <a:t>.</a:t>
            </a:r>
            <a:endParaRPr lang="en-US" sz="3600" b="1"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5364"/>
                                        </p:tgtEl>
                                      </p:cBhvr>
                                    </p:animEffect>
                                    <p:set>
                                      <p:cBhvr>
                                        <p:cTn id="12" dur="1" fill="hold">
                                          <p:stCondLst>
                                            <p:cond delay="499"/>
                                          </p:stCondLst>
                                        </p:cTn>
                                        <p:tgtEl>
                                          <p:spTgt spid="1536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4" grpId="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ChangeArrowheads="1"/>
          </p:cNvSpPr>
          <p:nvPr/>
        </p:nvSpPr>
        <p:spPr bwMode="auto">
          <a:xfrm>
            <a:off x="0" y="2209800"/>
            <a:ext cx="9144000" cy="1981200"/>
          </a:xfrm>
          <a:prstGeom prst="rect">
            <a:avLst/>
          </a:prstGeom>
          <a:noFill/>
          <a:ln w="9525" algn="ctr">
            <a:noFill/>
            <a:round/>
            <a:headEnd/>
            <a:tailEnd/>
          </a:ln>
        </p:spPr>
        <p:txBody>
          <a:bodyPr/>
          <a:lstStyle/>
          <a:p>
            <a:pPr algn="just"/>
            <a:r>
              <a:rPr lang="en-US" sz="3600">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Tìm những chi tiết nói lên tình cảm thủy chung của gia đình Thành đối với những người đã giúp đỡ mình.</a:t>
            </a:r>
          </a:p>
        </p:txBody>
      </p:sp>
      <p:sp>
        <p:nvSpPr>
          <p:cNvPr id="17413" name="Rectangle 4"/>
          <p:cNvSpPr>
            <a:spLocks noChangeArrowheads="1"/>
          </p:cNvSpPr>
          <p:nvPr/>
        </p:nvSpPr>
        <p:spPr bwMode="auto">
          <a:xfrm>
            <a:off x="0" y="2209800"/>
            <a:ext cx="9144000" cy="3657600"/>
          </a:xfrm>
          <a:prstGeom prst="rect">
            <a:avLst/>
          </a:prstGeom>
          <a:noFill/>
          <a:ln w="9525" algn="ctr">
            <a:noFill/>
            <a:round/>
            <a:headEnd/>
            <a:tailEnd/>
          </a:ln>
        </p:spPr>
        <p:txBody>
          <a:bodyPr/>
          <a:lstStyle/>
          <a:p>
            <a:pPr algn="just"/>
            <a:r>
              <a:rPr lang="en-US" sz="3600" dirty="0">
                <a:solidFill>
                  <a:srgbClr val="0000FF"/>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Gia</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đình</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Thành</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tuy</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đã</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về</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thị</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xã</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nhưng</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vẫn</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nhớ</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gia</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đình</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Mến</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bố</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Thành</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về</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thăm</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lại</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nơi</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sơ</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tán</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trước</a:t>
            </a:r>
            <a:r>
              <a:rPr lang="en-US" sz="3600" b="1" dirty="0">
                <a:solidFill>
                  <a:srgbClr val="663300"/>
                </a:solidFill>
                <a:latin typeface="Times New Roman" pitchFamily="18" charset="0"/>
                <a:cs typeface="Times New Roman" pitchFamily="18" charset="0"/>
              </a:rPr>
              <a:t> </a:t>
            </a:r>
            <a:r>
              <a:rPr lang="en-US" sz="3600" b="1" dirty="0" err="1" smtClean="0">
                <a:solidFill>
                  <a:srgbClr val="663300"/>
                </a:solidFill>
                <a:latin typeface="Times New Roman" pitchFamily="18" charset="0"/>
                <a:cs typeface="Times New Roman" pitchFamily="18" charset="0"/>
              </a:rPr>
              <a:t>đây</a:t>
            </a:r>
            <a:r>
              <a:rPr lang="en-US" sz="3600" b="1" dirty="0">
                <a:solidFill>
                  <a:srgbClr val="663300"/>
                </a:solidFill>
                <a:latin typeface="Times New Roman" pitchFamily="18" charset="0"/>
                <a:cs typeface="Times New Roman" pitchFamily="18" charset="0"/>
              </a:rPr>
              <a:t> </a:t>
            </a:r>
            <a:r>
              <a:rPr lang="en-US" sz="3600" b="1" dirty="0" err="1" smtClean="0">
                <a:solidFill>
                  <a:srgbClr val="663300"/>
                </a:solidFill>
                <a:latin typeface="Times New Roman" pitchFamily="18" charset="0"/>
                <a:cs typeface="Times New Roman" pitchFamily="18" charset="0"/>
              </a:rPr>
              <a:t>và</a:t>
            </a:r>
            <a:r>
              <a:rPr lang="en-US" sz="3600" b="1" dirty="0" smtClean="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đón</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mến</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ra</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chơi</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Thành</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đưa</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mến</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đi</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thăm</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khắp</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thị</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xã</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Bố</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Thành</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luôn</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nhớ</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và</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giành</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những</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suy</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nghĩ</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tốt</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đẹp</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cho</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Mến</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và</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những</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người</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dân</a:t>
            </a:r>
            <a:r>
              <a:rPr lang="en-US" sz="3600" b="1" dirty="0">
                <a:solidFill>
                  <a:srgbClr val="663300"/>
                </a:solidFill>
                <a:latin typeface="Times New Roman" pitchFamily="18" charset="0"/>
                <a:cs typeface="Times New Roman" pitchFamily="18" charset="0"/>
              </a:rPr>
              <a:t> </a:t>
            </a:r>
            <a:r>
              <a:rPr lang="en-US" sz="3600" b="1" dirty="0" err="1">
                <a:solidFill>
                  <a:srgbClr val="663300"/>
                </a:solidFill>
                <a:latin typeface="Times New Roman" pitchFamily="18" charset="0"/>
                <a:cs typeface="Times New Roman" pitchFamily="18" charset="0"/>
              </a:rPr>
              <a:t>quê</a:t>
            </a:r>
            <a:r>
              <a:rPr lang="en-US" sz="3600" b="1" dirty="0">
                <a:solidFill>
                  <a:srgbClr val="663300"/>
                </a:solidFill>
                <a:latin typeface="Times New Roman" pitchFamily="18" charset="0"/>
                <a:cs typeface="Times New Roman" pitchFamily="18" charset="0"/>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1000" fill="hold"/>
                                        <p:tgtEl>
                                          <p:spTgt spid="17412"/>
                                        </p:tgtEl>
                                        <p:attrNameLst>
                                          <p:attrName>ppt_x</p:attrName>
                                        </p:attrNameLst>
                                      </p:cBhvr>
                                      <p:tavLst>
                                        <p:tav tm="0">
                                          <p:val>
                                            <p:strVal val="#ppt_x-.2"/>
                                          </p:val>
                                        </p:tav>
                                        <p:tav tm="100000">
                                          <p:val>
                                            <p:strVal val="#ppt_x"/>
                                          </p:val>
                                        </p:tav>
                                      </p:tavLst>
                                    </p:anim>
                                    <p:anim calcmode="lin" valueType="num">
                                      <p:cBhvr>
                                        <p:cTn id="8" dur="1000" fill="hold"/>
                                        <p:tgtEl>
                                          <p:spTgt spid="174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xit" presetSubtype="16" fill="hold" grpId="1" nodeType="clickEffect">
                                  <p:stCondLst>
                                    <p:cond delay="0"/>
                                  </p:stCondLst>
                                  <p:childTnLst>
                                    <p:animEffect transition="out" filter="diamond(in)">
                                      <p:cBhvr>
                                        <p:cTn id="13" dur="2000"/>
                                        <p:tgtEl>
                                          <p:spTgt spid="17412"/>
                                        </p:tgtEl>
                                      </p:cBhvr>
                                    </p:animEffect>
                                    <p:set>
                                      <p:cBhvr>
                                        <p:cTn id="14" dur="1" fill="hold">
                                          <p:stCondLst>
                                            <p:cond delay="1999"/>
                                          </p:stCondLst>
                                        </p:cTn>
                                        <p:tgtEl>
                                          <p:spTgt spid="1741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7413"/>
                                        </p:tgtEl>
                                        <p:attrNameLst>
                                          <p:attrName>style.visibility</p:attrName>
                                        </p:attrNameLst>
                                      </p:cBhvr>
                                      <p:to>
                                        <p:strVal val="visible"/>
                                      </p:to>
                                    </p:set>
                                    <p:anim calcmode="lin" valueType="num">
                                      <p:cBhvr>
                                        <p:cTn id="19" dur="500" fill="hold"/>
                                        <p:tgtEl>
                                          <p:spTgt spid="17413"/>
                                        </p:tgtEl>
                                        <p:attrNameLst>
                                          <p:attrName>ppt_w</p:attrName>
                                        </p:attrNameLst>
                                      </p:cBhvr>
                                      <p:tavLst>
                                        <p:tav tm="0">
                                          <p:val>
                                            <p:fltVal val="0"/>
                                          </p:val>
                                        </p:tav>
                                        <p:tav tm="100000">
                                          <p:val>
                                            <p:strVal val="#ppt_w"/>
                                          </p:val>
                                        </p:tav>
                                      </p:tavLst>
                                    </p:anim>
                                    <p:anim calcmode="lin" valueType="num">
                                      <p:cBhvr>
                                        <p:cTn id="20" dur="500" fill="hold"/>
                                        <p:tgtEl>
                                          <p:spTgt spid="17413"/>
                                        </p:tgtEl>
                                        <p:attrNameLst>
                                          <p:attrName>ppt_h</p:attrName>
                                        </p:attrNameLst>
                                      </p:cBhvr>
                                      <p:tavLst>
                                        <p:tav tm="0">
                                          <p:val>
                                            <p:fltVal val="0"/>
                                          </p:val>
                                        </p:tav>
                                        <p:tav tm="100000">
                                          <p:val>
                                            <p:strVal val="#ppt_h"/>
                                          </p:val>
                                        </p:tav>
                                      </p:tavLst>
                                    </p:anim>
                                    <p:anim calcmode="lin" valueType="num">
                                      <p:cBhvr>
                                        <p:cTn id="21" dur="500" fill="hold"/>
                                        <p:tgtEl>
                                          <p:spTgt spid="17413"/>
                                        </p:tgtEl>
                                        <p:attrNameLst>
                                          <p:attrName>style.rotation</p:attrName>
                                        </p:attrNameLst>
                                      </p:cBhvr>
                                      <p:tavLst>
                                        <p:tav tm="0">
                                          <p:val>
                                            <p:fltVal val="360"/>
                                          </p:val>
                                        </p:tav>
                                        <p:tav tm="100000">
                                          <p:val>
                                            <p:fltVal val="0"/>
                                          </p:val>
                                        </p:tav>
                                      </p:tavLst>
                                    </p:anim>
                                    <p:animEffect transition="in" filter="fade">
                                      <p:cBhvr>
                                        <p:cTn id="22"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2" grpId="1"/>
      <p:bldP spid="174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WordArt 4"/>
          <p:cNvSpPr>
            <a:spLocks noChangeArrowheads="1" noChangeShapeType="1" noTextEdit="1"/>
          </p:cNvSpPr>
          <p:nvPr/>
        </p:nvSpPr>
        <p:spPr bwMode="auto">
          <a:xfrm>
            <a:off x="457200" y="457200"/>
            <a:ext cx="8077200" cy="5715000"/>
          </a:xfrm>
          <a:prstGeom prst="rect">
            <a:avLst/>
          </a:prstGeom>
        </p:spPr>
        <p:txBody>
          <a:bodyPr spcFirstLastPara="1" wrap="none" fromWordArt="1">
            <a:prstTxWarp prst="textArchUp">
              <a:avLst>
                <a:gd name="adj" fmla="val 10800004"/>
              </a:avLst>
            </a:prstTxWarp>
          </a:bodyPr>
          <a:lstStyle/>
          <a:p>
            <a:pPr algn="ctr"/>
            <a:r>
              <a:rPr lang="vi-VN" sz="3600" kern="10">
                <a:ln w="9525">
                  <a:solidFill>
                    <a:srgbClr val="3366FF"/>
                  </a:solidFill>
                  <a:round/>
                  <a:headEnd/>
                  <a:tailEnd/>
                </a:ln>
                <a:solidFill>
                  <a:srgbClr val="FF0000"/>
                </a:solidFill>
                <a:latin typeface="Times New Roman"/>
                <a:cs typeface="Times New Roman"/>
              </a:rPr>
              <a:t>Kính chào quý thầy cô giáo về dự giờ lớp 3C</a:t>
            </a:r>
          </a:p>
        </p:txBody>
      </p:sp>
      <p:grpSp>
        <p:nvGrpSpPr>
          <p:cNvPr id="4099" name="Group 9"/>
          <p:cNvGrpSpPr>
            <a:grpSpLocks/>
          </p:cNvGrpSpPr>
          <p:nvPr/>
        </p:nvGrpSpPr>
        <p:grpSpPr bwMode="auto">
          <a:xfrm>
            <a:off x="2819400" y="2971800"/>
            <a:ext cx="4495800" cy="1323975"/>
            <a:chOff x="1968" y="1998"/>
            <a:chExt cx="2016" cy="834"/>
          </a:xfrm>
        </p:grpSpPr>
        <p:sp>
          <p:nvSpPr>
            <p:cNvPr id="4102" name="WordArt 6"/>
            <p:cNvSpPr>
              <a:spLocks noChangeArrowheads="1" noChangeShapeType="1" noTextEdit="1"/>
            </p:cNvSpPr>
            <p:nvPr/>
          </p:nvSpPr>
          <p:spPr bwMode="auto">
            <a:xfrm>
              <a:off x="1968" y="1998"/>
              <a:ext cx="2016" cy="738"/>
            </a:xfrm>
            <a:prstGeom prst="rect">
              <a:avLst/>
            </a:prstGeom>
          </p:spPr>
          <p:txBody>
            <a:bodyPr wrap="none" fromWordArt="1">
              <a:prstTxWarp prst="textPlain">
                <a:avLst>
                  <a:gd name="adj" fmla="val 50000"/>
                </a:avLst>
              </a:prstTxWarp>
            </a:bodyPr>
            <a:lstStyle/>
            <a:p>
              <a:pPr algn="ctr"/>
              <a:r>
                <a:rPr lang="vi-VN" sz="3600" b="1" kern="1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Môn: Tập đọc - Kể chuyện</a:t>
              </a:r>
            </a:p>
          </p:txBody>
        </p:sp>
        <p:sp>
          <p:nvSpPr>
            <p:cNvPr id="4103" name="Line 8"/>
            <p:cNvSpPr>
              <a:spLocks noChangeShapeType="1"/>
            </p:cNvSpPr>
            <p:nvPr/>
          </p:nvSpPr>
          <p:spPr bwMode="auto">
            <a:xfrm>
              <a:off x="2016" y="2832"/>
              <a:ext cx="1968" cy="0"/>
            </a:xfrm>
            <a:prstGeom prst="line">
              <a:avLst/>
            </a:prstGeom>
            <a:noFill/>
            <a:ln w="76200">
              <a:solidFill>
                <a:srgbClr val="006600"/>
              </a:solidFill>
              <a:round/>
              <a:headEnd/>
              <a:tailEnd/>
            </a:ln>
            <a:effectLst>
              <a:outerShdw dist="107763" dir="18900000" algn="ctr" rotWithShape="0">
                <a:schemeClr val="bg2">
                  <a:alpha val="50000"/>
                </a:schemeClr>
              </a:outerShdw>
            </a:effectLst>
          </p:spPr>
          <p:txBody>
            <a:bodyPr/>
            <a:lstStyle/>
            <a:p>
              <a:endParaRPr lang="vi-VN"/>
            </a:p>
          </p:txBody>
        </p:sp>
      </p:grpSp>
      <p:sp>
        <p:nvSpPr>
          <p:cNvPr id="4100" name="WordArt 11"/>
          <p:cNvSpPr>
            <a:spLocks noChangeArrowheads="1" noChangeShapeType="1" noTextEdit="1"/>
          </p:cNvSpPr>
          <p:nvPr/>
        </p:nvSpPr>
        <p:spPr bwMode="auto">
          <a:xfrm>
            <a:off x="1143000" y="4800600"/>
            <a:ext cx="7343775" cy="1047750"/>
          </a:xfrm>
          <a:prstGeom prst="rect">
            <a:avLst/>
          </a:prstGeom>
        </p:spPr>
        <p:txBody>
          <a:bodyPr wrap="none" fromWordArt="1">
            <a:prstTxWarp prst="textPlain">
              <a:avLst>
                <a:gd name="adj" fmla="val 50000"/>
              </a:avLst>
            </a:prstTxWarp>
          </a:bodyPr>
          <a:lstStyle/>
          <a:p>
            <a:pPr algn="ctr"/>
            <a:r>
              <a:rPr lang="vi-VN" sz="3600" b="1" kern="10">
                <a:ln w="19050">
                  <a:solidFill>
                    <a:srgbClr val="FFCC00"/>
                  </a:solidFill>
                  <a:prstDash val="sysDot"/>
                  <a:round/>
                  <a:headEnd/>
                  <a:tailEnd/>
                </a:ln>
                <a:solidFill>
                  <a:srgbClr val="0000FF"/>
                </a:solidFill>
                <a:effectLst>
                  <a:outerShdw dist="35921" dir="2700000" algn="ctr" rotWithShape="0">
                    <a:srgbClr val="990000"/>
                  </a:outerShdw>
                </a:effectLst>
                <a:latin typeface="Times New Roman"/>
                <a:cs typeface="Times New Roman"/>
              </a:rPr>
              <a:t>Bài: Đôi bạn</a:t>
            </a:r>
          </a:p>
        </p:txBody>
      </p:sp>
      <p:pic>
        <p:nvPicPr>
          <p:cNvPr id="307212" name="Picture 12" descr="hoa 2"/>
          <p:cNvPicPr>
            <a:picLocks noChangeAspect="1" noChangeArrowheads="1" noCrop="1"/>
          </p:cNvPicPr>
          <p:nvPr/>
        </p:nvPicPr>
        <p:blipFill>
          <a:blip r:embed="rId3"/>
          <a:srcRect/>
          <a:stretch>
            <a:fillRect/>
          </a:stretch>
        </p:blipFill>
        <p:spPr bwMode="auto">
          <a:xfrm>
            <a:off x="3733800" y="1295400"/>
            <a:ext cx="2057400" cy="19050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07204"/>
                                        </p:tgtEl>
                                        <p:attrNameLst>
                                          <p:attrName>style.visibility</p:attrName>
                                        </p:attrNameLst>
                                      </p:cBhvr>
                                      <p:to>
                                        <p:strVal val="visible"/>
                                      </p:to>
                                    </p:set>
                                    <p:animEffect transition="in" filter="diamond(in)">
                                      <p:cBhvr>
                                        <p:cTn id="7" dur="2000"/>
                                        <p:tgtEl>
                                          <p:spTgt spid="307204"/>
                                        </p:tgtEl>
                                      </p:cBhvr>
                                    </p:animEffect>
                                  </p:childTnLst>
                                </p:cTn>
                              </p:par>
                            </p:childTnLst>
                          </p:cTn>
                        </p:par>
                        <p:par>
                          <p:cTn id="8" fill="hold" nodeType="afterGroup">
                            <p:stCondLst>
                              <p:cond delay="2000"/>
                            </p:stCondLst>
                            <p:childTnLst>
                              <p:par>
                                <p:cTn id="9" presetID="64" presetClass="path" presetSubtype="0" accel="50000" decel="50000" fill="hold" grpId="1" nodeType="afterEffect">
                                  <p:stCondLst>
                                    <p:cond delay="0"/>
                                  </p:stCondLst>
                                  <p:childTnLst>
                                    <p:animMotion origin="layout" path="M 3.33333E-6 0.47156 L 0.00833 -0.27185 " pathEditMode="relative" rAng="0" ptsTypes="AA">
                                      <p:cBhvr>
                                        <p:cTn id="10" dur="3000" fill="hold"/>
                                        <p:tgtEl>
                                          <p:spTgt spid="307204"/>
                                        </p:tgtEl>
                                        <p:attrNameLst>
                                          <p:attrName>ppt_x</p:attrName>
                                          <p:attrName>ppt_y</p:attrName>
                                        </p:attrNameLst>
                                      </p:cBhvr>
                                      <p:rCtr x="400" y="-37200"/>
                                    </p:animMotion>
                                  </p:childTnLst>
                                </p:cTn>
                              </p:par>
                            </p:childTnLst>
                          </p:cTn>
                        </p:par>
                        <p:par>
                          <p:cTn id="11" fill="hold" nodeType="afterGroup">
                            <p:stCondLst>
                              <p:cond delay="5000"/>
                            </p:stCondLst>
                            <p:childTnLst>
                              <p:par>
                                <p:cTn id="12" presetID="26" presetClass="emph" presetSubtype="0" fill="hold" grpId="2" nodeType="afterEffect">
                                  <p:stCondLst>
                                    <p:cond delay="0"/>
                                  </p:stCondLst>
                                  <p:childTnLst>
                                    <p:animEffect transition="out" filter="fade">
                                      <p:cBhvr>
                                        <p:cTn id="13" dur="500" tmFilter="0, 0; .2, .5; .8, .5; 1, 0"/>
                                        <p:tgtEl>
                                          <p:spTgt spid="307204"/>
                                        </p:tgtEl>
                                      </p:cBhvr>
                                    </p:animEffect>
                                    <p:animScale>
                                      <p:cBhvr>
                                        <p:cTn id="14" dur="250" autoRev="1" fill="hold"/>
                                        <p:tgtEl>
                                          <p:spTgt spid="307204"/>
                                        </p:tgtEl>
                                      </p:cBhvr>
                                      <p:by x="105000" y="105000"/>
                                    </p:animScale>
                                  </p:childTnLst>
                                </p:cTn>
                              </p:par>
                            </p:childTnLst>
                          </p:cTn>
                        </p:par>
                        <p:par>
                          <p:cTn id="15" fill="hold" nodeType="afterGroup">
                            <p:stCondLst>
                              <p:cond delay="5500"/>
                            </p:stCondLst>
                            <p:childTnLst>
                              <p:par>
                                <p:cTn id="16" presetID="50" presetClass="entr" presetSubtype="0" decel="100000" fill="hold" nodeType="afterEffect">
                                  <p:stCondLst>
                                    <p:cond delay="0"/>
                                  </p:stCondLst>
                                  <p:childTnLst>
                                    <p:set>
                                      <p:cBhvr>
                                        <p:cTn id="17" dur="1" fill="hold">
                                          <p:stCondLst>
                                            <p:cond delay="0"/>
                                          </p:stCondLst>
                                        </p:cTn>
                                        <p:tgtEl>
                                          <p:spTgt spid="307212"/>
                                        </p:tgtEl>
                                        <p:attrNameLst>
                                          <p:attrName>style.visibility</p:attrName>
                                        </p:attrNameLst>
                                      </p:cBhvr>
                                      <p:to>
                                        <p:strVal val="visible"/>
                                      </p:to>
                                    </p:set>
                                    <p:anim calcmode="lin" valueType="num">
                                      <p:cBhvr>
                                        <p:cTn id="18" dur="1000" fill="hold"/>
                                        <p:tgtEl>
                                          <p:spTgt spid="307212"/>
                                        </p:tgtEl>
                                        <p:attrNameLst>
                                          <p:attrName>ppt_w</p:attrName>
                                        </p:attrNameLst>
                                      </p:cBhvr>
                                      <p:tavLst>
                                        <p:tav tm="0">
                                          <p:val>
                                            <p:strVal val="#ppt_w+.3"/>
                                          </p:val>
                                        </p:tav>
                                        <p:tav tm="100000">
                                          <p:val>
                                            <p:strVal val="#ppt_w"/>
                                          </p:val>
                                        </p:tav>
                                      </p:tavLst>
                                    </p:anim>
                                    <p:anim calcmode="lin" valueType="num">
                                      <p:cBhvr>
                                        <p:cTn id="19" dur="1000" fill="hold"/>
                                        <p:tgtEl>
                                          <p:spTgt spid="307212"/>
                                        </p:tgtEl>
                                        <p:attrNameLst>
                                          <p:attrName>ppt_h</p:attrName>
                                        </p:attrNameLst>
                                      </p:cBhvr>
                                      <p:tavLst>
                                        <p:tav tm="0">
                                          <p:val>
                                            <p:strVal val="#ppt_h"/>
                                          </p:val>
                                        </p:tav>
                                        <p:tav tm="100000">
                                          <p:val>
                                            <p:strVal val="#ppt_h"/>
                                          </p:val>
                                        </p:tav>
                                      </p:tavLst>
                                    </p:anim>
                                    <p:animEffect transition="in" filter="fade">
                                      <p:cBhvr>
                                        <p:cTn id="20" dur="1000"/>
                                        <p:tgtEl>
                                          <p:spTgt spid="307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animBg="1"/>
      <p:bldP spid="307204" grpId="1" animBg="1"/>
      <p:bldP spid="307204"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667000"/>
            <a:ext cx="9144000" cy="1905000"/>
          </a:xfrm>
          <a:prstGeom prst="rect">
            <a:avLst/>
          </a:prstGeom>
          <a:noFill/>
          <a:ln w="9525" algn="ctr">
            <a:noFill/>
            <a:round/>
            <a:headEnd/>
            <a:tailEnd/>
          </a:ln>
        </p:spPr>
        <p:txBody>
          <a:bodyPr/>
          <a:lstStyle/>
          <a:p>
            <a:pPr algn="just"/>
            <a:r>
              <a:rPr lang="en-US" sz="3600">
                <a:latin typeface="Times New Roman" pitchFamily="18" charset="0"/>
                <a:cs typeface="Times New Roman" pitchFamily="18" charset="0"/>
              </a:rPr>
              <a:t>     </a:t>
            </a:r>
            <a:r>
              <a:rPr lang="en-US" sz="3600" b="1">
                <a:solidFill>
                  <a:srgbClr val="0000E5"/>
                </a:solidFill>
                <a:latin typeface="Times New Roman" pitchFamily="18" charset="0"/>
                <a:cs typeface="Times New Roman" pitchFamily="18" charset="0"/>
              </a:rPr>
              <a:t>Qua câu chuyện, em có suy nghĩ gì về phẩm chất của người nông thôn và người thành phố?</a:t>
            </a:r>
          </a:p>
        </p:txBody>
      </p:sp>
      <p:sp>
        <p:nvSpPr>
          <p:cNvPr id="5" name="Rectangle 4"/>
          <p:cNvSpPr>
            <a:spLocks noChangeArrowheads="1"/>
          </p:cNvSpPr>
          <p:nvPr/>
        </p:nvSpPr>
        <p:spPr bwMode="auto">
          <a:xfrm>
            <a:off x="0" y="2209800"/>
            <a:ext cx="9144000" cy="3505200"/>
          </a:xfrm>
          <a:prstGeom prst="rect">
            <a:avLst/>
          </a:prstGeom>
          <a:noFill/>
          <a:ln w="9525" algn="ctr">
            <a:noFill/>
            <a:round/>
            <a:headEnd/>
            <a:tailEnd/>
          </a:ln>
        </p:spPr>
        <p:txBody>
          <a:bodyPr/>
          <a:lstStyle/>
          <a:p>
            <a:pPr algn="just"/>
            <a:r>
              <a:rPr lang="en-US" sz="3600">
                <a:latin typeface="Times New Roman" pitchFamily="18" charset="0"/>
                <a:cs typeface="Times New Roman" pitchFamily="18" charset="0"/>
              </a:rPr>
              <a:t>    </a:t>
            </a:r>
            <a:r>
              <a:rPr lang="en-US" sz="3600" b="1">
                <a:solidFill>
                  <a:srgbClr val="800080"/>
                </a:solidFill>
                <a:latin typeface="Times New Roman" pitchFamily="18" charset="0"/>
                <a:cs typeface="Times New Roman" pitchFamily="18" charset="0"/>
              </a:rPr>
              <a:t>Câu chuyện cho ta thấy phẩm chất tốt đẹp của những người làng quê, họ sẵn sàng chia sẻ khó khăn với người khác, sẵn sàng hi sinh  cứu người và tấm lòng chung thủy của người thành phố đối với những người đã giúp đỡ mình.</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9" name="WordArt 5"/>
          <p:cNvSpPr>
            <a:spLocks noChangeArrowheads="1" noChangeShapeType="1" noTextEdit="1"/>
          </p:cNvSpPr>
          <p:nvPr/>
        </p:nvSpPr>
        <p:spPr bwMode="auto">
          <a:xfrm>
            <a:off x="990600" y="762000"/>
            <a:ext cx="7696200" cy="4572000"/>
          </a:xfrm>
          <a:prstGeom prst="rect">
            <a:avLst/>
          </a:prstGeom>
        </p:spPr>
        <p:txBody>
          <a:bodyPr spcFirstLastPara="1" wrap="none" fromWordArt="1">
            <a:prstTxWarp prst="textArchUp">
              <a:avLst>
                <a:gd name="adj" fmla="val 10800004"/>
              </a:avLst>
            </a:prstTxWarp>
          </a:bodyPr>
          <a:lstStyle/>
          <a:p>
            <a:pPr algn="ctr"/>
            <a:r>
              <a:rPr lang="vi-VN" sz="3600" b="1" kern="10">
                <a:ln w="12700">
                  <a:solidFill>
                    <a:srgbClr val="3366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Giờ học đến đây đã kết thúc.</a:t>
            </a:r>
          </a:p>
        </p:txBody>
      </p:sp>
      <p:sp>
        <p:nvSpPr>
          <p:cNvPr id="333831" name="WordArt 7"/>
          <p:cNvSpPr>
            <a:spLocks noChangeArrowheads="1" noChangeShapeType="1" noTextEdit="1"/>
          </p:cNvSpPr>
          <p:nvPr/>
        </p:nvSpPr>
        <p:spPr bwMode="auto">
          <a:xfrm>
            <a:off x="1219200" y="3276600"/>
            <a:ext cx="7086600" cy="2928938"/>
          </a:xfrm>
          <a:prstGeom prst="rect">
            <a:avLst/>
          </a:prstGeom>
        </p:spPr>
        <p:txBody>
          <a:bodyPr wrap="none" fromWordArt="1">
            <a:prstTxWarp prst="textPlain">
              <a:avLst>
                <a:gd name="adj" fmla="val 50000"/>
              </a:avLst>
            </a:prstTxWarp>
          </a:bodyPr>
          <a:lstStyle/>
          <a:p>
            <a:pPr algn="ctr"/>
            <a:r>
              <a:rPr lang="vi-VN" sz="3600" b="1" kern="10">
                <a:ln w="19050">
                  <a:solidFill>
                    <a:srgbClr val="808080"/>
                  </a:solidFill>
                  <a:prstDash val="dash"/>
                  <a:round/>
                  <a:headEnd/>
                  <a:tailEnd/>
                </a:ln>
                <a:solidFill>
                  <a:schemeClr val="hlink"/>
                </a:solidFill>
                <a:effectLst>
                  <a:outerShdw dist="35921" dir="2700000" algn="ctr" rotWithShape="0">
                    <a:srgbClr val="990000"/>
                  </a:outerShdw>
                </a:effectLst>
                <a:latin typeface="Times New Roman"/>
                <a:cs typeface="Times New Roman"/>
              </a:rPr>
              <a:t>Chúc các thầy cô giáo mạnh khoẻ. </a:t>
            </a:r>
          </a:p>
          <a:p>
            <a:pPr algn="ctr"/>
            <a:r>
              <a:rPr lang="vi-VN" sz="3600" b="1" kern="10">
                <a:ln w="19050">
                  <a:solidFill>
                    <a:srgbClr val="808080"/>
                  </a:solidFill>
                  <a:prstDash val="dash"/>
                  <a:round/>
                  <a:headEnd/>
                  <a:tailEnd/>
                </a:ln>
                <a:solidFill>
                  <a:schemeClr val="hlink"/>
                </a:solidFill>
                <a:effectLst>
                  <a:outerShdw dist="35921" dir="2700000" algn="ctr" rotWithShape="0">
                    <a:srgbClr val="990000"/>
                  </a:outerShdw>
                </a:effectLst>
                <a:latin typeface="Times New Roman"/>
                <a:cs typeface="Times New Roman"/>
              </a:rPr>
              <a:t>Chúc các em học giỏi.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33829"/>
                                        </p:tgtEl>
                                        <p:attrNameLst>
                                          <p:attrName>style.visibility</p:attrName>
                                        </p:attrNameLst>
                                      </p:cBhvr>
                                      <p:to>
                                        <p:strVal val="visible"/>
                                      </p:to>
                                    </p:set>
                                    <p:animEffect transition="in" filter="fade">
                                      <p:cBhvr>
                                        <p:cTn id="7" dur="1000"/>
                                        <p:tgtEl>
                                          <p:spTgt spid="333829"/>
                                        </p:tgtEl>
                                      </p:cBhvr>
                                    </p:animEffect>
                                    <p:anim calcmode="lin" valueType="num">
                                      <p:cBhvr>
                                        <p:cTn id="8" dur="1000" fill="hold"/>
                                        <p:tgtEl>
                                          <p:spTgt spid="333829"/>
                                        </p:tgtEl>
                                        <p:attrNameLst>
                                          <p:attrName>ppt_x</p:attrName>
                                        </p:attrNameLst>
                                      </p:cBhvr>
                                      <p:tavLst>
                                        <p:tav tm="0">
                                          <p:val>
                                            <p:strVal val="#ppt_x"/>
                                          </p:val>
                                        </p:tav>
                                        <p:tav tm="100000">
                                          <p:val>
                                            <p:strVal val="#ppt_x"/>
                                          </p:val>
                                        </p:tav>
                                      </p:tavLst>
                                    </p:anim>
                                    <p:anim calcmode="lin" valueType="num">
                                      <p:cBhvr>
                                        <p:cTn id="9" dur="900" decel="100000" fill="hold"/>
                                        <p:tgtEl>
                                          <p:spTgt spid="3338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3829"/>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1" presetClass="entr" presetSubtype="4" fill="hold" grpId="0" nodeType="afterEffect">
                                  <p:stCondLst>
                                    <p:cond delay="0"/>
                                  </p:stCondLst>
                                  <p:childTnLst>
                                    <p:set>
                                      <p:cBhvr>
                                        <p:cTn id="13" dur="1" fill="hold">
                                          <p:stCondLst>
                                            <p:cond delay="0"/>
                                          </p:stCondLst>
                                        </p:cTn>
                                        <p:tgtEl>
                                          <p:spTgt spid="333831"/>
                                        </p:tgtEl>
                                        <p:attrNameLst>
                                          <p:attrName>style.visibility</p:attrName>
                                        </p:attrNameLst>
                                      </p:cBhvr>
                                      <p:to>
                                        <p:strVal val="visible"/>
                                      </p:to>
                                    </p:set>
                                    <p:animEffect transition="in" filter="wheel(4)">
                                      <p:cBhvr>
                                        <p:cTn id="14" dur="2000"/>
                                        <p:tgtEl>
                                          <p:spTgt spid="333831"/>
                                        </p:tgtEl>
                                      </p:cBhvr>
                                    </p:animEffect>
                                  </p:childTnLst>
                                </p:cTn>
                              </p:par>
                            </p:childTnLst>
                          </p:cTn>
                        </p:par>
                        <p:par>
                          <p:cTn id="15" fill="hold" nodeType="afterGroup">
                            <p:stCondLst>
                              <p:cond delay="3000"/>
                            </p:stCondLst>
                            <p:childTnLst>
                              <p:par>
                                <p:cTn id="16" presetID="26" presetClass="emph" presetSubtype="0" repeatCount="indefinite" fill="hold" grpId="1" nodeType="afterEffect">
                                  <p:stCondLst>
                                    <p:cond delay="0"/>
                                  </p:stCondLst>
                                  <p:childTnLst>
                                    <p:animEffect transition="out" filter="fade">
                                      <p:cBhvr>
                                        <p:cTn id="17" dur="3000" tmFilter="0, 0; .2, .5; .8, .5; 1, 0"/>
                                        <p:tgtEl>
                                          <p:spTgt spid="333831"/>
                                        </p:tgtEl>
                                      </p:cBhvr>
                                    </p:animEffect>
                                    <p:animScale>
                                      <p:cBhvr>
                                        <p:cTn id="18" dur="1500" autoRev="1" fill="hold"/>
                                        <p:tgtEl>
                                          <p:spTgt spid="3338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9" grpId="0" animBg="1"/>
      <p:bldP spid="333831" grpId="0" animBg="1"/>
      <p:bldP spid="33383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9" name="AutoShape 11"/>
          <p:cNvSpPr>
            <a:spLocks noChangeArrowheads="1"/>
          </p:cNvSpPr>
          <p:nvPr/>
        </p:nvSpPr>
        <p:spPr bwMode="auto">
          <a:xfrm>
            <a:off x="2286000" y="304800"/>
            <a:ext cx="4419600" cy="1371600"/>
          </a:xfrm>
          <a:prstGeom prst="wedgeEllipseCallout">
            <a:avLst>
              <a:gd name="adj1" fmla="val -47412"/>
              <a:gd name="adj2" fmla="val 80324"/>
            </a:avLst>
          </a:prstGeom>
          <a:gradFill rotWithShape="1">
            <a:gsLst>
              <a:gs pos="0">
                <a:srgbClr val="141AFC"/>
              </a:gs>
              <a:gs pos="50000">
                <a:schemeClr val="bg1"/>
              </a:gs>
              <a:gs pos="100000">
                <a:srgbClr val="141AFC"/>
              </a:gs>
            </a:gsLst>
            <a:lin ang="18900000" scaled="1"/>
          </a:gradFill>
          <a:ln w="9525">
            <a:solidFill>
              <a:srgbClr val="FF0066"/>
            </a:solidFill>
            <a:miter lim="800000"/>
            <a:headEnd/>
            <a:tailEnd/>
          </a:ln>
        </p:spPr>
        <p:txBody>
          <a:bodyPr/>
          <a:lstStyle/>
          <a:p>
            <a:pPr algn="ctr">
              <a:defRPr/>
            </a:pPr>
            <a:r>
              <a:rPr lang="en-US" sz="3200" b="1">
                <a:latin typeface="Times New Roman" pitchFamily="18" charset="0"/>
              </a:rPr>
              <a:t>Kiểm tra bài cũ:</a:t>
            </a:r>
          </a:p>
        </p:txBody>
      </p:sp>
      <p:sp>
        <p:nvSpPr>
          <p:cNvPr id="512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vi-VN"/>
          </a:p>
        </p:txBody>
      </p:sp>
      <p:sp>
        <p:nvSpPr>
          <p:cNvPr id="5124"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vi-VN"/>
          </a:p>
        </p:txBody>
      </p:sp>
      <p:sp>
        <p:nvSpPr>
          <p:cNvPr id="273443" name="Text Box 35"/>
          <p:cNvSpPr txBox="1">
            <a:spLocks noChangeArrowheads="1"/>
          </p:cNvSpPr>
          <p:nvPr/>
        </p:nvSpPr>
        <p:spPr bwMode="auto">
          <a:xfrm>
            <a:off x="152400" y="2133600"/>
            <a:ext cx="1524000" cy="701675"/>
          </a:xfrm>
          <a:prstGeom prst="rect">
            <a:avLst/>
          </a:prstGeom>
          <a:noFill/>
          <a:ln w="9525">
            <a:noFill/>
            <a:miter lim="800000"/>
            <a:headEnd/>
            <a:tailEnd/>
          </a:ln>
        </p:spPr>
        <p:txBody>
          <a:bodyPr>
            <a:spAutoFit/>
          </a:bodyPr>
          <a:lstStyle/>
          <a:p>
            <a:pPr>
              <a:spcBef>
                <a:spcPct val="50000"/>
              </a:spcBef>
            </a:pPr>
            <a:r>
              <a:rPr lang="en-US" sz="4000" u="sng">
                <a:solidFill>
                  <a:srgbClr val="141AFC"/>
                </a:solidFill>
                <a:latin typeface="Times New Roman" pitchFamily="18" charset="0"/>
              </a:rPr>
              <a:t>Câu 1</a:t>
            </a:r>
            <a:r>
              <a:rPr lang="en-US" sz="4000">
                <a:solidFill>
                  <a:srgbClr val="141AFC"/>
                </a:solidFill>
                <a:latin typeface="Times New Roman" pitchFamily="18" charset="0"/>
              </a:rPr>
              <a:t>:</a:t>
            </a:r>
            <a:endParaRPr lang="en-US" sz="4000">
              <a:solidFill>
                <a:srgbClr val="8F3B35"/>
              </a:solidFill>
              <a:latin typeface="Times New Roman" pitchFamily="18" charset="0"/>
            </a:endParaRPr>
          </a:p>
        </p:txBody>
      </p:sp>
      <p:sp>
        <p:nvSpPr>
          <p:cNvPr id="25" name="Rectangle 24"/>
          <p:cNvSpPr/>
          <p:nvPr/>
        </p:nvSpPr>
        <p:spPr bwMode="auto">
          <a:xfrm>
            <a:off x="0" y="4114800"/>
            <a:ext cx="1752600" cy="762000"/>
          </a:xfrm>
          <a:prstGeom prst="rect">
            <a:avLst/>
          </a:prstGeom>
          <a:noFill/>
          <a:ln w="0" cap="flat" cmpd="sng" algn="ctr">
            <a:noFill/>
            <a:prstDash val="solid"/>
            <a:round/>
            <a:headEnd type="none" w="med" len="med"/>
            <a:tailEnd type="none" w="med" len="med"/>
          </a:ln>
          <a:effectLst/>
        </p:spPr>
        <p:txBody>
          <a:bodyPr/>
          <a:lstStyle/>
          <a:p>
            <a:pPr>
              <a:defRPr/>
            </a:pPr>
            <a:r>
              <a:rPr lang="en-US" sz="4000" u="sng" dirty="0" err="1">
                <a:solidFill>
                  <a:schemeClr val="accent1">
                    <a:lumMod val="50000"/>
                  </a:schemeClr>
                </a:solidFill>
                <a:latin typeface="Times New Roman" pitchFamily="18" charset="0"/>
                <a:cs typeface="Times New Roman" pitchFamily="18" charset="0"/>
              </a:rPr>
              <a:t>Câu</a:t>
            </a:r>
            <a:r>
              <a:rPr lang="en-US" sz="4000" u="sng" dirty="0">
                <a:solidFill>
                  <a:schemeClr val="accent1">
                    <a:lumMod val="50000"/>
                  </a:schemeClr>
                </a:solidFill>
                <a:latin typeface="Times New Roman" pitchFamily="18" charset="0"/>
                <a:cs typeface="Times New Roman" pitchFamily="18" charset="0"/>
              </a:rPr>
              <a:t> 2</a:t>
            </a:r>
            <a:r>
              <a:rPr lang="en-US" sz="4000" dirty="0">
                <a:solidFill>
                  <a:schemeClr val="accent1">
                    <a:lumMod val="50000"/>
                  </a:schemeClr>
                </a:solidFill>
                <a:latin typeface="Times New Roman" pitchFamily="18" charset="0"/>
                <a:cs typeface="Times New Roman" pitchFamily="18" charset="0"/>
              </a:rPr>
              <a:t>:</a:t>
            </a:r>
          </a:p>
        </p:txBody>
      </p:sp>
      <p:sp>
        <p:nvSpPr>
          <p:cNvPr id="26" name="Cloud 25"/>
          <p:cNvSpPr/>
          <p:nvPr/>
        </p:nvSpPr>
        <p:spPr bwMode="auto">
          <a:xfrm>
            <a:off x="1676400" y="1905000"/>
            <a:ext cx="7010400" cy="685800"/>
          </a:xfrm>
          <a:prstGeom prst="cloud">
            <a:avLst/>
          </a:prstGeom>
          <a:noFill/>
          <a:ln w="12700" cap="flat" cmpd="sng" algn="ctr">
            <a:solidFill>
              <a:srgbClr val="CC0099"/>
            </a:solidFill>
            <a:prstDash val="solid"/>
            <a:round/>
            <a:headEnd type="none" w="med" len="med"/>
            <a:tailEnd type="none" w="med" len="med"/>
          </a:ln>
          <a:effectLst/>
        </p:spPr>
        <p:txBody>
          <a:bodyPr/>
          <a:lstStyle/>
          <a:p>
            <a:pPr>
              <a:defRPr/>
            </a:pPr>
            <a:r>
              <a:rPr lang="en-US" sz="4000" b="1" dirty="0" err="1">
                <a:solidFill>
                  <a:srgbClr val="141AFC"/>
                </a:solidFill>
                <a:latin typeface="Times New Roman" pitchFamily="18" charset="0"/>
              </a:rPr>
              <a:t>Vì</a:t>
            </a:r>
            <a:r>
              <a:rPr lang="en-US" sz="4000" b="1" dirty="0">
                <a:solidFill>
                  <a:srgbClr val="141AFC"/>
                </a:solidFill>
                <a:latin typeface="Times New Roman" pitchFamily="18" charset="0"/>
              </a:rPr>
              <a:t> </a:t>
            </a:r>
            <a:r>
              <a:rPr lang="en-US" sz="4000" b="1" dirty="0" err="1">
                <a:solidFill>
                  <a:srgbClr val="141AFC"/>
                </a:solidFill>
                <a:latin typeface="Times New Roman" pitchFamily="18" charset="0"/>
              </a:rPr>
              <a:t>sao</a:t>
            </a:r>
            <a:r>
              <a:rPr lang="en-US" sz="4000" b="1" dirty="0">
                <a:solidFill>
                  <a:srgbClr val="141AFC"/>
                </a:solidFill>
                <a:latin typeface="Times New Roman" pitchFamily="18" charset="0"/>
              </a:rPr>
              <a:t> </a:t>
            </a:r>
            <a:r>
              <a:rPr lang="en-US" sz="4000" b="1" dirty="0" err="1">
                <a:solidFill>
                  <a:srgbClr val="141AFC"/>
                </a:solidFill>
                <a:latin typeface="Times New Roman" pitchFamily="18" charset="0"/>
              </a:rPr>
              <a:t>nhà</a:t>
            </a:r>
            <a:r>
              <a:rPr lang="en-US" sz="4000" b="1" dirty="0">
                <a:solidFill>
                  <a:srgbClr val="141AFC"/>
                </a:solidFill>
                <a:latin typeface="Times New Roman" pitchFamily="18" charset="0"/>
              </a:rPr>
              <a:t> </a:t>
            </a:r>
            <a:r>
              <a:rPr lang="en-US" sz="4000" b="1" dirty="0" err="1">
                <a:solidFill>
                  <a:srgbClr val="141AFC"/>
                </a:solidFill>
                <a:latin typeface="Times New Roman" pitchFamily="18" charset="0"/>
              </a:rPr>
              <a:t>rông</a:t>
            </a:r>
            <a:r>
              <a:rPr lang="en-US" sz="4000" b="1" dirty="0">
                <a:solidFill>
                  <a:srgbClr val="141AFC"/>
                </a:solidFill>
                <a:latin typeface="Times New Roman" pitchFamily="18" charset="0"/>
              </a:rPr>
              <a:t>   </a:t>
            </a:r>
            <a:r>
              <a:rPr lang="en-US" sz="4000" b="1" dirty="0" err="1">
                <a:solidFill>
                  <a:srgbClr val="141AFC"/>
                </a:solidFill>
                <a:latin typeface="Times New Roman" pitchFamily="18" charset="0"/>
              </a:rPr>
              <a:t>phải</a:t>
            </a:r>
            <a:r>
              <a:rPr lang="en-US" sz="4000" b="1" dirty="0">
                <a:solidFill>
                  <a:srgbClr val="141AFC"/>
                </a:solidFill>
                <a:latin typeface="Times New Roman" pitchFamily="18" charset="0"/>
              </a:rPr>
              <a:t> </a:t>
            </a:r>
            <a:r>
              <a:rPr lang="en-US" sz="4000" b="1" dirty="0" err="1">
                <a:solidFill>
                  <a:srgbClr val="141AFC"/>
                </a:solidFill>
                <a:latin typeface="Times New Roman" pitchFamily="18" charset="0"/>
              </a:rPr>
              <a:t>chắc</a:t>
            </a:r>
            <a:r>
              <a:rPr lang="en-US" sz="4000" b="1" dirty="0">
                <a:solidFill>
                  <a:srgbClr val="141AFC"/>
                </a:solidFill>
                <a:latin typeface="Times New Roman" pitchFamily="18" charset="0"/>
              </a:rPr>
              <a:t> </a:t>
            </a:r>
            <a:r>
              <a:rPr lang="en-US" sz="4000" b="1" dirty="0" err="1">
                <a:solidFill>
                  <a:srgbClr val="141AFC"/>
                </a:solidFill>
                <a:latin typeface="Times New Roman" pitchFamily="18" charset="0"/>
              </a:rPr>
              <a:t>và</a:t>
            </a:r>
            <a:r>
              <a:rPr lang="en-US" sz="4000" b="1" dirty="0">
                <a:solidFill>
                  <a:srgbClr val="141AFC"/>
                </a:solidFill>
                <a:latin typeface="Times New Roman" pitchFamily="18" charset="0"/>
              </a:rPr>
              <a:t> </a:t>
            </a:r>
            <a:r>
              <a:rPr lang="en-US" sz="4000" b="1" dirty="0" err="1">
                <a:solidFill>
                  <a:srgbClr val="141AFC"/>
                </a:solidFill>
                <a:latin typeface="Times New Roman" pitchFamily="18" charset="0"/>
              </a:rPr>
              <a:t>cao</a:t>
            </a:r>
            <a:r>
              <a:rPr lang="en-US" sz="4000" b="1" dirty="0">
                <a:solidFill>
                  <a:srgbClr val="141AFC"/>
                </a:solidFill>
                <a:latin typeface="Times New Roman" pitchFamily="18" charset="0"/>
              </a:rPr>
              <a:t>?</a:t>
            </a:r>
            <a:endParaRPr lang="en-US" sz="4000" b="1" dirty="0"/>
          </a:p>
        </p:txBody>
      </p:sp>
      <p:sp>
        <p:nvSpPr>
          <p:cNvPr id="27" name="Cloud 26"/>
          <p:cNvSpPr/>
          <p:nvPr/>
        </p:nvSpPr>
        <p:spPr bwMode="auto">
          <a:xfrm>
            <a:off x="1676400" y="3810000"/>
            <a:ext cx="7620000" cy="1295400"/>
          </a:xfrm>
          <a:prstGeom prst="cloud">
            <a:avLst/>
          </a:prstGeom>
          <a:noFill/>
          <a:ln w="12700" cap="flat" cmpd="sng" algn="ctr">
            <a:solidFill>
              <a:srgbClr val="CC0099"/>
            </a:solidFill>
            <a:prstDash val="solid"/>
            <a:round/>
            <a:headEnd type="none" w="med" len="med"/>
            <a:tailEnd type="none" w="med" len="med"/>
          </a:ln>
          <a:effectLst/>
        </p:spPr>
        <p:txBody>
          <a:bodyPr/>
          <a:lstStyle/>
          <a:p>
            <a:pPr>
              <a:defRPr/>
            </a:pPr>
            <a:r>
              <a:rPr lang="en-US" sz="3600" b="1">
                <a:solidFill>
                  <a:srgbClr val="0000E5"/>
                </a:solidFill>
                <a:latin typeface="Times New Roman" pitchFamily="18" charset="0"/>
                <a:cs typeface="Times New Roman" pitchFamily="18" charset="0"/>
              </a:rPr>
              <a:t>Gian đầu nhà rông được trang trí như thế nào?</a:t>
            </a:r>
            <a:endParaRPr lang="en-US" sz="3600" b="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3419"/>
                                        </p:tgtEl>
                                        <p:attrNameLst>
                                          <p:attrName>style.visibility</p:attrName>
                                        </p:attrNameLst>
                                      </p:cBhvr>
                                      <p:to>
                                        <p:strVal val="visible"/>
                                      </p:to>
                                    </p:set>
                                    <p:animEffect transition="in" filter="blinds(horizontal)">
                                      <p:cBhvr>
                                        <p:cTn id="7" dur="500"/>
                                        <p:tgtEl>
                                          <p:spTgt spid="273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73443"/>
                                        </p:tgtEl>
                                        <p:attrNameLst>
                                          <p:attrName>style.visibility</p:attrName>
                                        </p:attrNameLst>
                                      </p:cBhvr>
                                      <p:to>
                                        <p:strVal val="visible"/>
                                      </p:to>
                                    </p:set>
                                    <p:anim calcmode="lin" valueType="num">
                                      <p:cBhvr>
                                        <p:cTn id="12" dur="1000" fill="hold"/>
                                        <p:tgtEl>
                                          <p:spTgt spid="273443"/>
                                        </p:tgtEl>
                                        <p:attrNameLst>
                                          <p:attrName>ppt_w</p:attrName>
                                        </p:attrNameLst>
                                      </p:cBhvr>
                                      <p:tavLst>
                                        <p:tav tm="0">
                                          <p:val>
                                            <p:strVal val="#ppt_w+.3"/>
                                          </p:val>
                                        </p:tav>
                                        <p:tav tm="100000">
                                          <p:val>
                                            <p:strVal val="#ppt_w"/>
                                          </p:val>
                                        </p:tav>
                                      </p:tavLst>
                                    </p:anim>
                                    <p:anim calcmode="lin" valueType="num">
                                      <p:cBhvr>
                                        <p:cTn id="13" dur="1000" fill="hold"/>
                                        <p:tgtEl>
                                          <p:spTgt spid="273443"/>
                                        </p:tgtEl>
                                        <p:attrNameLst>
                                          <p:attrName>ppt_h</p:attrName>
                                        </p:attrNameLst>
                                      </p:cBhvr>
                                      <p:tavLst>
                                        <p:tav tm="0">
                                          <p:val>
                                            <p:strVal val="#ppt_h"/>
                                          </p:val>
                                        </p:tav>
                                        <p:tav tm="100000">
                                          <p:val>
                                            <p:strVal val="#ppt_h"/>
                                          </p:val>
                                        </p:tav>
                                      </p:tavLst>
                                    </p:anim>
                                    <p:animEffect transition="in" filter="fade">
                                      <p:cBhvr>
                                        <p:cTn id="14" dur="1000"/>
                                        <p:tgtEl>
                                          <p:spTgt spid="2734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amond(in)">
                                      <p:cBhvr>
                                        <p:cTn id="19" dur="2000"/>
                                        <p:tgtEl>
                                          <p:spTgt spid="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grpId="1" nodeType="clickEffect">
                                  <p:stCondLst>
                                    <p:cond delay="0"/>
                                  </p:stCondLst>
                                  <p:childTnLst>
                                    <p:animEffect transition="out" filter="box(in)">
                                      <p:cBhvr>
                                        <p:cTn id="23" dur="500"/>
                                        <p:tgtEl>
                                          <p:spTgt spid="273443"/>
                                        </p:tgtEl>
                                      </p:cBhvr>
                                    </p:animEffect>
                                    <p:set>
                                      <p:cBhvr>
                                        <p:cTn id="24" dur="1" fill="hold">
                                          <p:stCondLst>
                                            <p:cond delay="499"/>
                                          </p:stCondLst>
                                        </p:cTn>
                                        <p:tgtEl>
                                          <p:spTgt spid="273443"/>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xit" presetSubtype="16" fill="hold" grpId="1" nodeType="clickEffect">
                                  <p:stCondLst>
                                    <p:cond delay="0"/>
                                  </p:stCondLst>
                                  <p:childTnLst>
                                    <p:animEffect transition="out" filter="diamond(in)">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9" grpId="0" animBg="1"/>
      <p:bldP spid="273443" grpId="0"/>
      <p:bldP spid="273443" grpId="1"/>
      <p:bldP spid="25" grpId="0"/>
      <p:bldP spid="26" grpId="0" animBg="1"/>
      <p:bldP spid="26" grpId="1"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752600" y="76200"/>
            <a:ext cx="5638800" cy="6724650"/>
            <a:chOff x="1828800" y="57150"/>
            <a:chExt cx="5638800" cy="6724650"/>
          </a:xfrm>
        </p:grpSpPr>
        <p:pic>
          <p:nvPicPr>
            <p:cNvPr id="6148" name="Picture 2" descr="H:\hinh scan\HINH SCAN2.jpg"/>
            <p:cNvPicPr>
              <a:picLocks noChangeAspect="1" noChangeArrowheads="1"/>
            </p:cNvPicPr>
            <p:nvPr/>
          </p:nvPicPr>
          <p:blipFill>
            <a:blip r:embed="rId3"/>
            <a:srcRect/>
            <a:stretch>
              <a:fillRect/>
            </a:stretch>
          </p:blipFill>
          <p:spPr bwMode="auto">
            <a:xfrm>
              <a:off x="1828800" y="57150"/>
              <a:ext cx="5638800" cy="6724650"/>
            </a:xfrm>
            <a:prstGeom prst="rect">
              <a:avLst/>
            </a:prstGeom>
            <a:noFill/>
            <a:ln w="9525">
              <a:noFill/>
              <a:miter lim="800000"/>
              <a:headEnd/>
              <a:tailEnd/>
            </a:ln>
          </p:spPr>
        </p:pic>
        <p:sp>
          <p:nvSpPr>
            <p:cNvPr id="11" name="Rectangle 10"/>
            <p:cNvSpPr/>
            <p:nvPr/>
          </p:nvSpPr>
          <p:spPr bwMode="auto">
            <a:xfrm>
              <a:off x="2133600" y="209550"/>
              <a:ext cx="5334000" cy="457200"/>
            </a:xfrm>
            <a:prstGeom prst="rect">
              <a:avLst/>
            </a:prstGeom>
            <a:solidFill>
              <a:schemeClr val="bg1"/>
            </a:solidFill>
            <a:ln w="9525" cap="flat" cmpd="sng" algn="ctr">
              <a:noFill/>
              <a:prstDash val="solid"/>
              <a:round/>
              <a:headEnd type="none" w="med" len="med"/>
              <a:tailEnd type="none" w="med" len="med"/>
            </a:ln>
            <a:effectLst/>
          </p:spPr>
          <p:txBody>
            <a:bodyPr/>
            <a:lstStyle/>
            <a:p>
              <a:pPr algn="ctr">
                <a:defRPr/>
              </a:pPr>
              <a:endParaRPr lang="en-US" sz="2800" dirty="0">
                <a:solidFill>
                  <a:schemeClr val="accent5">
                    <a:lumMod val="50000"/>
                  </a:schemeClr>
                </a:solidFill>
                <a:latin typeface="Times New Roman" pitchFamily="18" charset="0"/>
                <a:cs typeface="Times New Roman" pitchFamily="18" charset="0"/>
              </a:endParaRPr>
            </a:p>
          </p:txBody>
        </p:sp>
      </p:grpSp>
      <p:sp>
        <p:nvSpPr>
          <p:cNvPr id="10" name="Rectangle 9"/>
          <p:cNvSpPr>
            <a:spLocks noChangeArrowheads="1"/>
          </p:cNvSpPr>
          <p:nvPr/>
        </p:nvSpPr>
        <p:spPr bwMode="auto">
          <a:xfrm>
            <a:off x="1676400" y="152400"/>
            <a:ext cx="5486400" cy="533400"/>
          </a:xfrm>
          <a:prstGeom prst="rect">
            <a:avLst/>
          </a:prstGeom>
          <a:noFill/>
          <a:ln w="9525" algn="ctr">
            <a:noFill/>
            <a:round/>
            <a:headEnd/>
            <a:tailEnd/>
          </a:ln>
        </p:spPr>
        <p:txBody>
          <a:bodyPr/>
          <a:lstStyle/>
          <a:p>
            <a:pPr algn="ctr"/>
            <a:r>
              <a:rPr lang="en-US" sz="2800" b="1">
                <a:solidFill>
                  <a:srgbClr val="0000FF"/>
                </a:solidFill>
                <a:latin typeface="Times New Roman" pitchFamily="18" charset="0"/>
                <a:cs typeface="Times New Roman" pitchFamily="18" charset="0"/>
              </a:rPr>
              <a:t>THÀNH THỊ VÀ NÔNG THÔN</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685800"/>
            <a:ext cx="8229600" cy="5943600"/>
          </a:xfrm>
        </p:spPr>
        <p:txBody>
          <a:bodyPr>
            <a:normAutofit/>
          </a:bodyPr>
          <a:lstStyle/>
          <a:p>
            <a:pPr marL="514350" indent="-514350" algn="just" eaLnBrk="1" hangingPunct="1">
              <a:buFontTx/>
              <a:buNone/>
              <a:defRPr/>
            </a:pPr>
            <a:r>
              <a:rPr lang="en-US" sz="1800" b="1" dirty="0" smtClean="0"/>
              <a:t>		1. </a:t>
            </a:r>
            <a:r>
              <a:rPr lang="en-US" sz="1800" b="1" dirty="0" err="1" smtClean="0"/>
              <a:t>Thành</a:t>
            </a:r>
            <a:r>
              <a:rPr lang="en-US" sz="1800" b="1" dirty="0" smtClean="0"/>
              <a:t> </a:t>
            </a:r>
            <a:r>
              <a:rPr lang="en-US" sz="1800" b="1" dirty="0" err="1" smtClean="0"/>
              <a:t>và</a:t>
            </a:r>
            <a:r>
              <a:rPr lang="en-US" sz="1800" b="1" dirty="0" smtClean="0"/>
              <a:t> </a:t>
            </a:r>
            <a:r>
              <a:rPr lang="en-US" sz="1800" b="1" dirty="0" err="1" smtClean="0"/>
              <a:t>Mến</a:t>
            </a:r>
            <a:r>
              <a:rPr lang="en-US" sz="1800" b="1" dirty="0" smtClean="0"/>
              <a:t> </a:t>
            </a:r>
            <a:r>
              <a:rPr lang="en-US" sz="1800" b="1" dirty="0" err="1" smtClean="0"/>
              <a:t>là</a:t>
            </a:r>
            <a:r>
              <a:rPr lang="en-US" sz="1800" b="1" dirty="0" smtClean="0"/>
              <a:t> </a:t>
            </a:r>
            <a:r>
              <a:rPr lang="en-US" sz="1800" b="1" dirty="0" err="1" smtClean="0"/>
              <a:t>đôi</a:t>
            </a:r>
            <a:r>
              <a:rPr lang="en-US" sz="1800" b="1" dirty="0" smtClean="0"/>
              <a:t> </a:t>
            </a:r>
            <a:r>
              <a:rPr lang="en-US" sz="1800" b="1" dirty="0" err="1" smtClean="0"/>
              <a:t>bạn</a:t>
            </a:r>
            <a:r>
              <a:rPr lang="en-US" sz="1800" b="1" dirty="0" smtClean="0"/>
              <a:t> </a:t>
            </a:r>
            <a:r>
              <a:rPr lang="en-US" sz="1800" b="1" dirty="0" err="1" smtClean="0"/>
              <a:t>ngày</a:t>
            </a:r>
            <a:r>
              <a:rPr lang="en-US" sz="1800" b="1" dirty="0" smtClean="0"/>
              <a:t> </a:t>
            </a:r>
            <a:r>
              <a:rPr lang="en-US" sz="1800" b="1" dirty="0" err="1" smtClean="0"/>
              <a:t>nhỏ</a:t>
            </a:r>
            <a:r>
              <a:rPr lang="en-US" sz="1800" b="1" dirty="0" smtClean="0"/>
              <a:t>. </a:t>
            </a:r>
            <a:r>
              <a:rPr lang="en-US" sz="1800" b="1" dirty="0" err="1" smtClean="0"/>
              <a:t>Ngày</a:t>
            </a:r>
            <a:r>
              <a:rPr lang="en-US" sz="1800" b="1" dirty="0" smtClean="0"/>
              <a:t> </a:t>
            </a:r>
            <a:r>
              <a:rPr lang="en-US" sz="1800" b="1" dirty="0" err="1" smtClean="0"/>
              <a:t>ấy</a:t>
            </a:r>
            <a:r>
              <a:rPr lang="en-US" sz="1800" b="1" dirty="0" smtClean="0"/>
              <a:t>, </a:t>
            </a:r>
            <a:r>
              <a:rPr lang="en-US" sz="1800" b="1" dirty="0" err="1" smtClean="0"/>
              <a:t>giặc</a:t>
            </a:r>
            <a:r>
              <a:rPr lang="en-US" sz="1800" b="1" dirty="0" smtClean="0"/>
              <a:t> </a:t>
            </a:r>
            <a:r>
              <a:rPr lang="en-US" sz="1800" b="1" dirty="0" err="1" smtClean="0"/>
              <a:t>Mỹ</a:t>
            </a:r>
            <a:r>
              <a:rPr lang="en-US" sz="1800" b="1" dirty="0" smtClean="0"/>
              <a:t> </a:t>
            </a:r>
            <a:r>
              <a:rPr lang="en-US" sz="1800" b="1" dirty="0" err="1" smtClean="0"/>
              <a:t>ném</a:t>
            </a:r>
            <a:r>
              <a:rPr lang="en-US" sz="1800" b="1" dirty="0" smtClean="0"/>
              <a:t> </a:t>
            </a:r>
            <a:r>
              <a:rPr lang="en-US" sz="1800" b="1" dirty="0" err="1" smtClean="0"/>
              <a:t>bom</a:t>
            </a:r>
            <a:r>
              <a:rPr lang="en-US" sz="1800" b="1" dirty="0" smtClean="0"/>
              <a:t> </a:t>
            </a:r>
            <a:r>
              <a:rPr lang="en-US" sz="1800" b="1" dirty="0" err="1" smtClean="0"/>
              <a:t>phá</a:t>
            </a:r>
            <a:r>
              <a:rPr lang="en-US" sz="1800" b="1" dirty="0" smtClean="0"/>
              <a:t> </a:t>
            </a:r>
            <a:r>
              <a:rPr lang="en-US" sz="1800" b="1" dirty="0" err="1" smtClean="0"/>
              <a:t>hại</a:t>
            </a:r>
            <a:r>
              <a:rPr lang="en-US" sz="1800" b="1" dirty="0" smtClean="0"/>
              <a:t> </a:t>
            </a:r>
            <a:r>
              <a:rPr lang="en-US" sz="1800" b="1" dirty="0" err="1" smtClean="0"/>
              <a:t>miền</a:t>
            </a:r>
            <a:r>
              <a:rPr lang="en-US" sz="1800" b="1" dirty="0" smtClean="0"/>
              <a:t> </a:t>
            </a:r>
            <a:r>
              <a:rPr lang="en-US" sz="1800" b="1" dirty="0" err="1" smtClean="0"/>
              <a:t>Bắc</a:t>
            </a:r>
            <a:r>
              <a:rPr lang="en-US" sz="1800" b="1" dirty="0" smtClean="0"/>
              <a:t>, </a:t>
            </a:r>
            <a:r>
              <a:rPr lang="en-US" sz="1800" b="1" dirty="0" err="1" smtClean="0"/>
              <a:t>Thành</a:t>
            </a:r>
            <a:r>
              <a:rPr lang="en-US" sz="1800" b="1" dirty="0" smtClean="0"/>
              <a:t> </a:t>
            </a:r>
            <a:r>
              <a:rPr lang="en-US" sz="1800" b="1" dirty="0" err="1" smtClean="0"/>
              <a:t>theo</a:t>
            </a:r>
            <a:r>
              <a:rPr lang="en-US" sz="1800" b="1" dirty="0" smtClean="0"/>
              <a:t> </a:t>
            </a:r>
            <a:r>
              <a:rPr lang="en-US" sz="1800" b="1" dirty="0" err="1" smtClean="0"/>
              <a:t>bố</a:t>
            </a:r>
            <a:r>
              <a:rPr lang="en-US" sz="1800" b="1" dirty="0" smtClean="0"/>
              <a:t> </a:t>
            </a:r>
            <a:r>
              <a:rPr lang="en-US" sz="1800" b="1" dirty="0" err="1" smtClean="0"/>
              <a:t>mẹ</a:t>
            </a:r>
            <a:r>
              <a:rPr lang="en-US" sz="1800" b="1" dirty="0" smtClean="0"/>
              <a:t> </a:t>
            </a:r>
            <a:r>
              <a:rPr lang="en-US" sz="1800" b="1" dirty="0" err="1" smtClean="0"/>
              <a:t>sơ</a:t>
            </a:r>
            <a:r>
              <a:rPr lang="en-US" sz="1800" b="1" dirty="0" smtClean="0"/>
              <a:t> </a:t>
            </a:r>
            <a:r>
              <a:rPr lang="en-US" sz="1800" b="1" dirty="0" err="1" smtClean="0"/>
              <a:t>tán</a:t>
            </a:r>
            <a:r>
              <a:rPr lang="en-US" sz="1800" b="1" dirty="0" smtClean="0"/>
              <a:t> </a:t>
            </a:r>
            <a:r>
              <a:rPr lang="en-US" sz="1800" b="1" dirty="0" err="1" smtClean="0"/>
              <a:t>về</a:t>
            </a:r>
            <a:r>
              <a:rPr lang="en-US" sz="1800" b="1" dirty="0" smtClean="0"/>
              <a:t> </a:t>
            </a:r>
            <a:r>
              <a:rPr lang="en-US" sz="1800" b="1" dirty="0" err="1" smtClean="0"/>
              <a:t>quê</a:t>
            </a:r>
            <a:r>
              <a:rPr lang="en-US" sz="1800" b="1" dirty="0" smtClean="0"/>
              <a:t> </a:t>
            </a:r>
            <a:r>
              <a:rPr lang="en-US" sz="1800" b="1" dirty="0" err="1" smtClean="0"/>
              <a:t>Mến</a:t>
            </a:r>
            <a:r>
              <a:rPr lang="en-US" sz="1800" b="1" dirty="0" smtClean="0"/>
              <a:t>, </a:t>
            </a:r>
            <a:r>
              <a:rPr lang="en-US" sz="1800" b="1" dirty="0" err="1" smtClean="0"/>
              <a:t>Mĩ</a:t>
            </a:r>
            <a:r>
              <a:rPr lang="en-US" sz="1800" b="1" dirty="0" smtClean="0"/>
              <a:t> </a:t>
            </a:r>
            <a:r>
              <a:rPr lang="en-US" sz="1800" b="1" dirty="0" err="1" smtClean="0"/>
              <a:t>thua</a:t>
            </a:r>
            <a:r>
              <a:rPr lang="en-US" sz="1800" b="1" dirty="0" smtClean="0"/>
              <a:t> </a:t>
            </a:r>
            <a:r>
              <a:rPr lang="en-US" sz="1800" b="1" dirty="0" err="1" smtClean="0"/>
              <a:t>Thành</a:t>
            </a:r>
            <a:r>
              <a:rPr lang="en-US" sz="1800" b="1" dirty="0" smtClean="0"/>
              <a:t> </a:t>
            </a:r>
            <a:r>
              <a:rPr lang="en-US" sz="1800" b="1" dirty="0" err="1" smtClean="0"/>
              <a:t>về</a:t>
            </a:r>
            <a:r>
              <a:rPr lang="en-US" sz="1800" b="1" dirty="0" smtClean="0"/>
              <a:t> </a:t>
            </a:r>
            <a:r>
              <a:rPr lang="en-US" sz="1800" b="1" dirty="0" err="1" smtClean="0"/>
              <a:t>lại</a:t>
            </a:r>
            <a:r>
              <a:rPr lang="en-US" sz="1800" b="1" dirty="0" smtClean="0"/>
              <a:t> </a:t>
            </a:r>
            <a:r>
              <a:rPr lang="en-US" sz="1800" b="1" dirty="0" err="1" smtClean="0"/>
              <a:t>thị</a:t>
            </a:r>
            <a:r>
              <a:rPr lang="en-US" sz="1800" b="1" dirty="0" smtClean="0"/>
              <a:t> </a:t>
            </a:r>
            <a:r>
              <a:rPr lang="en-US" sz="1800" b="1" dirty="0" err="1" smtClean="0"/>
              <a:t>xã</a:t>
            </a:r>
            <a:r>
              <a:rPr lang="en-US" sz="1800" b="1" dirty="0" smtClean="0"/>
              <a:t>.</a:t>
            </a:r>
          </a:p>
          <a:p>
            <a:pPr marL="514350" indent="-514350" algn="just" eaLnBrk="1" hangingPunct="1">
              <a:buFontTx/>
              <a:buNone/>
              <a:defRPr/>
            </a:pPr>
            <a:r>
              <a:rPr lang="en-US" sz="1800" b="1" dirty="0" smtClean="0"/>
              <a:t>		</a:t>
            </a:r>
            <a:r>
              <a:rPr lang="en-US" sz="1800" b="1" dirty="0" err="1" smtClean="0"/>
              <a:t>Hai</a:t>
            </a:r>
            <a:r>
              <a:rPr lang="en-US" sz="1800" b="1" dirty="0" smtClean="0"/>
              <a:t> </a:t>
            </a:r>
            <a:r>
              <a:rPr lang="en-US" sz="1800" b="1" dirty="0" err="1" smtClean="0"/>
              <a:t>năm</a:t>
            </a:r>
            <a:r>
              <a:rPr lang="en-US" sz="1800" b="1" dirty="0" smtClean="0"/>
              <a:t> </a:t>
            </a:r>
            <a:r>
              <a:rPr lang="en-US" sz="1800" b="1" dirty="0" err="1" smtClean="0"/>
              <a:t>sau</a:t>
            </a:r>
            <a:r>
              <a:rPr lang="en-US" sz="1800" b="1" dirty="0" smtClean="0"/>
              <a:t>, </a:t>
            </a:r>
            <a:r>
              <a:rPr lang="en-US" sz="1800" b="1" dirty="0" err="1" smtClean="0"/>
              <a:t>bố</a:t>
            </a:r>
            <a:r>
              <a:rPr lang="en-US" sz="1800" b="1" dirty="0" smtClean="0"/>
              <a:t> </a:t>
            </a:r>
            <a:r>
              <a:rPr lang="en-US" sz="1800" b="1" dirty="0" err="1" smtClean="0"/>
              <a:t>Thành</a:t>
            </a:r>
            <a:r>
              <a:rPr lang="en-US" sz="1800" b="1" dirty="0" smtClean="0"/>
              <a:t> </a:t>
            </a:r>
            <a:r>
              <a:rPr lang="en-US" sz="1800" b="1" dirty="0" err="1" smtClean="0"/>
              <a:t>đón</a:t>
            </a:r>
            <a:r>
              <a:rPr lang="en-US" sz="1800" b="1" dirty="0" smtClean="0"/>
              <a:t> </a:t>
            </a:r>
            <a:r>
              <a:rPr lang="en-US" sz="1800" b="1" dirty="0" err="1" smtClean="0"/>
              <a:t>Mến</a:t>
            </a:r>
            <a:r>
              <a:rPr lang="en-US" sz="1800" b="1" dirty="0" smtClean="0"/>
              <a:t> sang </a:t>
            </a:r>
            <a:r>
              <a:rPr lang="en-US" sz="1800" b="1" dirty="0" err="1" smtClean="0"/>
              <a:t>chơi</a:t>
            </a:r>
            <a:r>
              <a:rPr lang="en-US" sz="1800" b="1" dirty="0" smtClean="0"/>
              <a:t>. </a:t>
            </a:r>
            <a:r>
              <a:rPr lang="en-US" sz="1800" b="1" dirty="0" err="1" smtClean="0"/>
              <a:t>Thành</a:t>
            </a:r>
            <a:r>
              <a:rPr lang="en-US" sz="1800" b="1" dirty="0" smtClean="0"/>
              <a:t> </a:t>
            </a:r>
            <a:r>
              <a:rPr lang="en-US" sz="1800" b="1" dirty="0" err="1" smtClean="0"/>
              <a:t>dẫn</a:t>
            </a:r>
            <a:r>
              <a:rPr lang="en-US" sz="1800" b="1" dirty="0" smtClean="0"/>
              <a:t> </a:t>
            </a:r>
            <a:r>
              <a:rPr lang="en-US" sz="1800" b="1" dirty="0" err="1" smtClean="0"/>
              <a:t>bạn</a:t>
            </a:r>
            <a:r>
              <a:rPr lang="en-US" sz="1800" b="1" dirty="0" smtClean="0"/>
              <a:t> </a:t>
            </a:r>
            <a:r>
              <a:rPr lang="en-US" sz="1800" b="1" dirty="0" err="1" smtClean="0"/>
              <a:t>đi</a:t>
            </a:r>
            <a:r>
              <a:rPr lang="en-US" sz="1800" b="1" dirty="0" smtClean="0"/>
              <a:t> </a:t>
            </a:r>
            <a:r>
              <a:rPr lang="en-US" sz="1800" b="1" dirty="0" err="1" smtClean="0"/>
              <a:t>thăm</a:t>
            </a:r>
            <a:r>
              <a:rPr lang="en-US" sz="1800" b="1" dirty="0" smtClean="0"/>
              <a:t> </a:t>
            </a:r>
            <a:r>
              <a:rPr lang="en-US" sz="1800" b="1" dirty="0" err="1" smtClean="0"/>
              <a:t>khắp</a:t>
            </a:r>
            <a:r>
              <a:rPr lang="en-US" sz="1800" b="1" dirty="0" smtClean="0"/>
              <a:t> </a:t>
            </a:r>
            <a:r>
              <a:rPr lang="en-US" sz="1800" b="1" dirty="0" err="1" smtClean="0"/>
              <a:t>nơi.Cái</a:t>
            </a:r>
            <a:r>
              <a:rPr lang="en-US" sz="1800" b="1" dirty="0" smtClean="0"/>
              <a:t> </a:t>
            </a:r>
            <a:r>
              <a:rPr lang="en-US" sz="1800" b="1" dirty="0" err="1" smtClean="0"/>
              <a:t>gì</a:t>
            </a:r>
            <a:r>
              <a:rPr lang="en-US" sz="1800" b="1" dirty="0" smtClean="0"/>
              <a:t> </a:t>
            </a:r>
            <a:r>
              <a:rPr lang="en-US" sz="1800" b="1" dirty="0" err="1" smtClean="0"/>
              <a:t>đối</a:t>
            </a:r>
            <a:r>
              <a:rPr lang="en-US" sz="1800" b="1" dirty="0" smtClean="0"/>
              <a:t> </a:t>
            </a:r>
            <a:r>
              <a:rPr lang="en-US" sz="1800" b="1" dirty="0" err="1" smtClean="0"/>
              <a:t>với</a:t>
            </a:r>
            <a:r>
              <a:rPr lang="en-US" sz="1800" b="1" dirty="0" smtClean="0"/>
              <a:t> </a:t>
            </a:r>
            <a:r>
              <a:rPr lang="en-US" sz="1800" b="1" dirty="0" err="1" smtClean="0"/>
              <a:t>Mến</a:t>
            </a:r>
            <a:r>
              <a:rPr lang="en-US" sz="1800" b="1" dirty="0" smtClean="0"/>
              <a:t> </a:t>
            </a:r>
            <a:r>
              <a:rPr lang="en-US" sz="1800" b="1" dirty="0" err="1" smtClean="0"/>
              <a:t>cũng</a:t>
            </a:r>
            <a:r>
              <a:rPr lang="en-US" sz="1800" b="1" dirty="0" smtClean="0"/>
              <a:t> </a:t>
            </a:r>
            <a:r>
              <a:rPr lang="en-US" sz="1800" b="1" dirty="0" err="1" smtClean="0"/>
              <a:t>lạ</a:t>
            </a:r>
            <a:r>
              <a:rPr lang="en-US" sz="1800" b="1" dirty="0" smtClean="0"/>
              <a:t>. Ở </a:t>
            </a:r>
            <a:r>
              <a:rPr lang="en-US" sz="1800" b="1" dirty="0" err="1" smtClean="0"/>
              <a:t>đây</a:t>
            </a:r>
            <a:r>
              <a:rPr lang="en-US" sz="1800" b="1" dirty="0" smtClean="0"/>
              <a:t> </a:t>
            </a:r>
            <a:r>
              <a:rPr lang="en-US" sz="1800" b="1" dirty="0" err="1" smtClean="0"/>
              <a:t>có</a:t>
            </a:r>
            <a:r>
              <a:rPr lang="en-US" sz="1800" b="1" dirty="0" smtClean="0"/>
              <a:t> </a:t>
            </a:r>
            <a:r>
              <a:rPr lang="en-US" sz="1800" b="1" dirty="0" err="1" smtClean="0"/>
              <a:t>nhiều</a:t>
            </a:r>
            <a:r>
              <a:rPr lang="en-US" sz="1800" b="1" dirty="0" smtClean="0"/>
              <a:t> </a:t>
            </a:r>
            <a:r>
              <a:rPr lang="en-US" sz="1800" b="1" dirty="0" err="1" smtClean="0"/>
              <a:t>phố</a:t>
            </a:r>
            <a:r>
              <a:rPr lang="en-US" sz="1800" b="1" dirty="0" smtClean="0"/>
              <a:t> </a:t>
            </a:r>
            <a:r>
              <a:rPr lang="en-US" sz="1800" b="1" dirty="0" err="1" smtClean="0"/>
              <a:t>quá</a:t>
            </a:r>
            <a:r>
              <a:rPr lang="en-US" sz="1800" b="1" dirty="0" smtClean="0"/>
              <a:t>. </a:t>
            </a:r>
            <a:r>
              <a:rPr lang="en-US" sz="1800" b="1" dirty="0" err="1" smtClean="0"/>
              <a:t>Phố</a:t>
            </a:r>
            <a:r>
              <a:rPr lang="en-US" sz="1800" b="1" dirty="0" smtClean="0"/>
              <a:t> </a:t>
            </a:r>
            <a:r>
              <a:rPr lang="en-US" sz="1800" b="1" dirty="0" err="1" smtClean="0"/>
              <a:t>nào</a:t>
            </a:r>
            <a:r>
              <a:rPr lang="en-US" sz="1800" b="1" dirty="0" smtClean="0"/>
              <a:t> </a:t>
            </a:r>
            <a:r>
              <a:rPr lang="en-US" sz="1800" b="1" dirty="0" err="1" smtClean="0"/>
              <a:t>cũng</a:t>
            </a:r>
            <a:r>
              <a:rPr lang="en-US" sz="1800" b="1" dirty="0" smtClean="0"/>
              <a:t> </a:t>
            </a:r>
            <a:r>
              <a:rPr lang="en-US" sz="1800" b="1" dirty="0" err="1" smtClean="0"/>
              <a:t>nhà</a:t>
            </a:r>
            <a:r>
              <a:rPr lang="en-US" sz="1800" b="1" dirty="0" smtClean="0"/>
              <a:t> </a:t>
            </a:r>
            <a:r>
              <a:rPr lang="en-US" sz="1800" b="1" dirty="0" err="1" smtClean="0"/>
              <a:t>ngói</a:t>
            </a:r>
            <a:r>
              <a:rPr lang="en-US" sz="1800" b="1" dirty="0" smtClean="0"/>
              <a:t> san </a:t>
            </a:r>
            <a:r>
              <a:rPr lang="en-US" sz="1800" b="1" dirty="0" err="1" smtClean="0"/>
              <a:t>sát</a:t>
            </a:r>
            <a:r>
              <a:rPr lang="en-US" sz="1800" b="1" dirty="0" smtClean="0"/>
              <a:t>, </a:t>
            </a:r>
            <a:r>
              <a:rPr lang="en-US" sz="1800" b="1" dirty="0" err="1" smtClean="0"/>
              <a:t>cái</a:t>
            </a:r>
            <a:r>
              <a:rPr lang="en-US" sz="1800" b="1" dirty="0" smtClean="0"/>
              <a:t> </a:t>
            </a:r>
            <a:r>
              <a:rPr lang="en-US" sz="1800" b="1" dirty="0" err="1" smtClean="0"/>
              <a:t>cao</a:t>
            </a:r>
            <a:r>
              <a:rPr lang="en-US" sz="1800" b="1" dirty="0" smtClean="0"/>
              <a:t> </a:t>
            </a:r>
            <a:r>
              <a:rPr lang="en-US" sz="1800" b="1" dirty="0" err="1" smtClean="0"/>
              <a:t>cái</a:t>
            </a:r>
            <a:r>
              <a:rPr lang="en-US" sz="1800" b="1" dirty="0" smtClean="0"/>
              <a:t> </a:t>
            </a:r>
            <a:r>
              <a:rPr lang="en-US" sz="1800" b="1" dirty="0" err="1" smtClean="0"/>
              <a:t>thấp</a:t>
            </a:r>
            <a:r>
              <a:rPr lang="en-US" sz="1800" b="1" dirty="0" smtClean="0"/>
              <a:t>, </a:t>
            </a:r>
            <a:r>
              <a:rPr lang="en-US" sz="1800" b="1" dirty="0" err="1" smtClean="0"/>
              <a:t>chẳng</a:t>
            </a:r>
            <a:r>
              <a:rPr lang="en-US" sz="1800" b="1" dirty="0" smtClean="0"/>
              <a:t> </a:t>
            </a:r>
            <a:r>
              <a:rPr lang="en-US" sz="1800" b="1" dirty="0" err="1" smtClean="0"/>
              <a:t>giống</a:t>
            </a:r>
            <a:r>
              <a:rPr lang="en-US" sz="1800" b="1" dirty="0" smtClean="0"/>
              <a:t> </a:t>
            </a:r>
            <a:r>
              <a:rPr lang="en-US" sz="1800" b="1" dirty="0" err="1" smtClean="0"/>
              <a:t>những</a:t>
            </a:r>
            <a:r>
              <a:rPr lang="en-US" sz="1800" b="1" dirty="0" smtClean="0"/>
              <a:t> </a:t>
            </a:r>
            <a:r>
              <a:rPr lang="en-US" sz="1800" b="1" dirty="0" err="1" smtClean="0"/>
              <a:t>ngôi</a:t>
            </a:r>
            <a:r>
              <a:rPr lang="en-US" sz="1800" b="1" dirty="0" smtClean="0"/>
              <a:t> </a:t>
            </a:r>
            <a:r>
              <a:rPr lang="en-US" sz="1800" b="1" dirty="0" err="1" smtClean="0"/>
              <a:t>nhà</a:t>
            </a:r>
            <a:r>
              <a:rPr lang="en-US" sz="1800" b="1" dirty="0" smtClean="0"/>
              <a:t> ở </a:t>
            </a:r>
            <a:r>
              <a:rPr lang="en-US" sz="1800" b="1" dirty="0" err="1" smtClean="0"/>
              <a:t>quê</a:t>
            </a:r>
            <a:r>
              <a:rPr lang="en-US" sz="1800" b="1" dirty="0" smtClean="0"/>
              <a:t>. </a:t>
            </a:r>
            <a:r>
              <a:rPr lang="en-US" sz="1800" b="1" dirty="0" err="1" smtClean="0"/>
              <a:t>Mỗi</a:t>
            </a:r>
            <a:r>
              <a:rPr lang="en-US" sz="1800" b="1" dirty="0" smtClean="0"/>
              <a:t> </a:t>
            </a:r>
            <a:r>
              <a:rPr lang="en-US" sz="1800" b="1" dirty="0" err="1" smtClean="0"/>
              <a:t>sáng,mỗi</a:t>
            </a:r>
            <a:r>
              <a:rPr lang="en-US" sz="1800" b="1" dirty="0" smtClean="0"/>
              <a:t> </a:t>
            </a:r>
            <a:r>
              <a:rPr lang="en-US" sz="1800" b="1" dirty="0" err="1" smtClean="0"/>
              <a:t>chiều</a:t>
            </a:r>
            <a:r>
              <a:rPr lang="en-US" sz="1800" b="1" dirty="0" smtClean="0"/>
              <a:t>, </a:t>
            </a:r>
            <a:r>
              <a:rPr lang="en-US" sz="1800" b="1" dirty="0" err="1" smtClean="0"/>
              <a:t>những</a:t>
            </a:r>
            <a:r>
              <a:rPr lang="en-US" sz="1800" b="1" dirty="0" smtClean="0"/>
              <a:t> </a:t>
            </a:r>
            <a:r>
              <a:rPr lang="en-US" sz="1800" b="1" dirty="0" err="1" smtClean="0"/>
              <a:t>dòng</a:t>
            </a:r>
            <a:r>
              <a:rPr lang="en-US" sz="1800" b="1" dirty="0" smtClean="0"/>
              <a:t> </a:t>
            </a:r>
            <a:r>
              <a:rPr lang="en-US" sz="1800" b="1" dirty="0" err="1" smtClean="0"/>
              <a:t>xe</a:t>
            </a:r>
            <a:r>
              <a:rPr lang="en-US" sz="1800" b="1" dirty="0" smtClean="0"/>
              <a:t> </a:t>
            </a:r>
            <a:r>
              <a:rPr lang="en-US" sz="1800" b="1" dirty="0" err="1" smtClean="0"/>
              <a:t>cộ</a:t>
            </a:r>
            <a:r>
              <a:rPr lang="en-US" sz="1800" b="1" dirty="0" smtClean="0"/>
              <a:t> </a:t>
            </a:r>
            <a:r>
              <a:rPr lang="en-US" sz="1800" b="1" dirty="0" err="1" smtClean="0"/>
              <a:t>đi</a:t>
            </a:r>
            <a:r>
              <a:rPr lang="en-US" sz="1800" b="1" dirty="0" smtClean="0"/>
              <a:t> </a:t>
            </a:r>
            <a:r>
              <a:rPr lang="en-US" sz="1800" b="1" dirty="0" err="1" smtClean="0"/>
              <a:t>lại</a:t>
            </a:r>
            <a:r>
              <a:rPr lang="en-US" sz="1800" b="1" dirty="0" smtClean="0"/>
              <a:t> </a:t>
            </a:r>
            <a:r>
              <a:rPr lang="en-US" sz="1800" b="1" dirty="0" err="1" smtClean="0"/>
              <a:t>nườm</a:t>
            </a:r>
            <a:r>
              <a:rPr lang="en-US" sz="1800" b="1" dirty="0" smtClean="0"/>
              <a:t> </a:t>
            </a:r>
            <a:r>
              <a:rPr lang="en-US" sz="1800" b="1" dirty="0" err="1" smtClean="0"/>
              <a:t>nượp.Ban</a:t>
            </a:r>
            <a:r>
              <a:rPr lang="en-US" sz="1800" b="1" dirty="0" smtClean="0"/>
              <a:t> </a:t>
            </a:r>
            <a:r>
              <a:rPr lang="en-US" sz="1800" b="1" dirty="0" err="1" smtClean="0"/>
              <a:t>đêm</a:t>
            </a:r>
            <a:r>
              <a:rPr lang="en-US" sz="1800" b="1" dirty="0" smtClean="0"/>
              <a:t>, </a:t>
            </a:r>
            <a:r>
              <a:rPr lang="en-US" sz="1800" b="1" dirty="0" err="1" smtClean="0"/>
              <a:t>đèn</a:t>
            </a:r>
            <a:r>
              <a:rPr lang="en-US" sz="1800" b="1" dirty="0" smtClean="0"/>
              <a:t> </a:t>
            </a:r>
            <a:r>
              <a:rPr lang="en-US" sz="1800" b="1" dirty="0" err="1" smtClean="0"/>
              <a:t>điện</a:t>
            </a:r>
            <a:r>
              <a:rPr lang="en-US" sz="1800" b="1" dirty="0" smtClean="0"/>
              <a:t> </a:t>
            </a:r>
            <a:r>
              <a:rPr lang="en-US" sz="1800" b="1" dirty="0" err="1" smtClean="0"/>
              <a:t>lấp</a:t>
            </a:r>
            <a:r>
              <a:rPr lang="en-US" sz="1800" b="1" dirty="0" smtClean="0"/>
              <a:t> </a:t>
            </a:r>
            <a:r>
              <a:rPr lang="en-US" sz="1800" b="1" dirty="0" err="1" smtClean="0"/>
              <a:t>lánh</a:t>
            </a:r>
            <a:r>
              <a:rPr lang="en-US" sz="1800" b="1" dirty="0" smtClean="0"/>
              <a:t> </a:t>
            </a:r>
            <a:r>
              <a:rPr lang="en-US" sz="1800" b="1" dirty="0" err="1" smtClean="0"/>
              <a:t>như</a:t>
            </a:r>
            <a:r>
              <a:rPr lang="en-US" sz="1800" b="1" dirty="0" smtClean="0"/>
              <a:t> </a:t>
            </a:r>
            <a:r>
              <a:rPr lang="en-US" sz="1800" b="1" dirty="0" err="1" smtClean="0"/>
              <a:t>sao</a:t>
            </a:r>
            <a:r>
              <a:rPr lang="en-US" sz="1800" b="1" dirty="0" smtClean="0"/>
              <a:t> </a:t>
            </a:r>
            <a:r>
              <a:rPr lang="en-US" sz="1800" b="1" dirty="0" err="1" smtClean="0"/>
              <a:t>sa</a:t>
            </a:r>
            <a:r>
              <a:rPr lang="en-US" sz="1800" b="1" dirty="0" smtClean="0"/>
              <a:t>.</a:t>
            </a:r>
          </a:p>
          <a:p>
            <a:pPr marL="514350" indent="-514350" algn="just" eaLnBrk="1" hangingPunct="1">
              <a:buFontTx/>
              <a:buNone/>
              <a:defRPr/>
            </a:pPr>
            <a:r>
              <a:rPr lang="en-US" sz="1800" b="1" dirty="0" smtClean="0"/>
              <a:t>		2.Chỗ </a:t>
            </a:r>
            <a:r>
              <a:rPr lang="en-US" sz="1800" b="1" dirty="0" err="1" smtClean="0"/>
              <a:t>vui</a:t>
            </a:r>
            <a:r>
              <a:rPr lang="en-US" sz="1800" b="1" dirty="0" smtClean="0"/>
              <a:t> </a:t>
            </a:r>
            <a:r>
              <a:rPr lang="en-US" sz="1800" b="1" dirty="0" err="1" smtClean="0"/>
              <a:t>nhất</a:t>
            </a:r>
            <a:r>
              <a:rPr lang="en-US" sz="1800" b="1" dirty="0" smtClean="0"/>
              <a:t> </a:t>
            </a:r>
            <a:r>
              <a:rPr lang="en-US" sz="1800" b="1" dirty="0" err="1" smtClean="0"/>
              <a:t>là</a:t>
            </a:r>
            <a:r>
              <a:rPr lang="en-US" sz="1800" b="1" dirty="0" smtClean="0"/>
              <a:t> </a:t>
            </a:r>
            <a:r>
              <a:rPr lang="en-US" sz="1800" b="1" dirty="0" err="1" smtClean="0"/>
              <a:t>công</a:t>
            </a:r>
            <a:r>
              <a:rPr lang="en-US" sz="1800" b="1" dirty="0" smtClean="0"/>
              <a:t> </a:t>
            </a:r>
            <a:r>
              <a:rPr lang="en-US" sz="1800" b="1" dirty="0" err="1" smtClean="0"/>
              <a:t>viên</a:t>
            </a:r>
            <a:r>
              <a:rPr lang="en-US" sz="1800" b="1" dirty="0" smtClean="0"/>
              <a:t>. Ở </a:t>
            </a:r>
            <a:r>
              <a:rPr lang="en-US" sz="1800" b="1" dirty="0" err="1" smtClean="0"/>
              <a:t>đây,bên</a:t>
            </a:r>
            <a:r>
              <a:rPr lang="en-US" sz="1800" b="1" dirty="0" smtClean="0"/>
              <a:t> </a:t>
            </a:r>
            <a:r>
              <a:rPr lang="en-US" sz="1800" b="1" dirty="0" err="1" smtClean="0"/>
              <a:t>cạnh</a:t>
            </a:r>
            <a:r>
              <a:rPr lang="en-US" sz="1800" b="1" dirty="0" smtClean="0"/>
              <a:t> </a:t>
            </a:r>
            <a:r>
              <a:rPr lang="en-US" sz="1800" b="1" dirty="0" err="1" smtClean="0"/>
              <a:t>vườn</a:t>
            </a:r>
            <a:r>
              <a:rPr lang="en-US" sz="1800" b="1" dirty="0" smtClean="0"/>
              <a:t> </a:t>
            </a:r>
            <a:r>
              <a:rPr lang="en-US" sz="1800" b="1" dirty="0" err="1" smtClean="0"/>
              <a:t>hoa</a:t>
            </a:r>
            <a:r>
              <a:rPr lang="en-US" sz="1800" b="1" dirty="0" smtClean="0"/>
              <a:t> </a:t>
            </a:r>
            <a:r>
              <a:rPr lang="en-US" sz="1800" b="1" dirty="0" err="1" smtClean="0"/>
              <a:t>có</a:t>
            </a:r>
            <a:r>
              <a:rPr lang="en-US" sz="1800" b="1" dirty="0" smtClean="0"/>
              <a:t> </a:t>
            </a:r>
            <a:r>
              <a:rPr lang="en-US" sz="1800" b="1" dirty="0" err="1" smtClean="0"/>
              <a:t>cầu</a:t>
            </a:r>
            <a:r>
              <a:rPr lang="en-US" sz="1800" b="1" dirty="0" smtClean="0"/>
              <a:t> </a:t>
            </a:r>
            <a:r>
              <a:rPr lang="en-US" sz="1800" b="1" dirty="0" err="1" smtClean="0"/>
              <a:t>trượt</a:t>
            </a:r>
            <a:r>
              <a:rPr lang="en-US" sz="1800" b="1" dirty="0" smtClean="0"/>
              <a:t>, </a:t>
            </a:r>
            <a:r>
              <a:rPr lang="en-US" sz="1800" b="1" dirty="0" err="1" smtClean="0"/>
              <a:t>đu</a:t>
            </a:r>
            <a:r>
              <a:rPr lang="en-US" sz="1800" b="1" dirty="0" smtClean="0"/>
              <a:t> quay, </a:t>
            </a:r>
            <a:r>
              <a:rPr lang="en-US" sz="1800" b="1" dirty="0" err="1" smtClean="0"/>
              <a:t>có</a:t>
            </a:r>
            <a:r>
              <a:rPr lang="en-US" sz="1800" b="1" dirty="0" smtClean="0"/>
              <a:t> </a:t>
            </a:r>
            <a:r>
              <a:rPr lang="en-US" sz="1800" b="1" dirty="0" err="1" smtClean="0"/>
              <a:t>cả</a:t>
            </a:r>
            <a:r>
              <a:rPr lang="en-US" sz="1800" b="1" dirty="0" smtClean="0"/>
              <a:t> </a:t>
            </a:r>
            <a:r>
              <a:rPr lang="en-US" sz="1800" b="1" dirty="0" err="1" smtClean="0"/>
              <a:t>một</a:t>
            </a:r>
            <a:r>
              <a:rPr lang="en-US" sz="1800" b="1" dirty="0" smtClean="0"/>
              <a:t> </a:t>
            </a:r>
            <a:r>
              <a:rPr lang="en-US" sz="1800" b="1" dirty="0" err="1" smtClean="0"/>
              <a:t>cái</a:t>
            </a:r>
            <a:r>
              <a:rPr lang="en-US" sz="1800" b="1" dirty="0" smtClean="0"/>
              <a:t> </a:t>
            </a:r>
            <a:r>
              <a:rPr lang="en-US" sz="1800" b="1" dirty="0" err="1" smtClean="0"/>
              <a:t>hồ</a:t>
            </a:r>
            <a:r>
              <a:rPr lang="en-US" sz="1800" b="1" dirty="0" smtClean="0"/>
              <a:t> </a:t>
            </a:r>
            <a:r>
              <a:rPr lang="en-US" sz="1800" b="1" dirty="0" err="1" smtClean="0"/>
              <a:t>lớn</a:t>
            </a:r>
            <a:r>
              <a:rPr lang="en-US" sz="1800" b="1" dirty="0" smtClean="0"/>
              <a:t>. </a:t>
            </a:r>
            <a:r>
              <a:rPr lang="en-US" sz="1800" b="1" dirty="0" err="1" smtClean="0"/>
              <a:t>Mến</a:t>
            </a:r>
            <a:r>
              <a:rPr lang="en-US" sz="1800" b="1" dirty="0" smtClean="0"/>
              <a:t> </a:t>
            </a:r>
            <a:r>
              <a:rPr lang="en-US" sz="1800" b="1" dirty="0" err="1" smtClean="0"/>
              <a:t>rất</a:t>
            </a:r>
            <a:r>
              <a:rPr lang="en-US" sz="1800" b="1" dirty="0" smtClean="0"/>
              <a:t> </a:t>
            </a:r>
            <a:r>
              <a:rPr lang="en-US" sz="1800" b="1" dirty="0" err="1" smtClean="0"/>
              <a:t>thích</a:t>
            </a:r>
            <a:r>
              <a:rPr lang="en-US" sz="1800" b="1" dirty="0" smtClean="0"/>
              <a:t> </a:t>
            </a:r>
            <a:r>
              <a:rPr lang="en-US" sz="1800" b="1" dirty="0" err="1" smtClean="0"/>
              <a:t>chơi</a:t>
            </a:r>
            <a:r>
              <a:rPr lang="en-US" sz="1800" b="1" dirty="0" smtClean="0"/>
              <a:t> ở </a:t>
            </a:r>
            <a:r>
              <a:rPr lang="en-US" sz="1800" b="1" dirty="0" err="1" smtClean="0"/>
              <a:t>ven</a:t>
            </a:r>
            <a:r>
              <a:rPr lang="en-US" sz="1800" b="1" dirty="0" smtClean="0"/>
              <a:t> </a:t>
            </a:r>
            <a:r>
              <a:rPr lang="en-US" sz="1800" b="1" dirty="0" err="1" smtClean="0"/>
              <a:t>hồ</a:t>
            </a:r>
            <a:r>
              <a:rPr lang="en-US" sz="1800" b="1" dirty="0" smtClean="0"/>
              <a:t>. </a:t>
            </a:r>
            <a:r>
              <a:rPr lang="en-US" sz="1800" b="1" dirty="0" err="1" smtClean="0"/>
              <a:t>Hồ</a:t>
            </a:r>
            <a:r>
              <a:rPr lang="en-US" sz="1800" b="1" dirty="0" smtClean="0"/>
              <a:t> </a:t>
            </a:r>
            <a:r>
              <a:rPr lang="en-US" sz="1800" b="1" dirty="0" err="1" smtClean="0"/>
              <a:t>này</a:t>
            </a:r>
            <a:r>
              <a:rPr lang="en-US" sz="1800" b="1" dirty="0" smtClean="0"/>
              <a:t> </a:t>
            </a:r>
            <a:r>
              <a:rPr lang="en-US" sz="1800" b="1" dirty="0" err="1" smtClean="0"/>
              <a:t>rộng</a:t>
            </a:r>
            <a:r>
              <a:rPr lang="en-US" sz="1800" b="1" dirty="0" smtClean="0"/>
              <a:t> </a:t>
            </a:r>
            <a:r>
              <a:rPr lang="en-US" sz="1800" b="1" dirty="0" err="1" smtClean="0"/>
              <a:t>hơn</a:t>
            </a:r>
            <a:r>
              <a:rPr lang="en-US" sz="1800" b="1" dirty="0" smtClean="0"/>
              <a:t> </a:t>
            </a:r>
            <a:r>
              <a:rPr lang="en-US" sz="1800" b="1" dirty="0" err="1" smtClean="0"/>
              <a:t>cái</a:t>
            </a:r>
            <a:r>
              <a:rPr lang="en-US" sz="1800" b="1" dirty="0" smtClean="0"/>
              <a:t> </a:t>
            </a:r>
            <a:r>
              <a:rPr lang="en-US" sz="1800" b="1" dirty="0" err="1" smtClean="0"/>
              <a:t>đầm</a:t>
            </a:r>
            <a:r>
              <a:rPr lang="en-US" sz="1800" b="1" dirty="0" smtClean="0"/>
              <a:t> ở </a:t>
            </a:r>
            <a:r>
              <a:rPr lang="en-US" sz="1800" b="1" dirty="0" err="1" smtClean="0"/>
              <a:t>làng</a:t>
            </a:r>
            <a:r>
              <a:rPr lang="en-US" sz="1800" b="1" dirty="0" smtClean="0"/>
              <a:t> </a:t>
            </a:r>
            <a:r>
              <a:rPr lang="en-US" sz="1800" b="1" dirty="0" err="1" smtClean="0"/>
              <a:t>của</a:t>
            </a:r>
            <a:r>
              <a:rPr lang="en-US" sz="1800" b="1" dirty="0" smtClean="0"/>
              <a:t> </a:t>
            </a:r>
            <a:r>
              <a:rPr lang="en-US" sz="1800" b="1" dirty="0" err="1" smtClean="0"/>
              <a:t>Mến</a:t>
            </a:r>
            <a:r>
              <a:rPr lang="en-US" sz="1800" b="1" dirty="0" smtClean="0"/>
              <a:t> </a:t>
            </a:r>
            <a:r>
              <a:rPr lang="en-US" sz="1800" b="1" dirty="0" err="1" smtClean="0"/>
              <a:t>nhưng</a:t>
            </a:r>
            <a:r>
              <a:rPr lang="en-US" sz="1800" b="1" dirty="0" smtClean="0"/>
              <a:t> </a:t>
            </a:r>
            <a:r>
              <a:rPr lang="en-US" sz="1800" b="1" dirty="0" err="1" smtClean="0"/>
              <a:t>không</a:t>
            </a:r>
            <a:r>
              <a:rPr lang="en-US" sz="1800" b="1" dirty="0" smtClean="0"/>
              <a:t> </a:t>
            </a:r>
            <a:r>
              <a:rPr lang="en-US" sz="1800" b="1" dirty="0" err="1" smtClean="0"/>
              <a:t>trồng</a:t>
            </a:r>
            <a:r>
              <a:rPr lang="en-US" sz="1800" b="1" dirty="0" smtClean="0"/>
              <a:t> </a:t>
            </a:r>
            <a:r>
              <a:rPr lang="en-US" sz="1800" b="1" dirty="0" err="1" smtClean="0"/>
              <a:t>sen</a:t>
            </a:r>
            <a:r>
              <a:rPr lang="en-US" sz="1800" b="1" dirty="0" smtClean="0"/>
              <a:t>. </a:t>
            </a:r>
            <a:r>
              <a:rPr lang="en-US" sz="1800" b="1" dirty="0" err="1" smtClean="0"/>
              <a:t>Nhìn</a:t>
            </a:r>
            <a:r>
              <a:rPr lang="en-US" sz="1800" b="1" dirty="0" smtClean="0"/>
              <a:t> </a:t>
            </a:r>
            <a:r>
              <a:rPr lang="en-US" sz="1800" b="1" dirty="0" err="1" smtClean="0"/>
              <a:t>mặt</a:t>
            </a:r>
            <a:r>
              <a:rPr lang="en-US" sz="1800" b="1" dirty="0" smtClean="0"/>
              <a:t> </a:t>
            </a:r>
            <a:r>
              <a:rPr lang="en-US" sz="1800" b="1" dirty="0" err="1" smtClean="0"/>
              <a:t>hồ</a:t>
            </a:r>
            <a:r>
              <a:rPr lang="en-US" sz="1800" b="1" dirty="0" smtClean="0"/>
              <a:t> </a:t>
            </a:r>
            <a:r>
              <a:rPr lang="en-US" sz="1800" b="1" dirty="0" err="1" smtClean="0"/>
              <a:t>sóng</a:t>
            </a:r>
            <a:r>
              <a:rPr lang="en-US" sz="1800" b="1" dirty="0" smtClean="0"/>
              <a:t> </a:t>
            </a:r>
            <a:r>
              <a:rPr lang="en-US" sz="1800" b="1" dirty="0" err="1" smtClean="0"/>
              <a:t>gợn</a:t>
            </a:r>
            <a:r>
              <a:rPr lang="en-US" sz="1800" b="1" dirty="0" smtClean="0"/>
              <a:t> </a:t>
            </a:r>
            <a:r>
              <a:rPr lang="en-US" sz="1800" b="1" dirty="0" err="1" smtClean="0"/>
              <a:t>lăn</a:t>
            </a:r>
            <a:r>
              <a:rPr lang="en-US" sz="1800" b="1" dirty="0" smtClean="0"/>
              <a:t> </a:t>
            </a:r>
            <a:r>
              <a:rPr lang="en-US" sz="1800" b="1" dirty="0" err="1" smtClean="0"/>
              <a:t>tăn</a:t>
            </a:r>
            <a:r>
              <a:rPr lang="en-US" sz="1800" b="1" dirty="0" smtClean="0"/>
              <a:t>, </a:t>
            </a:r>
            <a:r>
              <a:rPr lang="en-US" sz="1800" b="1" dirty="0" err="1" smtClean="0"/>
              <a:t>hai</a:t>
            </a:r>
            <a:r>
              <a:rPr lang="en-US" sz="1800" b="1" dirty="0" smtClean="0"/>
              <a:t> </a:t>
            </a:r>
            <a:r>
              <a:rPr lang="en-US" sz="1800" b="1" dirty="0" err="1" smtClean="0"/>
              <a:t>đứa</a:t>
            </a:r>
            <a:r>
              <a:rPr lang="en-US" sz="1800" b="1" dirty="0" smtClean="0"/>
              <a:t> </a:t>
            </a:r>
            <a:r>
              <a:rPr lang="en-US" sz="1800" b="1" dirty="0" err="1" smtClean="0"/>
              <a:t>lại</a:t>
            </a:r>
            <a:r>
              <a:rPr lang="en-US" sz="1800" b="1" dirty="0" smtClean="0"/>
              <a:t> </a:t>
            </a:r>
            <a:r>
              <a:rPr lang="en-US" sz="1800" b="1" dirty="0" err="1" smtClean="0"/>
              <a:t>nhắc</a:t>
            </a:r>
            <a:r>
              <a:rPr lang="en-US" sz="1800" b="1" dirty="0" smtClean="0"/>
              <a:t> </a:t>
            </a:r>
            <a:r>
              <a:rPr lang="en-US" sz="1800" b="1" dirty="0" err="1" smtClean="0"/>
              <a:t>chuyện</a:t>
            </a:r>
            <a:r>
              <a:rPr lang="en-US" sz="1800" b="1" dirty="0" smtClean="0"/>
              <a:t> </a:t>
            </a:r>
            <a:r>
              <a:rPr lang="en-US" sz="1800" b="1" dirty="0" err="1" smtClean="0"/>
              <a:t>hồi</a:t>
            </a:r>
            <a:r>
              <a:rPr lang="en-US" sz="1800" b="1" dirty="0" smtClean="0"/>
              <a:t> </a:t>
            </a:r>
            <a:r>
              <a:rPr lang="en-US" sz="1800" b="1" dirty="0" err="1" smtClean="0"/>
              <a:t>nào</a:t>
            </a:r>
            <a:r>
              <a:rPr lang="en-US" sz="1800" b="1" dirty="0" smtClean="0"/>
              <a:t> </a:t>
            </a:r>
            <a:r>
              <a:rPr lang="en-US" sz="1800" b="1" dirty="0" err="1" smtClean="0"/>
              <a:t>bơi</a:t>
            </a:r>
            <a:r>
              <a:rPr lang="en-US" sz="1800" b="1" dirty="0" smtClean="0"/>
              <a:t> </a:t>
            </a:r>
            <a:r>
              <a:rPr lang="en-US" sz="1800" b="1" dirty="0" err="1" smtClean="0"/>
              <a:t>thuyền</a:t>
            </a:r>
            <a:r>
              <a:rPr lang="en-US" sz="1800" b="1" dirty="0" smtClean="0"/>
              <a:t> </a:t>
            </a:r>
            <a:r>
              <a:rPr lang="en-US" sz="1800" b="1" dirty="0" err="1" smtClean="0"/>
              <a:t>thúng</a:t>
            </a:r>
            <a:r>
              <a:rPr lang="en-US" sz="1800" b="1" dirty="0" smtClean="0"/>
              <a:t> </a:t>
            </a:r>
            <a:r>
              <a:rPr lang="en-US" sz="1800" b="1" dirty="0" err="1" smtClean="0"/>
              <a:t>ra</a:t>
            </a:r>
            <a:r>
              <a:rPr lang="en-US" sz="1800" b="1" dirty="0" smtClean="0"/>
              <a:t> </a:t>
            </a:r>
            <a:r>
              <a:rPr lang="en-US" sz="1800" b="1" dirty="0" err="1" smtClean="0"/>
              <a:t>giữa</a:t>
            </a:r>
            <a:r>
              <a:rPr lang="en-US" sz="1800" b="1" dirty="0" smtClean="0"/>
              <a:t> </a:t>
            </a:r>
            <a:r>
              <a:rPr lang="en-US" sz="1800" b="1" dirty="0" err="1" smtClean="0"/>
              <a:t>đầm</a:t>
            </a:r>
            <a:r>
              <a:rPr lang="en-US" sz="1800" b="1" dirty="0" smtClean="0"/>
              <a:t> </a:t>
            </a:r>
            <a:r>
              <a:rPr lang="en-US" sz="1800" b="1" dirty="0" err="1" smtClean="0"/>
              <a:t>hái</a:t>
            </a:r>
            <a:r>
              <a:rPr lang="en-US" sz="1800" b="1" dirty="0" smtClean="0"/>
              <a:t> </a:t>
            </a:r>
            <a:r>
              <a:rPr lang="en-US" sz="1800" b="1" dirty="0" err="1" smtClean="0"/>
              <a:t>hoa</a:t>
            </a:r>
            <a:r>
              <a:rPr lang="en-US" sz="1800" b="1" dirty="0" smtClean="0"/>
              <a:t>. </a:t>
            </a:r>
            <a:r>
              <a:rPr lang="en-US" sz="1800" b="1" dirty="0" err="1" smtClean="0"/>
              <a:t>Đang</a:t>
            </a:r>
            <a:r>
              <a:rPr lang="en-US" sz="1800" b="1" dirty="0" smtClean="0"/>
              <a:t> </a:t>
            </a:r>
            <a:r>
              <a:rPr lang="en-US" sz="1800" b="1" dirty="0" err="1" smtClean="0"/>
              <a:t>mải</a:t>
            </a:r>
            <a:r>
              <a:rPr lang="en-US" sz="1800" b="1" dirty="0" smtClean="0"/>
              <a:t> </a:t>
            </a:r>
            <a:r>
              <a:rPr lang="en-US" sz="1800" b="1" dirty="0" err="1" smtClean="0"/>
              <a:t>chuyện</a:t>
            </a:r>
            <a:r>
              <a:rPr lang="en-US" sz="1800" b="1" dirty="0" smtClean="0"/>
              <a:t>, </a:t>
            </a:r>
            <a:r>
              <a:rPr lang="en-US" sz="1800" b="1" dirty="0" err="1" smtClean="0"/>
              <a:t>bỗng</a:t>
            </a:r>
            <a:r>
              <a:rPr lang="en-US" sz="1800" b="1" dirty="0" smtClean="0"/>
              <a:t> </a:t>
            </a:r>
            <a:r>
              <a:rPr lang="en-US" sz="1800" b="1" dirty="0" err="1" smtClean="0"/>
              <a:t>các</a:t>
            </a:r>
            <a:r>
              <a:rPr lang="en-US" sz="1800" b="1" dirty="0" smtClean="0"/>
              <a:t> </a:t>
            </a:r>
            <a:r>
              <a:rPr lang="en-US" sz="1800" b="1" dirty="0" err="1" smtClean="0"/>
              <a:t>em</a:t>
            </a:r>
            <a:r>
              <a:rPr lang="en-US" sz="1800" b="1" dirty="0" smtClean="0"/>
              <a:t> </a:t>
            </a:r>
            <a:r>
              <a:rPr lang="en-US" sz="1800" b="1" dirty="0" err="1" smtClean="0"/>
              <a:t>nghe</a:t>
            </a:r>
            <a:r>
              <a:rPr lang="en-US" sz="1800" b="1" dirty="0" smtClean="0"/>
              <a:t> </a:t>
            </a:r>
            <a:r>
              <a:rPr lang="en-US" sz="1800" b="1" dirty="0" err="1" smtClean="0"/>
              <a:t>tiếng</a:t>
            </a:r>
            <a:r>
              <a:rPr lang="en-US" sz="1800" b="1" dirty="0" smtClean="0"/>
              <a:t> </a:t>
            </a:r>
            <a:r>
              <a:rPr lang="en-US" sz="1800" b="1" dirty="0" err="1" smtClean="0"/>
              <a:t>kêu</a:t>
            </a:r>
            <a:r>
              <a:rPr lang="en-US" sz="1800" b="1" dirty="0" smtClean="0"/>
              <a:t> </a:t>
            </a:r>
            <a:r>
              <a:rPr lang="en-US" sz="1800" b="1" dirty="0" err="1" smtClean="0"/>
              <a:t>thất</a:t>
            </a:r>
            <a:r>
              <a:rPr lang="en-US" sz="1800" b="1" dirty="0" smtClean="0"/>
              <a:t> </a:t>
            </a:r>
            <a:r>
              <a:rPr lang="en-US" sz="1800" b="1" dirty="0" err="1" smtClean="0"/>
              <a:t>thanh</a:t>
            </a:r>
            <a:r>
              <a:rPr lang="en-US" sz="1800" b="1" dirty="0" smtClean="0"/>
              <a:t>: </a:t>
            </a:r>
          </a:p>
          <a:p>
            <a:pPr marL="514350" indent="-514350" algn="just" eaLnBrk="1" hangingPunct="1">
              <a:buFontTx/>
              <a:buNone/>
              <a:defRPr/>
            </a:pPr>
            <a:r>
              <a:rPr lang="en-US" sz="1800" b="1" dirty="0" smtClean="0"/>
              <a:t>	- </a:t>
            </a:r>
            <a:r>
              <a:rPr lang="en-US" sz="1800" b="1" dirty="0" err="1" smtClean="0"/>
              <a:t>Cứu</a:t>
            </a:r>
            <a:r>
              <a:rPr lang="en-US" sz="1800" b="1" dirty="0" smtClean="0"/>
              <a:t> </a:t>
            </a:r>
            <a:r>
              <a:rPr lang="en-US" sz="1800" b="1" dirty="0" err="1" smtClean="0"/>
              <a:t>với</a:t>
            </a:r>
            <a:r>
              <a:rPr lang="en-US" sz="1800" b="1" dirty="0" smtClean="0"/>
              <a:t>!</a:t>
            </a:r>
          </a:p>
          <a:p>
            <a:pPr marL="514350" indent="-514350" algn="just" eaLnBrk="1" hangingPunct="1">
              <a:buFontTx/>
              <a:buNone/>
              <a:defRPr/>
            </a:pPr>
            <a:r>
              <a:rPr lang="en-US" sz="1800" b="1" dirty="0" smtClean="0"/>
              <a:t>	</a:t>
            </a:r>
            <a:r>
              <a:rPr lang="en-US" sz="1800" b="1" dirty="0" err="1" smtClean="0"/>
              <a:t>Thành</a:t>
            </a:r>
            <a:r>
              <a:rPr lang="en-US" sz="1800" b="1" dirty="0" smtClean="0"/>
              <a:t> </a:t>
            </a:r>
            <a:r>
              <a:rPr lang="en-US" sz="1800" b="1" dirty="0" err="1" smtClean="0"/>
              <a:t>chưa</a:t>
            </a:r>
            <a:r>
              <a:rPr lang="en-US" sz="1800" b="1" dirty="0" smtClean="0"/>
              <a:t> </a:t>
            </a:r>
            <a:r>
              <a:rPr lang="en-US" sz="1800" b="1" dirty="0" err="1" smtClean="0"/>
              <a:t>kịp</a:t>
            </a:r>
            <a:r>
              <a:rPr lang="en-US" sz="1800" b="1" dirty="0" smtClean="0"/>
              <a:t> </a:t>
            </a:r>
            <a:r>
              <a:rPr lang="en-US" sz="1800" b="1" dirty="0" err="1" smtClean="0"/>
              <a:t>hiểu</a:t>
            </a:r>
            <a:r>
              <a:rPr lang="en-US" sz="1800" b="1" dirty="0" smtClean="0"/>
              <a:t> </a:t>
            </a:r>
            <a:r>
              <a:rPr lang="en-US" sz="1800" b="1" dirty="0" err="1" smtClean="0"/>
              <a:t>chuyện</a:t>
            </a:r>
            <a:r>
              <a:rPr lang="en-US" sz="1800" b="1" dirty="0" smtClean="0"/>
              <a:t> </a:t>
            </a:r>
            <a:r>
              <a:rPr lang="en-US" sz="1800" b="1" dirty="0" err="1" smtClean="0"/>
              <a:t>gì</a:t>
            </a:r>
            <a:r>
              <a:rPr lang="en-US" sz="1800" b="1" dirty="0" smtClean="0"/>
              <a:t> </a:t>
            </a:r>
            <a:r>
              <a:rPr lang="en-US" sz="1800" b="1" dirty="0" err="1" smtClean="0"/>
              <a:t>đã</a:t>
            </a:r>
            <a:r>
              <a:rPr lang="en-US" sz="1800" b="1" dirty="0" smtClean="0"/>
              <a:t> </a:t>
            </a:r>
            <a:r>
              <a:rPr lang="en-US" sz="1800" b="1" dirty="0" err="1" smtClean="0"/>
              <a:t>thấy</a:t>
            </a:r>
            <a:r>
              <a:rPr lang="en-US" sz="1800" b="1" dirty="0" smtClean="0"/>
              <a:t> </a:t>
            </a:r>
            <a:r>
              <a:rPr lang="en-US" sz="1800" b="1" dirty="0" err="1" smtClean="0"/>
              <a:t>Mến</a:t>
            </a:r>
            <a:r>
              <a:rPr lang="en-US" sz="1800" b="1" dirty="0" smtClean="0"/>
              <a:t> </a:t>
            </a:r>
            <a:r>
              <a:rPr lang="en-US" sz="1800" b="1" dirty="0" err="1" smtClean="0"/>
              <a:t>lao</a:t>
            </a:r>
            <a:r>
              <a:rPr lang="en-US" sz="1800" b="1" dirty="0" smtClean="0"/>
              <a:t> </a:t>
            </a:r>
            <a:r>
              <a:rPr lang="en-US" sz="1800" b="1" dirty="0" err="1" smtClean="0"/>
              <a:t>xuống</a:t>
            </a:r>
            <a:r>
              <a:rPr lang="en-US" sz="1800" b="1" dirty="0" smtClean="0"/>
              <a:t> </a:t>
            </a:r>
            <a:r>
              <a:rPr lang="en-US" sz="1800" b="1" dirty="0" err="1" smtClean="0"/>
              <a:t>nước</a:t>
            </a:r>
            <a:r>
              <a:rPr lang="en-US" sz="1800" b="1" dirty="0" smtClean="0"/>
              <a:t>. </a:t>
            </a:r>
            <a:r>
              <a:rPr lang="en-US" sz="1800" b="1" dirty="0" err="1" smtClean="0"/>
              <a:t>Giữa</a:t>
            </a:r>
            <a:r>
              <a:rPr lang="en-US" sz="1800" b="1" dirty="0" smtClean="0"/>
              <a:t> </a:t>
            </a:r>
            <a:r>
              <a:rPr lang="en-US" sz="1800" b="1" dirty="0" err="1" smtClean="0"/>
              <a:t>hồ</a:t>
            </a:r>
            <a:r>
              <a:rPr lang="en-US" sz="1800" b="1" dirty="0" smtClean="0"/>
              <a:t>, </a:t>
            </a:r>
            <a:r>
              <a:rPr lang="en-US" sz="1800" b="1" dirty="0" err="1" smtClean="0"/>
              <a:t>một</a:t>
            </a:r>
            <a:r>
              <a:rPr lang="en-US" sz="1800" b="1" dirty="0" smtClean="0"/>
              <a:t> </a:t>
            </a:r>
            <a:r>
              <a:rPr lang="en-US" sz="1800" b="1" dirty="0" err="1" smtClean="0"/>
              <a:t>cậu</a:t>
            </a:r>
            <a:r>
              <a:rPr lang="en-US" sz="1800" b="1" dirty="0" smtClean="0"/>
              <a:t> </a:t>
            </a:r>
            <a:r>
              <a:rPr lang="en-US" sz="1800" b="1" dirty="0" err="1" smtClean="0"/>
              <a:t>bé</a:t>
            </a:r>
            <a:r>
              <a:rPr lang="en-US" sz="1800" b="1" dirty="0" smtClean="0"/>
              <a:t> </a:t>
            </a:r>
            <a:r>
              <a:rPr lang="en-US" sz="1800" b="1" dirty="0" err="1" smtClean="0"/>
              <a:t>đang</a:t>
            </a:r>
            <a:r>
              <a:rPr lang="en-US" sz="1800" b="1" dirty="0" smtClean="0"/>
              <a:t> </a:t>
            </a:r>
            <a:r>
              <a:rPr lang="en-US" sz="1800" b="1" dirty="0" err="1" smtClean="0"/>
              <a:t>vùng</a:t>
            </a:r>
            <a:r>
              <a:rPr lang="en-US" sz="1800" b="1" dirty="0" smtClean="0"/>
              <a:t> </a:t>
            </a:r>
            <a:r>
              <a:rPr lang="en-US" sz="1800" b="1" dirty="0" err="1" smtClean="0"/>
              <a:t>vẫy</a:t>
            </a:r>
            <a:r>
              <a:rPr lang="en-US" sz="1800" b="1" dirty="0" smtClean="0"/>
              <a:t> </a:t>
            </a:r>
            <a:r>
              <a:rPr lang="en-US" sz="1800" b="1" dirty="0" err="1" smtClean="0"/>
              <a:t>tuyệt</a:t>
            </a:r>
            <a:r>
              <a:rPr lang="en-US" sz="1800" b="1" dirty="0" smtClean="0"/>
              <a:t> </a:t>
            </a:r>
            <a:r>
              <a:rPr lang="en-US" sz="1800" b="1" dirty="0" err="1" smtClean="0"/>
              <a:t>vọng</a:t>
            </a:r>
            <a:r>
              <a:rPr lang="en-US" sz="1800" b="1" dirty="0" smtClean="0"/>
              <a:t>. </a:t>
            </a:r>
            <a:r>
              <a:rPr lang="en-US" sz="1800" b="1" dirty="0" err="1" smtClean="0"/>
              <a:t>Trên</a:t>
            </a:r>
            <a:r>
              <a:rPr lang="en-US" sz="1800" b="1" dirty="0" smtClean="0"/>
              <a:t> </a:t>
            </a:r>
            <a:r>
              <a:rPr lang="en-US" sz="1800" b="1" dirty="0" err="1" smtClean="0"/>
              <a:t>bờ</a:t>
            </a:r>
            <a:r>
              <a:rPr lang="en-US" sz="1800" b="1" dirty="0" smtClean="0"/>
              <a:t>, </a:t>
            </a:r>
            <a:r>
              <a:rPr lang="en-US" sz="1800" b="1" dirty="0" err="1" smtClean="0"/>
              <a:t>mấy</a:t>
            </a:r>
            <a:r>
              <a:rPr lang="en-US" sz="1800" b="1" dirty="0" smtClean="0"/>
              <a:t> </a:t>
            </a:r>
            <a:r>
              <a:rPr lang="en-US" sz="1800" b="1" dirty="0" err="1" smtClean="0"/>
              <a:t>chú</a:t>
            </a:r>
            <a:r>
              <a:rPr lang="en-US" sz="1800" b="1" dirty="0" smtClean="0"/>
              <a:t> </a:t>
            </a:r>
            <a:r>
              <a:rPr lang="en-US" sz="1800" b="1" dirty="0" err="1" smtClean="0"/>
              <a:t>bé</a:t>
            </a:r>
            <a:r>
              <a:rPr lang="en-US" sz="1800" b="1" dirty="0" smtClean="0"/>
              <a:t> </a:t>
            </a:r>
            <a:r>
              <a:rPr lang="en-US" sz="1800" b="1" dirty="0" err="1" smtClean="0"/>
              <a:t>ướt</a:t>
            </a:r>
            <a:r>
              <a:rPr lang="en-US" sz="1800" b="1" dirty="0" smtClean="0"/>
              <a:t> </a:t>
            </a:r>
            <a:r>
              <a:rPr lang="en-US" sz="1800" b="1" dirty="0" err="1" smtClean="0"/>
              <a:t>lướt</a:t>
            </a:r>
            <a:r>
              <a:rPr lang="en-US" sz="1800" b="1" dirty="0" smtClean="0"/>
              <a:t> </a:t>
            </a:r>
            <a:r>
              <a:rPr lang="en-US" sz="1800" b="1" dirty="0" err="1" smtClean="0"/>
              <a:t>thướt</a:t>
            </a:r>
            <a:r>
              <a:rPr lang="en-US" sz="1800" b="1" dirty="0" smtClean="0"/>
              <a:t> </a:t>
            </a:r>
            <a:r>
              <a:rPr lang="en-US" sz="1800" b="1" dirty="0" err="1" smtClean="0"/>
              <a:t>hốt</a:t>
            </a:r>
            <a:r>
              <a:rPr lang="en-US" sz="1800" b="1" dirty="0" smtClean="0"/>
              <a:t> </a:t>
            </a:r>
            <a:r>
              <a:rPr lang="en-US" sz="1800" b="1" dirty="0" err="1" smtClean="0"/>
              <a:t>hoảng</a:t>
            </a:r>
            <a:r>
              <a:rPr lang="en-US" sz="1800" b="1" dirty="0" smtClean="0"/>
              <a:t> </a:t>
            </a:r>
            <a:r>
              <a:rPr lang="en-US" sz="1800" b="1" dirty="0" err="1" smtClean="0"/>
              <a:t>kêu</a:t>
            </a:r>
            <a:r>
              <a:rPr lang="en-US" sz="1800" b="1" dirty="0" smtClean="0"/>
              <a:t> la.</a:t>
            </a:r>
          </a:p>
          <a:p>
            <a:pPr marL="514350" indent="-514350" algn="just" eaLnBrk="1" hangingPunct="1">
              <a:buFontTx/>
              <a:buNone/>
              <a:defRPr/>
            </a:pPr>
            <a:r>
              <a:rPr lang="en-US" sz="1800" b="1" dirty="0" smtClean="0"/>
              <a:t>	</a:t>
            </a:r>
            <a:r>
              <a:rPr lang="en-US" sz="1800" b="1" dirty="0" err="1" smtClean="0"/>
              <a:t>Mến</a:t>
            </a:r>
            <a:r>
              <a:rPr lang="en-US" sz="1800" b="1" dirty="0" smtClean="0"/>
              <a:t> </a:t>
            </a:r>
            <a:r>
              <a:rPr lang="en-US" sz="1800" b="1" dirty="0" err="1" smtClean="0"/>
              <a:t>bơi</a:t>
            </a:r>
            <a:r>
              <a:rPr lang="en-US" sz="1800" b="1" dirty="0" smtClean="0"/>
              <a:t> </a:t>
            </a:r>
            <a:r>
              <a:rPr lang="en-US" sz="1800" b="1" dirty="0" err="1" smtClean="0"/>
              <a:t>rất</a:t>
            </a:r>
            <a:r>
              <a:rPr lang="en-US" sz="1800" b="1" dirty="0" smtClean="0"/>
              <a:t> </a:t>
            </a:r>
            <a:r>
              <a:rPr lang="en-US" sz="1800" b="1" dirty="0" err="1" smtClean="0"/>
              <a:t>nhanh</a:t>
            </a:r>
            <a:r>
              <a:rPr lang="en-US" sz="1800" b="1" dirty="0" smtClean="0"/>
              <a:t>. </a:t>
            </a:r>
            <a:r>
              <a:rPr lang="en-US" sz="1800" b="1" dirty="0" err="1" smtClean="0"/>
              <a:t>Chỉ</a:t>
            </a:r>
            <a:r>
              <a:rPr lang="en-US" sz="1800" b="1" dirty="0" smtClean="0"/>
              <a:t> </a:t>
            </a:r>
            <a:r>
              <a:rPr lang="en-US" sz="1800" b="1" dirty="0" err="1" smtClean="0"/>
              <a:t>một</a:t>
            </a:r>
            <a:r>
              <a:rPr lang="en-US" sz="1800" b="1" dirty="0" smtClean="0"/>
              <a:t> </a:t>
            </a:r>
            <a:r>
              <a:rPr lang="en-US" sz="1800" b="1" dirty="0" err="1" smtClean="0"/>
              <a:t>thoáng</a:t>
            </a:r>
            <a:r>
              <a:rPr lang="en-US" sz="1800" b="1" dirty="0" smtClean="0"/>
              <a:t>, </a:t>
            </a:r>
            <a:r>
              <a:rPr lang="en-US" sz="1800" b="1" dirty="0" err="1" smtClean="0"/>
              <a:t>em</a:t>
            </a:r>
            <a:r>
              <a:rPr lang="en-US" sz="1800" b="1" dirty="0" smtClean="0"/>
              <a:t> </a:t>
            </a:r>
            <a:r>
              <a:rPr lang="en-US" sz="1800" b="1" dirty="0" err="1" smtClean="0"/>
              <a:t>đã</a:t>
            </a:r>
            <a:r>
              <a:rPr lang="en-US" sz="1800" b="1" dirty="0" smtClean="0"/>
              <a:t> </a:t>
            </a:r>
            <a:r>
              <a:rPr lang="en-US" sz="1800" b="1" dirty="0" err="1" smtClean="0"/>
              <a:t>đến</a:t>
            </a:r>
            <a:r>
              <a:rPr lang="en-US" sz="1800" b="1" dirty="0" smtClean="0"/>
              <a:t> </a:t>
            </a:r>
            <a:r>
              <a:rPr lang="en-US" sz="1800" b="1" dirty="0" err="1" smtClean="0"/>
              <a:t>bên</a:t>
            </a:r>
            <a:r>
              <a:rPr lang="en-US" sz="1800" b="1" dirty="0" smtClean="0"/>
              <a:t> </a:t>
            </a:r>
            <a:r>
              <a:rPr lang="en-US" sz="1800" b="1" dirty="0" err="1" smtClean="0"/>
              <a:t>cậu</a:t>
            </a:r>
            <a:r>
              <a:rPr lang="en-US" sz="1800" b="1" dirty="0" smtClean="0"/>
              <a:t> </a:t>
            </a:r>
            <a:r>
              <a:rPr lang="en-US" sz="1800" b="1" dirty="0" err="1" smtClean="0"/>
              <a:t>bé</a:t>
            </a:r>
            <a:r>
              <a:rPr lang="en-US" sz="1800" b="1" dirty="0" smtClean="0"/>
              <a:t>, </a:t>
            </a:r>
            <a:r>
              <a:rPr lang="en-US" sz="1800" b="1" dirty="0" err="1" smtClean="0"/>
              <a:t>khéo</a:t>
            </a:r>
            <a:r>
              <a:rPr lang="en-US" sz="1800" b="1" dirty="0" smtClean="0"/>
              <a:t> </a:t>
            </a:r>
            <a:r>
              <a:rPr lang="en-US" sz="1800" b="1" dirty="0" err="1" smtClean="0"/>
              <a:t>léo</a:t>
            </a:r>
            <a:r>
              <a:rPr lang="en-US" sz="1800" b="1" dirty="0" smtClean="0"/>
              <a:t> </a:t>
            </a:r>
            <a:r>
              <a:rPr lang="en-US" sz="1800" b="1" dirty="0" err="1" smtClean="0"/>
              <a:t>túm</a:t>
            </a:r>
            <a:r>
              <a:rPr lang="en-US" sz="1800" b="1" dirty="0" smtClean="0"/>
              <a:t> </a:t>
            </a:r>
            <a:r>
              <a:rPr lang="en-US" sz="1800" b="1" dirty="0" err="1" smtClean="0"/>
              <a:t>được</a:t>
            </a:r>
            <a:r>
              <a:rPr lang="en-US" sz="1800" b="1" dirty="0" smtClean="0"/>
              <a:t> </a:t>
            </a:r>
            <a:r>
              <a:rPr lang="en-US" sz="1800" b="1" dirty="0" err="1" smtClean="0"/>
              <a:t>tóc</a:t>
            </a:r>
            <a:r>
              <a:rPr lang="en-US" sz="1800" b="1" dirty="0" smtClean="0"/>
              <a:t> </a:t>
            </a:r>
            <a:r>
              <a:rPr lang="en-US" sz="1800" b="1" dirty="0" err="1" smtClean="0"/>
              <a:t>cậu</a:t>
            </a:r>
            <a:r>
              <a:rPr lang="en-US" sz="1800" b="1" dirty="0" smtClean="0"/>
              <a:t>, </a:t>
            </a:r>
            <a:r>
              <a:rPr lang="en-US" sz="1800" b="1" dirty="0" err="1" smtClean="0"/>
              <a:t>đưa</a:t>
            </a:r>
            <a:r>
              <a:rPr lang="en-US" sz="1800" b="1" dirty="0" smtClean="0"/>
              <a:t> </a:t>
            </a:r>
            <a:r>
              <a:rPr lang="en-US" sz="1800" b="1" dirty="0" err="1" smtClean="0"/>
              <a:t>vào</a:t>
            </a:r>
            <a:r>
              <a:rPr lang="en-US" sz="1800" b="1" dirty="0" smtClean="0"/>
              <a:t> </a:t>
            </a:r>
            <a:r>
              <a:rPr lang="en-US" sz="1800" b="1" dirty="0" err="1" smtClean="0"/>
              <a:t>bờ</a:t>
            </a:r>
            <a:r>
              <a:rPr lang="en-US" sz="1800" b="1" dirty="0" smtClean="0"/>
              <a:t>.</a:t>
            </a:r>
          </a:p>
          <a:p>
            <a:pPr marL="514350" indent="-514350" algn="just" eaLnBrk="1" hangingPunct="1">
              <a:buFontTx/>
              <a:buNone/>
              <a:defRPr/>
            </a:pPr>
            <a:r>
              <a:rPr lang="en-US" sz="1800" b="1" dirty="0" smtClean="0"/>
              <a:t> 	</a:t>
            </a:r>
          </a:p>
          <a:p>
            <a:pPr marL="514350" indent="-514350" algn="just" eaLnBrk="1" hangingPunct="1">
              <a:buFontTx/>
              <a:buNone/>
              <a:defRPr/>
            </a:pPr>
            <a:endParaRPr lang="en-US" sz="1800" b="1" dirty="0" smtClean="0"/>
          </a:p>
          <a:p>
            <a:pPr marL="514350" indent="-514350" algn="just" eaLnBrk="1" hangingPunct="1">
              <a:buFontTx/>
              <a:buNone/>
              <a:defRPr/>
            </a:pPr>
            <a:endParaRPr lang="en-US" sz="18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6"/>
          <p:cNvSpPr txBox="1">
            <a:spLocks noChangeArrowheads="1"/>
          </p:cNvSpPr>
          <p:nvPr/>
        </p:nvSpPr>
        <p:spPr bwMode="auto">
          <a:xfrm>
            <a:off x="8077200" y="5257800"/>
            <a:ext cx="184150" cy="366713"/>
          </a:xfrm>
          <a:prstGeom prst="rect">
            <a:avLst/>
          </a:prstGeom>
          <a:noFill/>
          <a:ln w="9525">
            <a:noFill/>
            <a:miter lim="800000"/>
            <a:headEnd/>
            <a:tailEnd/>
          </a:ln>
        </p:spPr>
        <p:txBody>
          <a:bodyPr wrap="none">
            <a:spAutoFit/>
          </a:bodyPr>
          <a:lstStyle/>
          <a:p>
            <a:pPr eaLnBrk="1" hangingPunct="1"/>
            <a:endParaRPr lang="vi-VN">
              <a:latin typeface="Tahoma" pitchFamily="34" charset="0"/>
              <a:cs typeface="Arial" charset="0"/>
            </a:endParaRPr>
          </a:p>
        </p:txBody>
      </p:sp>
      <p:sp>
        <p:nvSpPr>
          <p:cNvPr id="7171" name="Text Box 52"/>
          <p:cNvSpPr txBox="1">
            <a:spLocks noChangeArrowheads="1"/>
          </p:cNvSpPr>
          <p:nvPr/>
        </p:nvSpPr>
        <p:spPr bwMode="auto">
          <a:xfrm>
            <a:off x="7223125" y="4832350"/>
            <a:ext cx="184150" cy="366713"/>
          </a:xfrm>
          <a:prstGeom prst="rect">
            <a:avLst/>
          </a:prstGeom>
          <a:noFill/>
          <a:ln w="9525">
            <a:noFill/>
            <a:miter lim="800000"/>
            <a:headEnd/>
            <a:tailEnd/>
          </a:ln>
        </p:spPr>
        <p:txBody>
          <a:bodyPr wrap="none">
            <a:spAutoFit/>
          </a:bodyPr>
          <a:lstStyle/>
          <a:p>
            <a:pPr eaLnBrk="1" hangingPunct="1"/>
            <a:endParaRPr lang="vi-VN">
              <a:latin typeface="Tahoma" pitchFamily="34" charset="0"/>
              <a:cs typeface="Arial" charset="0"/>
            </a:endParaRPr>
          </a:p>
        </p:txBody>
      </p:sp>
      <p:sp>
        <p:nvSpPr>
          <p:cNvPr id="7172" name="Rectangle 140"/>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vi-VN"/>
          </a:p>
        </p:txBody>
      </p:sp>
      <p:sp>
        <p:nvSpPr>
          <p:cNvPr id="7173" name="Rectangle 15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vi-VN"/>
          </a:p>
        </p:txBody>
      </p:sp>
      <p:sp>
        <p:nvSpPr>
          <p:cNvPr id="7174" name="Rectangle 16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vi-VN"/>
          </a:p>
        </p:txBody>
      </p:sp>
      <p:grpSp>
        <p:nvGrpSpPr>
          <p:cNvPr id="7175" name="Group 36"/>
          <p:cNvGrpSpPr>
            <a:grpSpLocks/>
          </p:cNvGrpSpPr>
          <p:nvPr/>
        </p:nvGrpSpPr>
        <p:grpSpPr bwMode="auto">
          <a:xfrm>
            <a:off x="0" y="0"/>
            <a:ext cx="8915400" cy="6858000"/>
            <a:chOff x="0" y="0"/>
            <a:chExt cx="8915400" cy="6858000"/>
          </a:xfrm>
        </p:grpSpPr>
        <p:pic>
          <p:nvPicPr>
            <p:cNvPr id="2" name="Picture 6" descr="BD20530_"/>
            <p:cNvPicPr>
              <a:picLocks noChangeAspect="1" noChangeArrowheads="1"/>
            </p:cNvPicPr>
            <p:nvPr/>
          </p:nvPicPr>
          <p:blipFill>
            <a:blip r:embed="rId3"/>
            <a:srcRect/>
            <a:stretch>
              <a:fillRect/>
            </a:stretch>
          </p:blipFill>
          <p:spPr bwMode="auto">
            <a:xfrm>
              <a:off x="0" y="3886200"/>
              <a:ext cx="1752600" cy="2838450"/>
            </a:xfrm>
            <a:prstGeom prst="rect">
              <a:avLst/>
            </a:prstGeom>
            <a:noFill/>
            <a:ln w="9525">
              <a:noFill/>
              <a:miter lim="800000"/>
              <a:headEnd/>
              <a:tailEnd/>
            </a:ln>
          </p:spPr>
        </p:pic>
        <p:pic>
          <p:nvPicPr>
            <p:cNvPr id="7178" name="Picture 7" descr="A1"/>
            <p:cNvPicPr>
              <a:picLocks noChangeAspect="1" noChangeArrowheads="1"/>
            </p:cNvPicPr>
            <p:nvPr/>
          </p:nvPicPr>
          <p:blipFill>
            <a:blip r:embed="rId4"/>
            <a:srcRect/>
            <a:stretch>
              <a:fillRect/>
            </a:stretch>
          </p:blipFill>
          <p:spPr bwMode="auto">
            <a:xfrm>
              <a:off x="2438400" y="6096000"/>
              <a:ext cx="5943600" cy="762000"/>
            </a:xfrm>
            <a:prstGeom prst="rect">
              <a:avLst/>
            </a:prstGeom>
            <a:noFill/>
            <a:ln w="9525">
              <a:noFill/>
              <a:miter lim="800000"/>
              <a:headEnd/>
              <a:tailEnd/>
            </a:ln>
          </p:spPr>
        </p:pic>
        <p:pic>
          <p:nvPicPr>
            <p:cNvPr id="7179" name="Picture 27" descr="724608s7aonrbepf"/>
            <p:cNvPicPr>
              <a:picLocks noChangeAspect="1" noChangeArrowheads="1" noCrop="1"/>
            </p:cNvPicPr>
            <p:nvPr/>
          </p:nvPicPr>
          <p:blipFill>
            <a:blip r:embed="rId5"/>
            <a:srcRect/>
            <a:stretch>
              <a:fillRect/>
            </a:stretch>
          </p:blipFill>
          <p:spPr bwMode="auto">
            <a:xfrm rot="10800000">
              <a:off x="0" y="0"/>
              <a:ext cx="1066800" cy="3057525"/>
            </a:xfrm>
            <a:prstGeom prst="rect">
              <a:avLst/>
            </a:prstGeom>
            <a:noFill/>
            <a:ln w="9525">
              <a:noFill/>
              <a:miter lim="800000"/>
              <a:headEnd/>
              <a:tailEnd/>
            </a:ln>
          </p:spPr>
        </p:pic>
        <p:pic>
          <p:nvPicPr>
            <p:cNvPr id="7180" name="Picture 13" descr="0425_2j_s"/>
            <p:cNvPicPr>
              <a:picLocks noChangeAspect="1" noChangeArrowheads="1" noCrop="1"/>
            </p:cNvPicPr>
            <p:nvPr/>
          </p:nvPicPr>
          <p:blipFill>
            <a:blip r:embed="rId6"/>
            <a:srcRect/>
            <a:stretch>
              <a:fillRect/>
            </a:stretch>
          </p:blipFill>
          <p:spPr bwMode="auto">
            <a:xfrm>
              <a:off x="8153400" y="3657600"/>
              <a:ext cx="762000" cy="2590800"/>
            </a:xfrm>
            <a:prstGeom prst="rect">
              <a:avLst/>
            </a:prstGeom>
            <a:noFill/>
            <a:ln w="9525">
              <a:noFill/>
              <a:miter lim="800000"/>
              <a:headEnd/>
              <a:tailEnd/>
            </a:ln>
          </p:spPr>
        </p:pic>
      </p:grpSp>
      <p:pic>
        <p:nvPicPr>
          <p:cNvPr id="7177" name="Picture 13" descr="H:\hinh scan\HINH SCAN1.psd.jpg"/>
          <p:cNvPicPr>
            <a:picLocks noChangeAspect="1" noChangeArrowheads="1"/>
          </p:cNvPicPr>
          <p:nvPr/>
        </p:nvPicPr>
        <p:blipFill>
          <a:blip r:embed="rId7"/>
          <a:srcRect/>
          <a:stretch>
            <a:fillRect/>
          </a:stretch>
        </p:blipFill>
        <p:spPr bwMode="auto">
          <a:xfrm>
            <a:off x="0" y="0"/>
            <a:ext cx="9144000" cy="73152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diamond(in)">
                                      <p:cBhvr>
                                        <p:cTn id="7"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1"/>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vi-VN"/>
          </a:p>
        </p:txBody>
      </p:sp>
      <p:sp>
        <p:nvSpPr>
          <p:cNvPr id="8195" name="Rectangle 23"/>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vi-VN"/>
          </a:p>
        </p:txBody>
      </p:sp>
      <p:sp>
        <p:nvSpPr>
          <p:cNvPr id="23560" name="Text Box 8"/>
          <p:cNvSpPr txBox="1">
            <a:spLocks noChangeArrowheads="1"/>
          </p:cNvSpPr>
          <p:nvPr/>
        </p:nvSpPr>
        <p:spPr bwMode="auto">
          <a:xfrm>
            <a:off x="0" y="499437"/>
            <a:ext cx="9144000" cy="6663363"/>
          </a:xfrm>
          <a:prstGeom prst="rect">
            <a:avLst/>
          </a:prstGeom>
          <a:noFill/>
          <a:ln w="9525">
            <a:noFill/>
            <a:miter lim="800000"/>
            <a:headEnd/>
            <a:tailEnd/>
          </a:ln>
        </p:spPr>
        <p:txBody>
          <a:bodyPr wrap="square">
            <a:spAutoFit/>
          </a:bodyPr>
          <a:lstStyle/>
          <a:p>
            <a:pPr marL="342900" indent="-342900"/>
            <a:r>
              <a:rPr lang="en-US" b="1" dirty="0"/>
              <a:t>    </a:t>
            </a:r>
            <a:r>
              <a:rPr lang="en-US" sz="1700" b="1" dirty="0"/>
              <a:t>1. </a:t>
            </a:r>
            <a:r>
              <a:rPr lang="en-US" sz="1700" b="1" dirty="0" err="1"/>
              <a:t>Thành</a:t>
            </a:r>
            <a:r>
              <a:rPr lang="en-US" sz="1700" b="1" dirty="0"/>
              <a:t> </a:t>
            </a:r>
            <a:r>
              <a:rPr lang="en-US" sz="1700" b="1" dirty="0" err="1" smtClean="0"/>
              <a:t>và</a:t>
            </a:r>
            <a:r>
              <a:rPr lang="en-US" sz="1700" b="1" dirty="0" smtClean="0"/>
              <a:t> </a:t>
            </a:r>
            <a:r>
              <a:rPr lang="en-US" sz="1700" b="1" dirty="0" err="1"/>
              <a:t>Mến</a:t>
            </a:r>
            <a:r>
              <a:rPr lang="en-US" sz="1700" b="1" dirty="0"/>
              <a:t> </a:t>
            </a:r>
            <a:r>
              <a:rPr lang="en-US" sz="1700" b="1" dirty="0" err="1"/>
              <a:t>là</a:t>
            </a:r>
            <a:r>
              <a:rPr lang="en-US" sz="1700" b="1" dirty="0"/>
              <a:t> </a:t>
            </a:r>
            <a:r>
              <a:rPr lang="en-US" sz="1700" b="1" dirty="0" err="1"/>
              <a:t>đôi</a:t>
            </a:r>
            <a:r>
              <a:rPr lang="en-US" sz="1700" b="1" dirty="0"/>
              <a:t> </a:t>
            </a:r>
            <a:r>
              <a:rPr lang="en-US" sz="1700" b="1" dirty="0" err="1"/>
              <a:t>bạn</a:t>
            </a:r>
            <a:r>
              <a:rPr lang="en-US" sz="1700" b="1" dirty="0"/>
              <a:t> </a:t>
            </a:r>
            <a:r>
              <a:rPr lang="en-US" sz="1700" b="1" dirty="0" err="1"/>
              <a:t>ngày</a:t>
            </a:r>
            <a:r>
              <a:rPr lang="en-US" sz="1700" b="1" dirty="0"/>
              <a:t> </a:t>
            </a:r>
            <a:r>
              <a:rPr lang="en-US" sz="1700" b="1" dirty="0" err="1"/>
              <a:t>nhỏ</a:t>
            </a:r>
            <a:r>
              <a:rPr lang="en-US" sz="1700" b="1" dirty="0"/>
              <a:t>. </a:t>
            </a:r>
            <a:r>
              <a:rPr lang="en-US" sz="1700" b="1" dirty="0" err="1"/>
              <a:t>Ngày</a:t>
            </a:r>
            <a:r>
              <a:rPr lang="en-US" sz="1700" b="1" dirty="0"/>
              <a:t> </a:t>
            </a:r>
            <a:r>
              <a:rPr lang="en-US" sz="1700" b="1" dirty="0" err="1"/>
              <a:t>ấy</a:t>
            </a:r>
            <a:r>
              <a:rPr lang="en-US" sz="1700" b="1" dirty="0"/>
              <a:t>, </a:t>
            </a:r>
            <a:r>
              <a:rPr lang="en-US" sz="1700" b="1" dirty="0" err="1"/>
              <a:t>giặc</a:t>
            </a:r>
            <a:r>
              <a:rPr lang="en-US" sz="1700" b="1" dirty="0"/>
              <a:t> </a:t>
            </a:r>
            <a:r>
              <a:rPr lang="en-US" sz="1700" b="1" dirty="0" err="1"/>
              <a:t>Mĩ</a:t>
            </a:r>
            <a:r>
              <a:rPr lang="en-US" sz="1700" b="1" dirty="0"/>
              <a:t> </a:t>
            </a:r>
            <a:r>
              <a:rPr lang="en-US" sz="1700" b="1" dirty="0" err="1"/>
              <a:t>ném</a:t>
            </a:r>
            <a:r>
              <a:rPr lang="en-US" sz="1700" b="1" dirty="0"/>
              <a:t> </a:t>
            </a:r>
            <a:r>
              <a:rPr lang="en-US" sz="1700" b="1" dirty="0" err="1"/>
              <a:t>bom</a:t>
            </a:r>
            <a:r>
              <a:rPr lang="en-US" sz="1700" b="1" dirty="0"/>
              <a:t> </a:t>
            </a:r>
            <a:r>
              <a:rPr lang="en-US" sz="1700" b="1" dirty="0" err="1"/>
              <a:t>phá</a:t>
            </a:r>
            <a:r>
              <a:rPr lang="en-US" sz="1700" b="1" dirty="0"/>
              <a:t> </a:t>
            </a:r>
            <a:r>
              <a:rPr lang="en-US" sz="1700" b="1" dirty="0" err="1"/>
              <a:t>hoại</a:t>
            </a:r>
            <a:r>
              <a:rPr lang="en-US" sz="1700" b="1" dirty="0"/>
              <a:t> </a:t>
            </a:r>
            <a:r>
              <a:rPr lang="en-US" sz="1700" b="1" dirty="0" err="1"/>
              <a:t>miền</a:t>
            </a:r>
            <a:r>
              <a:rPr lang="en-US" sz="1700" b="1" dirty="0"/>
              <a:t> </a:t>
            </a:r>
            <a:r>
              <a:rPr lang="en-US" sz="1700" b="1" dirty="0" err="1"/>
              <a:t>Bắc</a:t>
            </a:r>
            <a:r>
              <a:rPr lang="en-US" sz="1700" b="1" dirty="0"/>
              <a:t>, </a:t>
            </a:r>
            <a:r>
              <a:rPr lang="en-US" sz="1700" b="1" dirty="0" err="1"/>
              <a:t>Thành</a:t>
            </a:r>
            <a:r>
              <a:rPr lang="en-US" sz="1700" b="1" dirty="0"/>
              <a:t> </a:t>
            </a:r>
            <a:r>
              <a:rPr lang="en-US" sz="1700" b="1" dirty="0" err="1"/>
              <a:t>theo</a:t>
            </a:r>
            <a:r>
              <a:rPr lang="en-US" sz="1700" b="1" dirty="0"/>
              <a:t> </a:t>
            </a:r>
            <a:r>
              <a:rPr lang="en-US" sz="1700" b="1" dirty="0" err="1"/>
              <a:t>bố</a:t>
            </a:r>
            <a:r>
              <a:rPr lang="en-US" sz="1700" b="1" dirty="0"/>
              <a:t> </a:t>
            </a:r>
            <a:r>
              <a:rPr lang="en-US" sz="1700" b="1" dirty="0" err="1"/>
              <a:t>mẹ</a:t>
            </a:r>
            <a:r>
              <a:rPr lang="en-US" sz="1700" b="1" dirty="0"/>
              <a:t> </a:t>
            </a:r>
            <a:r>
              <a:rPr lang="en-US" sz="1700" b="1" dirty="0" err="1"/>
              <a:t>sơ</a:t>
            </a:r>
            <a:r>
              <a:rPr lang="en-US" sz="1700" b="1" dirty="0"/>
              <a:t> </a:t>
            </a:r>
            <a:r>
              <a:rPr lang="en-US" sz="1700" b="1" dirty="0" err="1"/>
              <a:t>tán</a:t>
            </a:r>
            <a:r>
              <a:rPr lang="en-US" sz="1700" b="1" dirty="0"/>
              <a:t> </a:t>
            </a:r>
            <a:r>
              <a:rPr lang="en-US" sz="1700" b="1" dirty="0" err="1"/>
              <a:t>về</a:t>
            </a:r>
            <a:r>
              <a:rPr lang="en-US" sz="1700" b="1" dirty="0"/>
              <a:t> </a:t>
            </a:r>
            <a:r>
              <a:rPr lang="en-US" sz="1700" b="1" dirty="0" err="1"/>
              <a:t>quê</a:t>
            </a:r>
            <a:r>
              <a:rPr lang="en-US" sz="1700" b="1" dirty="0"/>
              <a:t> </a:t>
            </a:r>
            <a:r>
              <a:rPr lang="en-US" sz="1700" b="1" dirty="0" err="1"/>
              <a:t>Mến</a:t>
            </a:r>
            <a:r>
              <a:rPr lang="en-US" sz="1700" b="1" dirty="0"/>
              <a:t>. </a:t>
            </a:r>
            <a:r>
              <a:rPr lang="en-US" sz="1700" b="1" dirty="0" err="1"/>
              <a:t>Mĩ</a:t>
            </a:r>
            <a:r>
              <a:rPr lang="en-US" sz="1700" b="1" dirty="0"/>
              <a:t> </a:t>
            </a:r>
            <a:r>
              <a:rPr lang="en-US" sz="1700" b="1" dirty="0" err="1"/>
              <a:t>thua</a:t>
            </a:r>
            <a:r>
              <a:rPr lang="en-US" sz="1700" b="1" dirty="0"/>
              <a:t>, </a:t>
            </a:r>
            <a:r>
              <a:rPr lang="en-US" sz="1700" b="1" dirty="0" err="1"/>
              <a:t>Thành</a:t>
            </a:r>
            <a:r>
              <a:rPr lang="en-US" sz="1700" b="1" dirty="0"/>
              <a:t> </a:t>
            </a:r>
            <a:r>
              <a:rPr lang="en-US" sz="1700" b="1" dirty="0" err="1"/>
              <a:t>về</a:t>
            </a:r>
            <a:r>
              <a:rPr lang="en-US" sz="1700" b="1" dirty="0"/>
              <a:t> </a:t>
            </a:r>
            <a:r>
              <a:rPr lang="en-US" sz="1700" b="1" dirty="0" err="1"/>
              <a:t>lại</a:t>
            </a:r>
            <a:r>
              <a:rPr lang="en-US" sz="1700" b="1" dirty="0"/>
              <a:t> </a:t>
            </a:r>
            <a:r>
              <a:rPr lang="en-US" sz="1700" b="1" dirty="0" err="1"/>
              <a:t>thị</a:t>
            </a:r>
            <a:r>
              <a:rPr lang="en-US" sz="1700" b="1" dirty="0"/>
              <a:t> </a:t>
            </a:r>
            <a:r>
              <a:rPr lang="en-US" sz="1700" b="1" dirty="0" err="1"/>
              <a:t>xã</a:t>
            </a:r>
            <a:r>
              <a:rPr lang="en-US" sz="1700" b="1" dirty="0"/>
              <a:t>. </a:t>
            </a:r>
          </a:p>
          <a:p>
            <a:pPr marL="342900" indent="-342900"/>
            <a:endParaRPr lang="en-US" sz="1700" b="1" dirty="0"/>
          </a:p>
          <a:p>
            <a:pPr marL="342900" indent="-342900"/>
            <a:r>
              <a:rPr lang="en-US" sz="1700" b="1" dirty="0"/>
              <a:t>     </a:t>
            </a:r>
            <a:r>
              <a:rPr lang="en-US" sz="1700" b="1" dirty="0" err="1"/>
              <a:t>Hai</a:t>
            </a:r>
            <a:r>
              <a:rPr lang="en-US" sz="1700" b="1" dirty="0"/>
              <a:t> </a:t>
            </a:r>
            <a:r>
              <a:rPr lang="en-US" sz="1700" b="1" dirty="0" err="1"/>
              <a:t>năm</a:t>
            </a:r>
            <a:r>
              <a:rPr lang="en-US" sz="1700" b="1" dirty="0"/>
              <a:t> </a:t>
            </a:r>
            <a:r>
              <a:rPr lang="en-US" sz="1700" b="1" dirty="0" err="1"/>
              <a:t>sau</a:t>
            </a:r>
            <a:r>
              <a:rPr lang="en-US" sz="1700" b="1" dirty="0"/>
              <a:t>, </a:t>
            </a:r>
            <a:r>
              <a:rPr lang="en-US" sz="1700" b="1" dirty="0" err="1"/>
              <a:t>bố</a:t>
            </a:r>
            <a:r>
              <a:rPr lang="en-US" sz="1700" b="1" dirty="0"/>
              <a:t> </a:t>
            </a:r>
            <a:r>
              <a:rPr lang="en-US" sz="1700" b="1" dirty="0" err="1"/>
              <a:t>Thành</a:t>
            </a:r>
            <a:r>
              <a:rPr lang="en-US" sz="1700" b="1" dirty="0"/>
              <a:t> </a:t>
            </a:r>
            <a:r>
              <a:rPr lang="en-US" sz="1700" b="1" dirty="0" err="1"/>
              <a:t>đón</a:t>
            </a:r>
            <a:r>
              <a:rPr lang="en-US" sz="1700" b="1" dirty="0"/>
              <a:t> </a:t>
            </a:r>
            <a:r>
              <a:rPr lang="en-US" sz="1700" b="1" dirty="0" err="1"/>
              <a:t>Mến</a:t>
            </a:r>
            <a:r>
              <a:rPr lang="en-US" sz="1700" b="1" dirty="0"/>
              <a:t> </a:t>
            </a:r>
            <a:r>
              <a:rPr lang="en-US" sz="1700" b="1" dirty="0" err="1"/>
              <a:t>ra</a:t>
            </a:r>
            <a:r>
              <a:rPr lang="en-US" sz="1700" b="1" dirty="0"/>
              <a:t> </a:t>
            </a:r>
            <a:r>
              <a:rPr lang="en-US" sz="1700" b="1" dirty="0" err="1"/>
              <a:t>chơi</a:t>
            </a:r>
            <a:r>
              <a:rPr lang="en-US" sz="1700" b="1" dirty="0"/>
              <a:t>. </a:t>
            </a:r>
            <a:r>
              <a:rPr lang="en-US" sz="1700" b="1" dirty="0" err="1"/>
              <a:t>Thành</a:t>
            </a:r>
            <a:r>
              <a:rPr lang="en-US" sz="1700" b="1" dirty="0"/>
              <a:t> </a:t>
            </a:r>
            <a:r>
              <a:rPr lang="en-US" sz="1700" b="1" dirty="0" err="1"/>
              <a:t>dẫn</a:t>
            </a:r>
            <a:r>
              <a:rPr lang="en-US" sz="1700" b="1" dirty="0"/>
              <a:t> </a:t>
            </a:r>
            <a:r>
              <a:rPr lang="en-US" sz="1700" b="1" dirty="0" err="1"/>
              <a:t>bạn</a:t>
            </a:r>
            <a:r>
              <a:rPr lang="en-US" sz="1700" b="1" dirty="0"/>
              <a:t> </a:t>
            </a:r>
            <a:r>
              <a:rPr lang="en-US" sz="1700" b="1" dirty="0" err="1"/>
              <a:t>đi</a:t>
            </a:r>
            <a:r>
              <a:rPr lang="en-US" sz="1700" b="1" dirty="0"/>
              <a:t> </a:t>
            </a:r>
            <a:r>
              <a:rPr lang="en-US" sz="1700" b="1" dirty="0" err="1"/>
              <a:t>chơi</a:t>
            </a:r>
            <a:r>
              <a:rPr lang="en-US" sz="1700" b="1" dirty="0"/>
              <a:t> </a:t>
            </a:r>
            <a:r>
              <a:rPr lang="en-US" sz="1700" b="1" dirty="0" err="1"/>
              <a:t>khắp</a:t>
            </a:r>
            <a:r>
              <a:rPr lang="en-US" sz="1700" b="1" dirty="0"/>
              <a:t> </a:t>
            </a:r>
            <a:r>
              <a:rPr lang="en-US" sz="1700" b="1" dirty="0" err="1"/>
              <a:t>nơi</a:t>
            </a:r>
            <a:r>
              <a:rPr lang="en-US" sz="1700" b="1" dirty="0"/>
              <a:t>. </a:t>
            </a:r>
            <a:r>
              <a:rPr lang="en-US" sz="1700" b="1" dirty="0" err="1"/>
              <a:t>Cái</a:t>
            </a:r>
            <a:r>
              <a:rPr lang="en-US" sz="1700" b="1" dirty="0"/>
              <a:t> </a:t>
            </a:r>
            <a:r>
              <a:rPr lang="en-US" sz="1700" b="1" dirty="0" err="1"/>
              <a:t>gì</a:t>
            </a:r>
            <a:r>
              <a:rPr lang="en-US" sz="1700" b="1" dirty="0"/>
              <a:t> </a:t>
            </a:r>
            <a:r>
              <a:rPr lang="en-US" sz="1700" b="1" dirty="0" err="1"/>
              <a:t>đối</a:t>
            </a:r>
            <a:r>
              <a:rPr lang="en-US" sz="1700" b="1" dirty="0"/>
              <a:t> </a:t>
            </a:r>
            <a:r>
              <a:rPr lang="en-US" sz="1700" b="1" dirty="0" err="1"/>
              <a:t>với</a:t>
            </a:r>
            <a:r>
              <a:rPr lang="en-US" sz="1700" b="1" dirty="0"/>
              <a:t> </a:t>
            </a:r>
            <a:r>
              <a:rPr lang="en-US" sz="1700" b="1" dirty="0" err="1"/>
              <a:t>Mến</a:t>
            </a:r>
            <a:r>
              <a:rPr lang="en-US" sz="1700" b="1" dirty="0"/>
              <a:t> </a:t>
            </a:r>
            <a:r>
              <a:rPr lang="en-US" sz="1700" b="1" dirty="0" err="1"/>
              <a:t>cũng</a:t>
            </a:r>
            <a:r>
              <a:rPr lang="en-US" sz="1700" b="1" dirty="0"/>
              <a:t> </a:t>
            </a:r>
            <a:r>
              <a:rPr lang="en-US" sz="1700" b="1" dirty="0" err="1"/>
              <a:t>lạ</a:t>
            </a:r>
            <a:r>
              <a:rPr lang="en-US" sz="1700" b="1" dirty="0"/>
              <a:t>. Ở </a:t>
            </a:r>
            <a:r>
              <a:rPr lang="en-US" sz="1700" b="1" dirty="0" err="1"/>
              <a:t>đây</a:t>
            </a:r>
            <a:r>
              <a:rPr lang="en-US" sz="1700" b="1" dirty="0"/>
              <a:t> </a:t>
            </a:r>
            <a:r>
              <a:rPr lang="en-US" sz="1700" b="1" dirty="0" err="1"/>
              <a:t>có</a:t>
            </a:r>
            <a:r>
              <a:rPr lang="en-US" sz="1700" b="1" dirty="0"/>
              <a:t> </a:t>
            </a:r>
            <a:r>
              <a:rPr lang="en-US" sz="1700" b="1" dirty="0" err="1"/>
              <a:t>nhiều</a:t>
            </a:r>
            <a:r>
              <a:rPr lang="en-US" sz="1700" b="1" dirty="0"/>
              <a:t> </a:t>
            </a:r>
            <a:r>
              <a:rPr lang="en-US" sz="1700" b="1" dirty="0" err="1"/>
              <a:t>phố</a:t>
            </a:r>
            <a:r>
              <a:rPr lang="en-US" sz="1700" b="1" dirty="0"/>
              <a:t> </a:t>
            </a:r>
            <a:r>
              <a:rPr lang="en-US" sz="1700" b="1" dirty="0" err="1"/>
              <a:t>quá</a:t>
            </a:r>
            <a:r>
              <a:rPr lang="en-US" sz="1700" b="1" dirty="0"/>
              <a:t>. </a:t>
            </a:r>
            <a:r>
              <a:rPr lang="en-US" sz="1700" b="1" dirty="0" err="1"/>
              <a:t>Phố</a:t>
            </a:r>
            <a:r>
              <a:rPr lang="en-US" sz="1700" b="1" dirty="0"/>
              <a:t> </a:t>
            </a:r>
            <a:r>
              <a:rPr lang="en-US" sz="1700" b="1" dirty="0" err="1"/>
              <a:t>nào</a:t>
            </a:r>
            <a:r>
              <a:rPr lang="en-US" sz="1700" b="1" dirty="0"/>
              <a:t> </a:t>
            </a:r>
            <a:r>
              <a:rPr lang="en-US" sz="1700" b="1" dirty="0" err="1"/>
              <a:t>cũng</a:t>
            </a:r>
            <a:r>
              <a:rPr lang="en-US" sz="1700" b="1" dirty="0"/>
              <a:t> </a:t>
            </a:r>
            <a:r>
              <a:rPr lang="en-US" sz="1700" b="1" dirty="0" err="1"/>
              <a:t>ngói</a:t>
            </a:r>
            <a:r>
              <a:rPr lang="en-US" sz="1700" b="1" dirty="0"/>
              <a:t> </a:t>
            </a:r>
            <a:r>
              <a:rPr lang="en-US" sz="1700" b="1" dirty="0" err="1"/>
              <a:t>nhà</a:t>
            </a:r>
            <a:r>
              <a:rPr lang="en-US" sz="1700" b="1" dirty="0"/>
              <a:t> san </a:t>
            </a:r>
            <a:r>
              <a:rPr lang="en-US" sz="1700" b="1" dirty="0" err="1"/>
              <a:t>sát</a:t>
            </a:r>
            <a:r>
              <a:rPr lang="en-US" sz="1700" b="1" dirty="0"/>
              <a:t>, </a:t>
            </a:r>
            <a:r>
              <a:rPr lang="en-US" sz="1700" b="1" dirty="0" err="1"/>
              <a:t>cái</a:t>
            </a:r>
            <a:r>
              <a:rPr lang="en-US" sz="1700" b="1" dirty="0"/>
              <a:t> </a:t>
            </a:r>
            <a:r>
              <a:rPr lang="en-US" sz="1700" b="1" dirty="0" err="1"/>
              <a:t>cao</a:t>
            </a:r>
            <a:r>
              <a:rPr lang="en-US" sz="1700" b="1" dirty="0"/>
              <a:t> </a:t>
            </a:r>
            <a:r>
              <a:rPr lang="en-US" sz="1700" b="1" dirty="0" err="1"/>
              <a:t>cái</a:t>
            </a:r>
            <a:r>
              <a:rPr lang="en-US" sz="1700" b="1" dirty="0"/>
              <a:t> </a:t>
            </a:r>
            <a:r>
              <a:rPr lang="en-US" sz="1700" b="1" dirty="0" err="1"/>
              <a:t>thấp</a:t>
            </a:r>
            <a:r>
              <a:rPr lang="en-US" sz="1700" b="1" dirty="0"/>
              <a:t>, </a:t>
            </a:r>
            <a:r>
              <a:rPr lang="en-US" sz="1700" b="1" dirty="0" err="1"/>
              <a:t>chẳng</a:t>
            </a:r>
            <a:r>
              <a:rPr lang="en-US" sz="1700" b="1" dirty="0"/>
              <a:t> </a:t>
            </a:r>
            <a:r>
              <a:rPr lang="en-US" sz="1700" b="1" dirty="0" err="1"/>
              <a:t>giống</a:t>
            </a:r>
            <a:r>
              <a:rPr lang="en-US" sz="1700" b="1" dirty="0"/>
              <a:t> </a:t>
            </a:r>
            <a:r>
              <a:rPr lang="en-US" sz="1700" b="1" dirty="0" err="1"/>
              <a:t>những</a:t>
            </a:r>
            <a:r>
              <a:rPr lang="en-US" sz="1700" b="1" dirty="0"/>
              <a:t> </a:t>
            </a:r>
            <a:r>
              <a:rPr lang="en-US" sz="1700" b="1" dirty="0" err="1"/>
              <a:t>ngôi</a:t>
            </a:r>
            <a:r>
              <a:rPr lang="en-US" sz="1700" b="1" dirty="0"/>
              <a:t> </a:t>
            </a:r>
            <a:r>
              <a:rPr lang="en-US" sz="1700" b="1" dirty="0" err="1"/>
              <a:t>nhà</a:t>
            </a:r>
            <a:r>
              <a:rPr lang="en-US" sz="1700" b="1" dirty="0"/>
              <a:t> ở </a:t>
            </a:r>
            <a:r>
              <a:rPr lang="en-US" sz="1700" b="1" dirty="0" err="1"/>
              <a:t>quê</a:t>
            </a:r>
            <a:r>
              <a:rPr lang="en-US" sz="1700" b="1" dirty="0"/>
              <a:t>. </a:t>
            </a:r>
            <a:r>
              <a:rPr lang="en-US" sz="1700" b="1" dirty="0" err="1"/>
              <a:t>Mỗi</a:t>
            </a:r>
            <a:r>
              <a:rPr lang="en-US" sz="1700" b="1" dirty="0"/>
              <a:t> </a:t>
            </a:r>
            <a:r>
              <a:rPr lang="en-US" sz="1700" b="1" dirty="0" err="1"/>
              <a:t>sáng</a:t>
            </a:r>
            <a:r>
              <a:rPr lang="en-US" sz="1700" b="1" dirty="0"/>
              <a:t>, </a:t>
            </a:r>
            <a:r>
              <a:rPr lang="en-US" sz="1700" b="1" dirty="0" err="1"/>
              <a:t>mỗi</a:t>
            </a:r>
            <a:r>
              <a:rPr lang="en-US" sz="1700" b="1" dirty="0"/>
              <a:t> </a:t>
            </a:r>
            <a:r>
              <a:rPr lang="en-US" sz="1700" b="1" dirty="0" err="1"/>
              <a:t>chiều</a:t>
            </a:r>
            <a:r>
              <a:rPr lang="en-US" sz="1700" b="1" dirty="0"/>
              <a:t>, </a:t>
            </a:r>
            <a:r>
              <a:rPr lang="en-US" sz="1700" b="1" dirty="0" err="1"/>
              <a:t>những</a:t>
            </a:r>
            <a:r>
              <a:rPr lang="en-US" sz="1700" b="1" dirty="0"/>
              <a:t> </a:t>
            </a:r>
            <a:r>
              <a:rPr lang="en-US" sz="1700" b="1" dirty="0" err="1"/>
              <a:t>dòng</a:t>
            </a:r>
            <a:r>
              <a:rPr lang="en-US" sz="1700" b="1" dirty="0"/>
              <a:t> </a:t>
            </a:r>
            <a:r>
              <a:rPr lang="en-US" sz="1700" b="1" dirty="0" err="1"/>
              <a:t>xe</a:t>
            </a:r>
            <a:r>
              <a:rPr lang="en-US" sz="1700" b="1" dirty="0"/>
              <a:t> </a:t>
            </a:r>
            <a:r>
              <a:rPr lang="en-US" sz="1700" b="1" dirty="0" err="1"/>
              <a:t>cộ</a:t>
            </a:r>
            <a:r>
              <a:rPr lang="en-US" sz="1700" b="1" dirty="0"/>
              <a:t> </a:t>
            </a:r>
            <a:r>
              <a:rPr lang="en-US" sz="1700" b="1" dirty="0" err="1"/>
              <a:t>đi</a:t>
            </a:r>
            <a:r>
              <a:rPr lang="en-US" sz="1700" b="1" dirty="0"/>
              <a:t> </a:t>
            </a:r>
            <a:r>
              <a:rPr lang="en-US" sz="1700" b="1" dirty="0" err="1"/>
              <a:t>lại</a:t>
            </a:r>
            <a:r>
              <a:rPr lang="en-US" sz="1700" b="1" dirty="0"/>
              <a:t> </a:t>
            </a:r>
            <a:r>
              <a:rPr lang="en-US" sz="1700" b="1" dirty="0" err="1"/>
              <a:t>nườm</a:t>
            </a:r>
            <a:r>
              <a:rPr lang="en-US" sz="1700" b="1" dirty="0"/>
              <a:t> </a:t>
            </a:r>
            <a:r>
              <a:rPr lang="en-US" sz="1700" b="1" dirty="0" err="1"/>
              <a:t>nượp</a:t>
            </a:r>
            <a:r>
              <a:rPr lang="en-US" sz="1700" b="1" dirty="0"/>
              <a:t>. Ban </a:t>
            </a:r>
            <a:r>
              <a:rPr lang="en-US" sz="1700" b="1" dirty="0" err="1"/>
              <a:t>đêm</a:t>
            </a:r>
            <a:r>
              <a:rPr lang="en-US" sz="1700" b="1" dirty="0"/>
              <a:t>, </a:t>
            </a:r>
            <a:r>
              <a:rPr lang="en-US" sz="1700" b="1" dirty="0" err="1"/>
              <a:t>đèn</a:t>
            </a:r>
            <a:r>
              <a:rPr lang="en-US" sz="1700" b="1" dirty="0"/>
              <a:t> </a:t>
            </a:r>
            <a:r>
              <a:rPr lang="en-US" sz="1700" b="1" dirty="0" err="1"/>
              <a:t>điện</a:t>
            </a:r>
            <a:r>
              <a:rPr lang="en-US" sz="1700" b="1" dirty="0"/>
              <a:t> </a:t>
            </a:r>
            <a:r>
              <a:rPr lang="en-US" sz="1700" b="1" dirty="0" err="1"/>
              <a:t>lấp</a:t>
            </a:r>
            <a:r>
              <a:rPr lang="en-US" sz="1700" b="1" dirty="0"/>
              <a:t> </a:t>
            </a:r>
            <a:r>
              <a:rPr lang="en-US" sz="1700" b="1" dirty="0" err="1"/>
              <a:t>lánh</a:t>
            </a:r>
            <a:r>
              <a:rPr lang="en-US" sz="1700" b="1" dirty="0"/>
              <a:t> </a:t>
            </a:r>
            <a:r>
              <a:rPr lang="en-US" sz="1700" b="1" dirty="0" err="1"/>
              <a:t>như</a:t>
            </a:r>
            <a:r>
              <a:rPr lang="en-US" sz="1700" b="1" dirty="0"/>
              <a:t> </a:t>
            </a:r>
            <a:r>
              <a:rPr lang="en-US" sz="1700" b="1" dirty="0" err="1"/>
              <a:t>sao</a:t>
            </a:r>
            <a:r>
              <a:rPr lang="en-US" sz="1700" b="1" dirty="0"/>
              <a:t> </a:t>
            </a:r>
            <a:r>
              <a:rPr lang="en-US" sz="1700" b="1" dirty="0" err="1"/>
              <a:t>xa</a:t>
            </a:r>
            <a:r>
              <a:rPr lang="en-US" sz="1700" b="1" dirty="0"/>
              <a:t>. </a:t>
            </a:r>
          </a:p>
          <a:p>
            <a:pPr marL="342900" indent="-342900"/>
            <a:endParaRPr lang="en-US" sz="1700" b="1" dirty="0"/>
          </a:p>
          <a:p>
            <a:pPr marL="342900" indent="-342900"/>
            <a:r>
              <a:rPr lang="en-US" sz="1700" b="1" dirty="0"/>
              <a:t>     2. </a:t>
            </a:r>
            <a:r>
              <a:rPr lang="en-US" sz="1700" b="1" dirty="0" err="1"/>
              <a:t>Chỗ</a:t>
            </a:r>
            <a:r>
              <a:rPr lang="en-US" sz="1700" b="1" dirty="0"/>
              <a:t> </a:t>
            </a:r>
            <a:r>
              <a:rPr lang="en-US" sz="1700" b="1" dirty="0" err="1"/>
              <a:t>vui</a:t>
            </a:r>
            <a:r>
              <a:rPr lang="en-US" sz="1700" b="1" dirty="0"/>
              <a:t> </a:t>
            </a:r>
            <a:r>
              <a:rPr lang="en-US" sz="1700" b="1" dirty="0" err="1"/>
              <a:t>nhất</a:t>
            </a:r>
            <a:r>
              <a:rPr lang="en-US" sz="1700" b="1" dirty="0"/>
              <a:t> </a:t>
            </a:r>
            <a:r>
              <a:rPr lang="en-US" sz="1700" b="1" dirty="0" err="1"/>
              <a:t>là</a:t>
            </a:r>
            <a:r>
              <a:rPr lang="en-US" sz="1700" b="1" dirty="0"/>
              <a:t> </a:t>
            </a:r>
            <a:r>
              <a:rPr lang="en-US" sz="1700" b="1" dirty="0" err="1"/>
              <a:t>công</a:t>
            </a:r>
            <a:r>
              <a:rPr lang="en-US" sz="1700" b="1" dirty="0"/>
              <a:t> </a:t>
            </a:r>
            <a:r>
              <a:rPr lang="en-US" sz="1700" b="1" dirty="0" err="1"/>
              <a:t>viên</a:t>
            </a:r>
            <a:r>
              <a:rPr lang="en-US" sz="1700" b="1" dirty="0"/>
              <a:t>. Ở </a:t>
            </a:r>
            <a:r>
              <a:rPr lang="en-US" sz="1700" b="1" dirty="0" err="1"/>
              <a:t>đây</a:t>
            </a:r>
            <a:r>
              <a:rPr lang="en-US" sz="1700" b="1" dirty="0"/>
              <a:t>, </a:t>
            </a:r>
            <a:r>
              <a:rPr lang="en-US" sz="1700" b="1" dirty="0" err="1"/>
              <a:t>bên</a:t>
            </a:r>
            <a:r>
              <a:rPr lang="en-US" sz="1700" b="1" dirty="0"/>
              <a:t> </a:t>
            </a:r>
            <a:r>
              <a:rPr lang="en-US" sz="1700" b="1" dirty="0" err="1"/>
              <a:t>cạnh</a:t>
            </a:r>
            <a:r>
              <a:rPr lang="en-US" sz="1700" b="1" dirty="0"/>
              <a:t> </a:t>
            </a:r>
            <a:r>
              <a:rPr lang="en-US" sz="1700" b="1" dirty="0" err="1"/>
              <a:t>vườn</a:t>
            </a:r>
            <a:r>
              <a:rPr lang="en-US" sz="1700" b="1" dirty="0"/>
              <a:t> </a:t>
            </a:r>
            <a:r>
              <a:rPr lang="en-US" sz="1700" b="1" dirty="0" err="1"/>
              <a:t>hoa</a:t>
            </a:r>
            <a:r>
              <a:rPr lang="en-US" sz="1700" b="1" dirty="0"/>
              <a:t> </a:t>
            </a:r>
            <a:r>
              <a:rPr lang="en-US" sz="1700" b="1" dirty="0" err="1"/>
              <a:t>có</a:t>
            </a:r>
            <a:r>
              <a:rPr lang="en-US" sz="1700" b="1" dirty="0"/>
              <a:t> </a:t>
            </a:r>
            <a:r>
              <a:rPr lang="en-US" sz="1700" b="1" dirty="0" err="1"/>
              <a:t>cầu</a:t>
            </a:r>
            <a:r>
              <a:rPr lang="en-US" sz="1700" b="1" dirty="0"/>
              <a:t> </a:t>
            </a:r>
            <a:r>
              <a:rPr lang="en-US" sz="1700" b="1" dirty="0" err="1"/>
              <a:t>trượt</a:t>
            </a:r>
            <a:r>
              <a:rPr lang="en-US" sz="1700" b="1" dirty="0"/>
              <a:t>, </a:t>
            </a:r>
            <a:r>
              <a:rPr lang="en-US" sz="1700" b="1" dirty="0" err="1"/>
              <a:t>đu</a:t>
            </a:r>
            <a:r>
              <a:rPr lang="en-US" sz="1700" b="1" dirty="0"/>
              <a:t> quay, </a:t>
            </a:r>
            <a:r>
              <a:rPr lang="en-US" sz="1700" b="1" dirty="0" err="1"/>
              <a:t>có</a:t>
            </a:r>
            <a:r>
              <a:rPr lang="en-US" sz="1700" b="1" dirty="0"/>
              <a:t> </a:t>
            </a:r>
            <a:r>
              <a:rPr lang="en-US" sz="1700" b="1" dirty="0" err="1"/>
              <a:t>cả</a:t>
            </a:r>
            <a:r>
              <a:rPr lang="en-US" sz="1700" b="1" dirty="0"/>
              <a:t> </a:t>
            </a:r>
            <a:r>
              <a:rPr lang="en-US" sz="1700" b="1" dirty="0" err="1"/>
              <a:t>một</a:t>
            </a:r>
            <a:r>
              <a:rPr lang="en-US" sz="1700" b="1" dirty="0"/>
              <a:t> </a:t>
            </a:r>
            <a:r>
              <a:rPr lang="en-US" sz="1700" b="1" dirty="0" err="1"/>
              <a:t>cái</a:t>
            </a:r>
            <a:r>
              <a:rPr lang="en-US" sz="1700" b="1" dirty="0"/>
              <a:t> </a:t>
            </a:r>
            <a:r>
              <a:rPr lang="en-US" sz="1700" b="1" dirty="0" err="1"/>
              <a:t>hồ</a:t>
            </a:r>
            <a:r>
              <a:rPr lang="en-US" sz="1700" b="1" dirty="0"/>
              <a:t> </a:t>
            </a:r>
            <a:r>
              <a:rPr lang="en-US" sz="1700" b="1" dirty="0" err="1"/>
              <a:t>lớn</a:t>
            </a:r>
            <a:r>
              <a:rPr lang="en-US" sz="1700" b="1" dirty="0"/>
              <a:t>. </a:t>
            </a:r>
            <a:r>
              <a:rPr lang="fr-FR" sz="1700" b="1" dirty="0" err="1"/>
              <a:t>Mến</a:t>
            </a:r>
            <a:r>
              <a:rPr lang="fr-FR" sz="1700" b="1" dirty="0"/>
              <a:t> </a:t>
            </a:r>
            <a:r>
              <a:rPr lang="fr-FR" sz="1700" b="1" dirty="0" err="1"/>
              <a:t>rất</a:t>
            </a:r>
            <a:r>
              <a:rPr lang="fr-FR" sz="1700" b="1" dirty="0"/>
              <a:t> </a:t>
            </a:r>
            <a:r>
              <a:rPr lang="fr-FR" sz="1700" b="1" dirty="0" err="1"/>
              <a:t>thích</a:t>
            </a:r>
            <a:r>
              <a:rPr lang="fr-FR" sz="1700" b="1" dirty="0"/>
              <a:t> </a:t>
            </a:r>
            <a:r>
              <a:rPr lang="fr-FR" sz="1700" b="1" dirty="0" err="1"/>
              <a:t>chơi</a:t>
            </a:r>
            <a:r>
              <a:rPr lang="fr-FR" sz="1700" b="1" dirty="0"/>
              <a:t> ở </a:t>
            </a:r>
            <a:r>
              <a:rPr lang="fr-FR" sz="1700" b="1" dirty="0" err="1"/>
              <a:t>ven</a:t>
            </a:r>
            <a:r>
              <a:rPr lang="fr-FR" sz="1700" b="1" dirty="0"/>
              <a:t> </a:t>
            </a:r>
            <a:r>
              <a:rPr lang="fr-FR" sz="1700" b="1" dirty="0" err="1"/>
              <a:t>hồ</a:t>
            </a:r>
            <a:r>
              <a:rPr lang="fr-FR" sz="1700" b="1" dirty="0"/>
              <a:t>. </a:t>
            </a:r>
            <a:r>
              <a:rPr lang="fr-FR" sz="1700" b="1" dirty="0" err="1"/>
              <a:t>Hồ</a:t>
            </a:r>
            <a:r>
              <a:rPr lang="fr-FR" sz="1700" b="1" dirty="0"/>
              <a:t> </a:t>
            </a:r>
            <a:r>
              <a:rPr lang="fr-FR" sz="1700" b="1" dirty="0" err="1"/>
              <a:t>này</a:t>
            </a:r>
            <a:r>
              <a:rPr lang="fr-FR" sz="1700" b="1" dirty="0"/>
              <a:t> </a:t>
            </a:r>
            <a:r>
              <a:rPr lang="fr-FR" sz="1700" b="1" dirty="0" err="1"/>
              <a:t>rộng</a:t>
            </a:r>
            <a:r>
              <a:rPr lang="fr-FR" sz="1700" b="1" dirty="0"/>
              <a:t> </a:t>
            </a:r>
            <a:r>
              <a:rPr lang="fr-FR" sz="1700" b="1" dirty="0" err="1"/>
              <a:t>hơn</a:t>
            </a:r>
            <a:r>
              <a:rPr lang="fr-FR" sz="1700" b="1" dirty="0"/>
              <a:t> </a:t>
            </a:r>
            <a:r>
              <a:rPr lang="fr-FR" sz="1700" b="1" dirty="0" err="1"/>
              <a:t>cái</a:t>
            </a:r>
            <a:r>
              <a:rPr lang="fr-FR" sz="1700" b="1" dirty="0"/>
              <a:t> </a:t>
            </a:r>
            <a:r>
              <a:rPr lang="fr-FR" sz="1700" b="1" dirty="0" err="1"/>
              <a:t>đầm</a:t>
            </a:r>
            <a:r>
              <a:rPr lang="fr-FR" sz="1700" b="1" dirty="0"/>
              <a:t> ở </a:t>
            </a:r>
            <a:r>
              <a:rPr lang="fr-FR" sz="1700" b="1" dirty="0" err="1"/>
              <a:t>làng</a:t>
            </a:r>
            <a:r>
              <a:rPr lang="fr-FR" sz="1700" b="1" dirty="0"/>
              <a:t> </a:t>
            </a:r>
            <a:r>
              <a:rPr lang="fr-FR" sz="1700" b="1" dirty="0" err="1"/>
              <a:t>của</a:t>
            </a:r>
            <a:r>
              <a:rPr lang="fr-FR" sz="1700" b="1" dirty="0"/>
              <a:t> </a:t>
            </a:r>
            <a:r>
              <a:rPr lang="fr-FR" sz="1700" b="1" dirty="0" err="1"/>
              <a:t>Mến</a:t>
            </a:r>
            <a:r>
              <a:rPr lang="fr-FR" sz="1700" b="1" dirty="0"/>
              <a:t> </a:t>
            </a:r>
            <a:r>
              <a:rPr lang="fr-FR" sz="1700" b="1" dirty="0" err="1"/>
              <a:t>nhưng</a:t>
            </a:r>
            <a:r>
              <a:rPr lang="fr-FR" sz="1700" b="1" dirty="0"/>
              <a:t> </a:t>
            </a:r>
            <a:r>
              <a:rPr lang="fr-FR" sz="1700" b="1" dirty="0" err="1"/>
              <a:t>không</a:t>
            </a:r>
            <a:r>
              <a:rPr lang="fr-FR" sz="1700" b="1" dirty="0"/>
              <a:t> </a:t>
            </a:r>
            <a:r>
              <a:rPr lang="fr-FR" sz="1700" b="1" dirty="0" err="1"/>
              <a:t>trồng</a:t>
            </a:r>
            <a:r>
              <a:rPr lang="fr-FR" sz="1700" b="1" dirty="0"/>
              <a:t> sen. </a:t>
            </a:r>
            <a:r>
              <a:rPr lang="fr-FR" sz="1700" b="1" dirty="0" err="1"/>
              <a:t>Nhìn</a:t>
            </a:r>
            <a:r>
              <a:rPr lang="fr-FR" sz="1700" b="1" dirty="0"/>
              <a:t> </a:t>
            </a:r>
            <a:r>
              <a:rPr lang="fr-FR" sz="1700" b="1" dirty="0" err="1"/>
              <a:t>mặt</a:t>
            </a:r>
            <a:r>
              <a:rPr lang="fr-FR" sz="1700" b="1" dirty="0"/>
              <a:t> </a:t>
            </a:r>
            <a:r>
              <a:rPr lang="fr-FR" sz="1700" b="1" dirty="0" err="1"/>
              <a:t>hồ</a:t>
            </a:r>
            <a:r>
              <a:rPr lang="fr-FR" sz="1700" b="1" dirty="0"/>
              <a:t> </a:t>
            </a:r>
            <a:r>
              <a:rPr lang="fr-FR" sz="1700" b="1" dirty="0" err="1"/>
              <a:t>sóng</a:t>
            </a:r>
            <a:r>
              <a:rPr lang="fr-FR" sz="1700" b="1" dirty="0"/>
              <a:t> </a:t>
            </a:r>
            <a:r>
              <a:rPr lang="fr-FR" sz="1700" b="1" dirty="0" err="1"/>
              <a:t>gợn</a:t>
            </a:r>
            <a:r>
              <a:rPr lang="fr-FR" sz="1700" b="1" dirty="0"/>
              <a:t> </a:t>
            </a:r>
            <a:r>
              <a:rPr lang="fr-FR" sz="1700" b="1" dirty="0" err="1"/>
              <a:t>lăn</a:t>
            </a:r>
            <a:r>
              <a:rPr lang="fr-FR" sz="1700" b="1" dirty="0"/>
              <a:t> </a:t>
            </a:r>
            <a:r>
              <a:rPr lang="fr-FR" sz="1700" b="1" dirty="0" err="1"/>
              <a:t>tăn</a:t>
            </a:r>
            <a:r>
              <a:rPr lang="fr-FR" sz="1700" b="1" dirty="0"/>
              <a:t>, </a:t>
            </a:r>
            <a:r>
              <a:rPr lang="fr-FR" sz="1700" b="1" dirty="0" err="1"/>
              <a:t>hai</a:t>
            </a:r>
            <a:r>
              <a:rPr lang="fr-FR" sz="1700" b="1" dirty="0"/>
              <a:t> </a:t>
            </a:r>
            <a:r>
              <a:rPr lang="fr-FR" sz="1700" b="1" dirty="0" err="1"/>
              <a:t>đứa</a:t>
            </a:r>
            <a:r>
              <a:rPr lang="fr-FR" sz="1700" b="1" dirty="0"/>
              <a:t> </a:t>
            </a:r>
            <a:r>
              <a:rPr lang="fr-FR" sz="1700" b="1" dirty="0" err="1"/>
              <a:t>nhắc</a:t>
            </a:r>
            <a:r>
              <a:rPr lang="fr-FR" sz="1700" b="1" dirty="0"/>
              <a:t> </a:t>
            </a:r>
            <a:r>
              <a:rPr lang="fr-FR" sz="1700" b="1" dirty="0" err="1"/>
              <a:t>lại</a:t>
            </a:r>
            <a:r>
              <a:rPr lang="fr-FR" sz="1700" b="1" dirty="0"/>
              <a:t> </a:t>
            </a:r>
            <a:r>
              <a:rPr lang="fr-FR" sz="1700" b="1" dirty="0" err="1"/>
              <a:t>chuyện</a:t>
            </a:r>
            <a:r>
              <a:rPr lang="fr-FR" sz="1700" b="1" dirty="0"/>
              <a:t> </a:t>
            </a:r>
            <a:r>
              <a:rPr lang="fr-FR" sz="1700" b="1" dirty="0" err="1"/>
              <a:t>hồi</a:t>
            </a:r>
            <a:r>
              <a:rPr lang="fr-FR" sz="1700" b="1" dirty="0"/>
              <a:t> </a:t>
            </a:r>
            <a:r>
              <a:rPr lang="fr-FR" sz="1700" b="1" dirty="0" err="1"/>
              <a:t>nào</a:t>
            </a:r>
            <a:r>
              <a:rPr lang="fr-FR" sz="1700" b="1" dirty="0"/>
              <a:t> </a:t>
            </a:r>
            <a:r>
              <a:rPr lang="fr-FR" sz="1700" b="1" dirty="0" err="1"/>
              <a:t>bơi</a:t>
            </a:r>
            <a:r>
              <a:rPr lang="fr-FR" sz="1700" b="1" dirty="0"/>
              <a:t> </a:t>
            </a:r>
            <a:r>
              <a:rPr lang="fr-FR" sz="1700" b="1" dirty="0" err="1"/>
              <a:t>thuyền</a:t>
            </a:r>
            <a:r>
              <a:rPr lang="fr-FR" sz="1700" b="1" dirty="0"/>
              <a:t> </a:t>
            </a:r>
            <a:r>
              <a:rPr lang="fr-FR" sz="1700" b="1" dirty="0" err="1"/>
              <a:t>thúng</a:t>
            </a:r>
            <a:r>
              <a:rPr lang="fr-FR" sz="1700" b="1" dirty="0"/>
              <a:t> ra </a:t>
            </a:r>
            <a:r>
              <a:rPr lang="fr-FR" sz="1700" b="1" dirty="0" err="1"/>
              <a:t>giữa</a:t>
            </a:r>
            <a:r>
              <a:rPr lang="fr-FR" sz="1700" b="1" dirty="0"/>
              <a:t> </a:t>
            </a:r>
            <a:r>
              <a:rPr lang="fr-FR" sz="1700" b="1" dirty="0" err="1"/>
              <a:t>đầm</a:t>
            </a:r>
            <a:r>
              <a:rPr lang="fr-FR" sz="1700" b="1" dirty="0"/>
              <a:t> </a:t>
            </a:r>
            <a:r>
              <a:rPr lang="fr-FR" sz="1700" b="1" dirty="0" err="1"/>
              <a:t>hái</a:t>
            </a:r>
            <a:r>
              <a:rPr lang="fr-FR" sz="1700" b="1" dirty="0"/>
              <a:t> </a:t>
            </a:r>
            <a:r>
              <a:rPr lang="fr-FR" sz="1700" b="1" dirty="0" err="1"/>
              <a:t>hoa</a:t>
            </a:r>
            <a:r>
              <a:rPr lang="fr-FR" sz="1700" b="1" dirty="0"/>
              <a:t>. </a:t>
            </a:r>
            <a:r>
              <a:rPr lang="fr-FR" sz="1700" b="1" dirty="0" err="1"/>
              <a:t>Đang</a:t>
            </a:r>
            <a:r>
              <a:rPr lang="fr-FR" sz="1700" b="1" dirty="0"/>
              <a:t> </a:t>
            </a:r>
            <a:r>
              <a:rPr lang="fr-FR" sz="1700" b="1" dirty="0" err="1"/>
              <a:t>mải</a:t>
            </a:r>
            <a:r>
              <a:rPr lang="fr-FR" sz="1700" b="1" dirty="0"/>
              <a:t> </a:t>
            </a:r>
            <a:r>
              <a:rPr lang="fr-FR" sz="1700" b="1" dirty="0" err="1"/>
              <a:t>chuyện</a:t>
            </a:r>
            <a:r>
              <a:rPr lang="fr-FR" sz="1700" b="1" dirty="0"/>
              <a:t>, </a:t>
            </a:r>
            <a:r>
              <a:rPr lang="fr-FR" sz="1700" b="1" dirty="0" err="1"/>
              <a:t>bỗng</a:t>
            </a:r>
            <a:r>
              <a:rPr lang="fr-FR" sz="1700" b="1" dirty="0"/>
              <a:t> </a:t>
            </a:r>
            <a:r>
              <a:rPr lang="fr-FR" sz="1700" b="1" dirty="0" err="1"/>
              <a:t>các</a:t>
            </a:r>
            <a:r>
              <a:rPr lang="fr-FR" sz="1700" b="1" dirty="0"/>
              <a:t> </a:t>
            </a:r>
            <a:r>
              <a:rPr lang="fr-FR" sz="1700" b="1" dirty="0" err="1"/>
              <a:t>em</a:t>
            </a:r>
            <a:r>
              <a:rPr lang="fr-FR" sz="1700" b="1" dirty="0"/>
              <a:t> </a:t>
            </a:r>
            <a:r>
              <a:rPr lang="fr-FR" sz="1700" b="1" dirty="0" err="1"/>
              <a:t>nghe</a:t>
            </a:r>
            <a:r>
              <a:rPr lang="fr-FR" sz="1700" b="1" dirty="0"/>
              <a:t> </a:t>
            </a:r>
            <a:r>
              <a:rPr lang="fr-FR" sz="1700" b="1" dirty="0" err="1"/>
              <a:t>thấy</a:t>
            </a:r>
            <a:r>
              <a:rPr lang="fr-FR" sz="1700" b="1" dirty="0"/>
              <a:t> </a:t>
            </a:r>
            <a:r>
              <a:rPr lang="fr-FR" sz="1700" b="1" dirty="0" err="1"/>
              <a:t>tiếng</a:t>
            </a:r>
            <a:r>
              <a:rPr lang="fr-FR" sz="1700" b="1" dirty="0"/>
              <a:t> </a:t>
            </a:r>
            <a:r>
              <a:rPr lang="fr-FR" sz="1700" b="1" dirty="0" err="1"/>
              <a:t>kêu</a:t>
            </a:r>
            <a:r>
              <a:rPr lang="fr-FR" sz="1700" b="1" dirty="0"/>
              <a:t> </a:t>
            </a:r>
            <a:r>
              <a:rPr lang="fr-FR" sz="1700" b="1" dirty="0" err="1"/>
              <a:t>cứu</a:t>
            </a:r>
            <a:r>
              <a:rPr lang="fr-FR" sz="1700" b="1" dirty="0"/>
              <a:t> </a:t>
            </a:r>
            <a:r>
              <a:rPr lang="fr-FR" sz="1700" b="1" dirty="0" err="1"/>
              <a:t>thất</a:t>
            </a:r>
            <a:r>
              <a:rPr lang="fr-FR" sz="1700" b="1" dirty="0"/>
              <a:t> </a:t>
            </a:r>
            <a:r>
              <a:rPr lang="fr-FR" sz="1700" b="1" dirty="0" err="1"/>
              <a:t>thanh</a:t>
            </a:r>
            <a:r>
              <a:rPr lang="fr-FR" sz="1700" b="1" dirty="0"/>
              <a:t> :</a:t>
            </a:r>
          </a:p>
          <a:p>
            <a:pPr marL="342900" indent="-342900"/>
            <a:r>
              <a:rPr lang="fr-FR" sz="1700" b="1" dirty="0"/>
              <a:t>        - </a:t>
            </a:r>
            <a:r>
              <a:rPr lang="fr-FR" sz="1700" b="1" dirty="0" err="1"/>
              <a:t>Cứu</a:t>
            </a:r>
            <a:r>
              <a:rPr lang="fr-FR" sz="1700" b="1" dirty="0"/>
              <a:t> </a:t>
            </a:r>
            <a:r>
              <a:rPr lang="fr-FR" sz="1700" b="1" dirty="0" err="1"/>
              <a:t>với</a:t>
            </a:r>
            <a:r>
              <a:rPr lang="fr-FR" sz="1700" b="1" dirty="0"/>
              <a:t> !</a:t>
            </a:r>
          </a:p>
          <a:p>
            <a:pPr marL="342900" indent="-342900"/>
            <a:r>
              <a:rPr lang="fr-FR" sz="1700" b="1" dirty="0" smtClean="0"/>
              <a:t>     </a:t>
            </a:r>
            <a:r>
              <a:rPr lang="fr-FR" sz="1700" b="1" dirty="0" err="1" smtClean="0"/>
              <a:t>Thành</a:t>
            </a:r>
            <a:r>
              <a:rPr lang="fr-FR" sz="1700" b="1" dirty="0" smtClean="0"/>
              <a:t> </a:t>
            </a:r>
            <a:r>
              <a:rPr lang="fr-FR" sz="1700" b="1" dirty="0" err="1"/>
              <a:t>chưa</a:t>
            </a:r>
            <a:r>
              <a:rPr lang="fr-FR" sz="1700" b="1" dirty="0"/>
              <a:t> </a:t>
            </a:r>
            <a:r>
              <a:rPr lang="fr-FR" sz="1700" b="1" dirty="0" err="1"/>
              <a:t>kịp</a:t>
            </a:r>
            <a:r>
              <a:rPr lang="fr-FR" sz="1700" b="1" dirty="0"/>
              <a:t> </a:t>
            </a:r>
            <a:r>
              <a:rPr lang="fr-FR" sz="1700" b="1" dirty="0" err="1"/>
              <a:t>hiểu</a:t>
            </a:r>
            <a:r>
              <a:rPr lang="fr-FR" sz="1700" b="1" dirty="0"/>
              <a:t> </a:t>
            </a:r>
            <a:r>
              <a:rPr lang="fr-FR" sz="1700" b="1" dirty="0" err="1"/>
              <a:t>chuyện</a:t>
            </a:r>
            <a:r>
              <a:rPr lang="fr-FR" sz="1700" b="1" dirty="0"/>
              <a:t> </a:t>
            </a:r>
            <a:r>
              <a:rPr lang="fr-FR" sz="1700" b="1" dirty="0" err="1"/>
              <a:t>gì</a:t>
            </a:r>
            <a:r>
              <a:rPr lang="fr-FR" sz="1700" b="1" dirty="0"/>
              <a:t> </a:t>
            </a:r>
            <a:r>
              <a:rPr lang="fr-FR" sz="1700" b="1" dirty="0" err="1"/>
              <a:t>đã</a:t>
            </a:r>
            <a:r>
              <a:rPr lang="fr-FR" sz="1700" b="1" dirty="0"/>
              <a:t> </a:t>
            </a:r>
            <a:r>
              <a:rPr lang="fr-FR" sz="1700" b="1" dirty="0" err="1"/>
              <a:t>thấy</a:t>
            </a:r>
            <a:r>
              <a:rPr lang="fr-FR" sz="1700" b="1" dirty="0"/>
              <a:t> </a:t>
            </a:r>
            <a:r>
              <a:rPr lang="fr-FR" sz="1700" b="1" dirty="0" err="1"/>
              <a:t>Mến</a:t>
            </a:r>
            <a:r>
              <a:rPr lang="fr-FR" sz="1700" b="1" dirty="0"/>
              <a:t> lao </a:t>
            </a:r>
            <a:r>
              <a:rPr lang="fr-FR" sz="1700" b="1" dirty="0" err="1"/>
              <a:t>xuống</a:t>
            </a:r>
            <a:r>
              <a:rPr lang="fr-FR" sz="1700" b="1" dirty="0"/>
              <a:t> </a:t>
            </a:r>
            <a:r>
              <a:rPr lang="fr-FR" sz="1700" b="1" dirty="0" err="1"/>
              <a:t>nước</a:t>
            </a:r>
            <a:r>
              <a:rPr lang="fr-FR" sz="1700" b="1" dirty="0"/>
              <a:t>. </a:t>
            </a:r>
            <a:r>
              <a:rPr lang="fr-FR" sz="1700" b="1" dirty="0" err="1"/>
              <a:t>Giữa</a:t>
            </a:r>
            <a:r>
              <a:rPr lang="fr-FR" sz="1700" b="1" dirty="0"/>
              <a:t> </a:t>
            </a:r>
            <a:r>
              <a:rPr lang="fr-FR" sz="1700" b="1" dirty="0" err="1"/>
              <a:t>hồ</a:t>
            </a:r>
            <a:r>
              <a:rPr lang="fr-FR" sz="1700" b="1" dirty="0"/>
              <a:t>, </a:t>
            </a:r>
            <a:r>
              <a:rPr lang="fr-FR" sz="1700" b="1" dirty="0" err="1"/>
              <a:t>một</a:t>
            </a:r>
            <a:r>
              <a:rPr lang="fr-FR" sz="1700" b="1" dirty="0"/>
              <a:t> </a:t>
            </a:r>
            <a:r>
              <a:rPr lang="fr-FR" sz="1700" b="1" dirty="0" err="1"/>
              <a:t>cậu</a:t>
            </a:r>
            <a:r>
              <a:rPr lang="fr-FR" sz="1700" b="1" dirty="0"/>
              <a:t> bé </a:t>
            </a:r>
            <a:r>
              <a:rPr lang="fr-FR" sz="1700" b="1" dirty="0" err="1"/>
              <a:t>đang</a:t>
            </a:r>
            <a:r>
              <a:rPr lang="fr-FR" sz="1700" b="1" dirty="0"/>
              <a:t> </a:t>
            </a:r>
            <a:r>
              <a:rPr lang="fr-FR" sz="1700" b="1" dirty="0" err="1"/>
              <a:t>vùng</a:t>
            </a:r>
            <a:r>
              <a:rPr lang="fr-FR" sz="1700" b="1" dirty="0"/>
              <a:t> </a:t>
            </a:r>
            <a:r>
              <a:rPr lang="fr-FR" sz="1700" b="1" dirty="0" err="1"/>
              <a:t>vẫy</a:t>
            </a:r>
            <a:r>
              <a:rPr lang="fr-FR" sz="1700" b="1" dirty="0"/>
              <a:t> </a:t>
            </a:r>
            <a:r>
              <a:rPr lang="fr-FR" sz="1700" b="1" dirty="0" err="1"/>
              <a:t>tuyệt</a:t>
            </a:r>
            <a:r>
              <a:rPr lang="fr-FR" sz="1700" b="1" dirty="0"/>
              <a:t> </a:t>
            </a:r>
            <a:r>
              <a:rPr lang="fr-FR" sz="1700" b="1" dirty="0" err="1"/>
              <a:t>vọng</a:t>
            </a:r>
            <a:r>
              <a:rPr lang="fr-FR" sz="1700" b="1" dirty="0"/>
              <a:t>. </a:t>
            </a:r>
            <a:r>
              <a:rPr lang="fr-FR" sz="1700" b="1" dirty="0" err="1"/>
              <a:t>Trên</a:t>
            </a:r>
            <a:r>
              <a:rPr lang="fr-FR" sz="1700" b="1" dirty="0"/>
              <a:t> </a:t>
            </a:r>
            <a:r>
              <a:rPr lang="fr-FR" sz="1700" b="1" dirty="0" err="1"/>
              <a:t>bờ</a:t>
            </a:r>
            <a:r>
              <a:rPr lang="fr-FR" sz="1700" b="1" dirty="0"/>
              <a:t>, </a:t>
            </a:r>
            <a:r>
              <a:rPr lang="fr-FR" sz="1700" b="1" dirty="0" err="1"/>
              <a:t>mấy</a:t>
            </a:r>
            <a:r>
              <a:rPr lang="fr-FR" sz="1700" b="1" dirty="0"/>
              <a:t> </a:t>
            </a:r>
            <a:r>
              <a:rPr lang="fr-FR" sz="1700" b="1" dirty="0" err="1"/>
              <a:t>chú</a:t>
            </a:r>
            <a:r>
              <a:rPr lang="fr-FR" sz="1700" b="1" dirty="0"/>
              <a:t> bé </a:t>
            </a:r>
            <a:r>
              <a:rPr lang="fr-FR" sz="1700" b="1" dirty="0" err="1"/>
              <a:t>ướt</a:t>
            </a:r>
            <a:r>
              <a:rPr lang="fr-FR" sz="1700" b="1" dirty="0"/>
              <a:t> </a:t>
            </a:r>
            <a:r>
              <a:rPr lang="fr-FR" sz="1700" b="1" dirty="0" err="1"/>
              <a:t>lướt</a:t>
            </a:r>
            <a:r>
              <a:rPr lang="fr-FR" sz="1700" b="1" dirty="0"/>
              <a:t> </a:t>
            </a:r>
            <a:r>
              <a:rPr lang="fr-FR" sz="1700" b="1" dirty="0" err="1"/>
              <a:t>thướt</a:t>
            </a:r>
            <a:r>
              <a:rPr lang="fr-FR" sz="1700" b="1" dirty="0"/>
              <a:t> </a:t>
            </a:r>
            <a:r>
              <a:rPr lang="fr-FR" sz="1700" b="1" dirty="0" err="1"/>
              <a:t>hốt</a:t>
            </a:r>
            <a:r>
              <a:rPr lang="fr-FR" sz="1700" b="1" dirty="0"/>
              <a:t> </a:t>
            </a:r>
            <a:r>
              <a:rPr lang="fr-FR" sz="1700" b="1" dirty="0" err="1"/>
              <a:t>hoảng</a:t>
            </a:r>
            <a:r>
              <a:rPr lang="fr-FR" sz="1700" b="1" dirty="0"/>
              <a:t> </a:t>
            </a:r>
            <a:r>
              <a:rPr lang="fr-FR" sz="1700" b="1" dirty="0" err="1"/>
              <a:t>kêu</a:t>
            </a:r>
            <a:r>
              <a:rPr lang="fr-FR" sz="1700" b="1" dirty="0"/>
              <a:t> la.</a:t>
            </a:r>
          </a:p>
          <a:p>
            <a:pPr marL="342900" indent="-342900"/>
            <a:r>
              <a:rPr lang="fr-FR" sz="1700" b="1" dirty="0" smtClean="0"/>
              <a:t>     </a:t>
            </a:r>
            <a:r>
              <a:rPr lang="fr-FR" sz="1700" b="1" dirty="0" err="1" smtClean="0"/>
              <a:t>Mến</a:t>
            </a:r>
            <a:r>
              <a:rPr lang="fr-FR" sz="1700" b="1" dirty="0" smtClean="0"/>
              <a:t> </a:t>
            </a:r>
            <a:r>
              <a:rPr lang="fr-FR" sz="1700" b="1" dirty="0" err="1"/>
              <a:t>bơi</a:t>
            </a:r>
            <a:r>
              <a:rPr lang="fr-FR" sz="1700" b="1" dirty="0"/>
              <a:t> </a:t>
            </a:r>
            <a:r>
              <a:rPr lang="fr-FR" sz="1700" b="1" dirty="0" err="1"/>
              <a:t>rất</a:t>
            </a:r>
            <a:r>
              <a:rPr lang="fr-FR" sz="1700" b="1" dirty="0"/>
              <a:t> </a:t>
            </a:r>
            <a:r>
              <a:rPr lang="fr-FR" sz="1700" b="1" dirty="0" err="1"/>
              <a:t>nhanh</a:t>
            </a:r>
            <a:r>
              <a:rPr lang="fr-FR" sz="1700" b="1" dirty="0"/>
              <a:t>. </a:t>
            </a:r>
            <a:r>
              <a:rPr lang="fr-FR" sz="1700" b="1" dirty="0" err="1"/>
              <a:t>Chỉ</a:t>
            </a:r>
            <a:r>
              <a:rPr lang="fr-FR" sz="1700" b="1" dirty="0"/>
              <a:t> </a:t>
            </a:r>
            <a:r>
              <a:rPr lang="fr-FR" sz="1700" b="1" dirty="0" err="1"/>
              <a:t>một</a:t>
            </a:r>
            <a:r>
              <a:rPr lang="fr-FR" sz="1700" b="1" dirty="0"/>
              <a:t> </a:t>
            </a:r>
            <a:r>
              <a:rPr lang="fr-FR" sz="1700" b="1" dirty="0" err="1"/>
              <a:t>loáng</a:t>
            </a:r>
            <a:r>
              <a:rPr lang="fr-FR" sz="1700" b="1" dirty="0"/>
              <a:t>, </a:t>
            </a:r>
            <a:r>
              <a:rPr lang="fr-FR" sz="1700" b="1" dirty="0" err="1"/>
              <a:t>em</a:t>
            </a:r>
            <a:r>
              <a:rPr lang="fr-FR" sz="1700" b="1" dirty="0"/>
              <a:t> </a:t>
            </a:r>
            <a:r>
              <a:rPr lang="fr-FR" sz="1700" b="1" dirty="0" err="1"/>
              <a:t>đã</a:t>
            </a:r>
            <a:r>
              <a:rPr lang="fr-FR" sz="1700" b="1" dirty="0"/>
              <a:t> </a:t>
            </a:r>
            <a:r>
              <a:rPr lang="fr-FR" sz="1700" b="1" dirty="0" err="1"/>
              <a:t>đến</a:t>
            </a:r>
            <a:r>
              <a:rPr lang="fr-FR" sz="1700" b="1" dirty="0"/>
              <a:t> </a:t>
            </a:r>
            <a:r>
              <a:rPr lang="fr-FR" sz="1700" b="1" dirty="0" err="1"/>
              <a:t>bên</a:t>
            </a:r>
            <a:r>
              <a:rPr lang="fr-FR" sz="1700" b="1" dirty="0"/>
              <a:t> </a:t>
            </a:r>
            <a:r>
              <a:rPr lang="fr-FR" sz="1700" b="1" dirty="0" err="1"/>
              <a:t>cậu</a:t>
            </a:r>
            <a:r>
              <a:rPr lang="fr-FR" sz="1700" b="1" dirty="0"/>
              <a:t> bé, </a:t>
            </a:r>
            <a:r>
              <a:rPr lang="fr-FR" sz="1700" b="1" dirty="0" err="1"/>
              <a:t>khéo</a:t>
            </a:r>
            <a:r>
              <a:rPr lang="fr-FR" sz="1700" b="1" dirty="0"/>
              <a:t> </a:t>
            </a:r>
            <a:r>
              <a:rPr lang="fr-FR" sz="1700" b="1" dirty="0" err="1"/>
              <a:t>léo</a:t>
            </a:r>
            <a:r>
              <a:rPr lang="fr-FR" sz="1700" b="1" dirty="0"/>
              <a:t> </a:t>
            </a:r>
            <a:r>
              <a:rPr lang="fr-FR" sz="1700" b="1" dirty="0" err="1"/>
              <a:t>túm</a:t>
            </a:r>
            <a:r>
              <a:rPr lang="fr-FR" sz="1700" b="1" dirty="0"/>
              <a:t> </a:t>
            </a:r>
            <a:r>
              <a:rPr lang="fr-FR" sz="1700" b="1" dirty="0" err="1"/>
              <a:t>được</a:t>
            </a:r>
            <a:r>
              <a:rPr lang="fr-FR" sz="1700" b="1" dirty="0"/>
              <a:t> </a:t>
            </a:r>
            <a:r>
              <a:rPr lang="fr-FR" sz="1700" b="1" dirty="0" err="1"/>
              <a:t>tóc</a:t>
            </a:r>
            <a:r>
              <a:rPr lang="fr-FR" sz="1700" b="1" dirty="0"/>
              <a:t> </a:t>
            </a:r>
            <a:r>
              <a:rPr lang="fr-FR" sz="1700" b="1" dirty="0" err="1"/>
              <a:t>cậu</a:t>
            </a:r>
            <a:r>
              <a:rPr lang="fr-FR" sz="1700" b="1" dirty="0"/>
              <a:t>, </a:t>
            </a:r>
            <a:r>
              <a:rPr lang="fr-FR" sz="1700" b="1" dirty="0" err="1"/>
              <a:t>đưa</a:t>
            </a:r>
            <a:r>
              <a:rPr lang="fr-FR" sz="1700" b="1" dirty="0"/>
              <a:t> </a:t>
            </a:r>
            <a:r>
              <a:rPr lang="fr-FR" sz="1700" b="1" dirty="0" err="1"/>
              <a:t>vào</a:t>
            </a:r>
            <a:r>
              <a:rPr lang="fr-FR" sz="1700" b="1" dirty="0"/>
              <a:t> </a:t>
            </a:r>
            <a:r>
              <a:rPr lang="fr-FR" sz="1700" b="1" dirty="0" err="1"/>
              <a:t>bờ</a:t>
            </a:r>
            <a:r>
              <a:rPr lang="fr-FR" sz="1700" b="1" dirty="0"/>
              <a:t>.</a:t>
            </a:r>
          </a:p>
          <a:p>
            <a:pPr marL="342900" indent="-342900"/>
            <a:r>
              <a:rPr lang="fr-FR" sz="1700" b="1" dirty="0"/>
              <a:t>      </a:t>
            </a:r>
          </a:p>
          <a:p>
            <a:pPr marL="342900" indent="-342900"/>
            <a:r>
              <a:rPr lang="fr-FR" sz="1700" b="1" dirty="0" smtClean="0"/>
              <a:t>	3</a:t>
            </a:r>
            <a:r>
              <a:rPr lang="fr-FR" sz="1700" b="1" dirty="0"/>
              <a:t>. </a:t>
            </a:r>
            <a:r>
              <a:rPr lang="fr-FR" sz="1700" b="1" dirty="0" err="1"/>
              <a:t>Về</a:t>
            </a:r>
            <a:r>
              <a:rPr lang="fr-FR" sz="1700" b="1" dirty="0"/>
              <a:t> </a:t>
            </a:r>
            <a:r>
              <a:rPr lang="fr-FR" sz="1700" b="1" dirty="0" err="1"/>
              <a:t>nhà</a:t>
            </a:r>
            <a:r>
              <a:rPr lang="fr-FR" sz="1700" b="1" dirty="0"/>
              <a:t>, </a:t>
            </a:r>
            <a:r>
              <a:rPr lang="fr-FR" sz="1700" b="1" dirty="0" err="1"/>
              <a:t>Thành</a:t>
            </a:r>
            <a:r>
              <a:rPr lang="fr-FR" sz="1700" b="1" dirty="0"/>
              <a:t> </a:t>
            </a:r>
            <a:r>
              <a:rPr lang="fr-FR" sz="1700" b="1" dirty="0" err="1"/>
              <a:t>và</a:t>
            </a:r>
            <a:r>
              <a:rPr lang="fr-FR" sz="1700" b="1" dirty="0"/>
              <a:t> </a:t>
            </a:r>
            <a:r>
              <a:rPr lang="fr-FR" sz="1700" b="1" dirty="0" err="1"/>
              <a:t>Mến</a:t>
            </a:r>
            <a:r>
              <a:rPr lang="fr-FR" sz="1700" b="1" dirty="0"/>
              <a:t> </a:t>
            </a:r>
            <a:r>
              <a:rPr lang="fr-FR" sz="1700" b="1" dirty="0" err="1"/>
              <a:t>sợ</a:t>
            </a:r>
            <a:r>
              <a:rPr lang="fr-FR" sz="1700" b="1" dirty="0"/>
              <a:t> </a:t>
            </a:r>
            <a:r>
              <a:rPr lang="fr-FR" sz="1700" b="1" dirty="0" err="1"/>
              <a:t>bố</a:t>
            </a:r>
            <a:r>
              <a:rPr lang="fr-FR" sz="1700" b="1" dirty="0"/>
              <a:t> </a:t>
            </a:r>
            <a:r>
              <a:rPr lang="fr-FR" sz="1700" b="1" dirty="0" err="1"/>
              <a:t>lo</a:t>
            </a:r>
            <a:r>
              <a:rPr lang="fr-FR" sz="1700" b="1" dirty="0"/>
              <a:t>, </a:t>
            </a:r>
            <a:r>
              <a:rPr lang="fr-FR" sz="1700" b="1" dirty="0" err="1"/>
              <a:t>không</a:t>
            </a:r>
            <a:r>
              <a:rPr lang="fr-FR" sz="1700" b="1" dirty="0"/>
              <a:t> </a:t>
            </a:r>
            <a:r>
              <a:rPr lang="fr-FR" sz="1700" b="1" dirty="0" err="1"/>
              <a:t>dám</a:t>
            </a:r>
            <a:r>
              <a:rPr lang="fr-FR" sz="1700" b="1" dirty="0"/>
              <a:t> </a:t>
            </a:r>
            <a:r>
              <a:rPr lang="fr-FR" sz="1700" b="1" dirty="0" err="1"/>
              <a:t>kể</a:t>
            </a:r>
            <a:r>
              <a:rPr lang="fr-FR" sz="1700" b="1" dirty="0"/>
              <a:t> </a:t>
            </a:r>
            <a:r>
              <a:rPr lang="fr-FR" sz="1700" b="1" dirty="0" err="1"/>
              <a:t>cho</a:t>
            </a:r>
            <a:r>
              <a:rPr lang="fr-FR" sz="1700" b="1" dirty="0"/>
              <a:t> </a:t>
            </a:r>
            <a:r>
              <a:rPr lang="fr-FR" sz="1700" b="1" dirty="0" err="1"/>
              <a:t>bố</a:t>
            </a:r>
            <a:r>
              <a:rPr lang="fr-FR" sz="1700" b="1" dirty="0"/>
              <a:t> </a:t>
            </a:r>
            <a:r>
              <a:rPr lang="fr-FR" sz="1700" b="1" dirty="0" err="1"/>
              <a:t>nghe</a:t>
            </a:r>
            <a:r>
              <a:rPr lang="fr-FR" sz="1700" b="1" dirty="0"/>
              <a:t> </a:t>
            </a:r>
            <a:r>
              <a:rPr lang="fr-FR" sz="1700" b="1" dirty="0" err="1"/>
              <a:t>chuyện</a:t>
            </a:r>
            <a:r>
              <a:rPr lang="fr-FR" sz="1700" b="1" dirty="0"/>
              <a:t> </a:t>
            </a:r>
            <a:r>
              <a:rPr lang="fr-FR" sz="1700" b="1" dirty="0" err="1"/>
              <a:t>xảy</a:t>
            </a:r>
            <a:r>
              <a:rPr lang="fr-FR" sz="1700" b="1" dirty="0"/>
              <a:t> ra. </a:t>
            </a:r>
            <a:r>
              <a:rPr lang="fr-FR" sz="1700" b="1" dirty="0" err="1"/>
              <a:t>Mãi</a:t>
            </a:r>
            <a:r>
              <a:rPr lang="fr-FR" sz="1700" b="1" dirty="0"/>
              <a:t> khi </a:t>
            </a:r>
            <a:r>
              <a:rPr lang="fr-FR" sz="1700" b="1" dirty="0" err="1"/>
              <a:t>Mến</a:t>
            </a:r>
            <a:r>
              <a:rPr lang="fr-FR" sz="1700" b="1" dirty="0"/>
              <a:t> </a:t>
            </a:r>
            <a:r>
              <a:rPr lang="fr-FR" sz="1700" b="1" dirty="0" err="1"/>
              <a:t>đã</a:t>
            </a:r>
            <a:r>
              <a:rPr lang="fr-FR" sz="1700" b="1" dirty="0"/>
              <a:t> </a:t>
            </a:r>
            <a:r>
              <a:rPr lang="fr-FR" sz="1700" b="1" dirty="0" err="1"/>
              <a:t>về</a:t>
            </a:r>
            <a:r>
              <a:rPr lang="fr-FR" sz="1700" b="1" dirty="0"/>
              <a:t> </a:t>
            </a:r>
            <a:r>
              <a:rPr lang="fr-FR" sz="1700" b="1" dirty="0" err="1"/>
              <a:t>quê</a:t>
            </a:r>
            <a:r>
              <a:rPr lang="fr-FR" sz="1700" b="1" dirty="0"/>
              <a:t>, </a:t>
            </a:r>
            <a:r>
              <a:rPr lang="fr-FR" sz="1700" b="1" dirty="0" err="1"/>
              <a:t>bố</a:t>
            </a:r>
            <a:r>
              <a:rPr lang="fr-FR" sz="1700" b="1" dirty="0"/>
              <a:t> </a:t>
            </a:r>
            <a:r>
              <a:rPr lang="fr-FR" sz="1700" b="1" dirty="0" err="1"/>
              <a:t>mới</a:t>
            </a:r>
            <a:r>
              <a:rPr lang="fr-FR" sz="1700" b="1" dirty="0"/>
              <a:t> </a:t>
            </a:r>
            <a:r>
              <a:rPr lang="fr-FR" sz="1700" b="1" dirty="0" err="1"/>
              <a:t>biết</a:t>
            </a:r>
            <a:r>
              <a:rPr lang="fr-FR" sz="1700" b="1" dirty="0"/>
              <a:t> </a:t>
            </a:r>
            <a:r>
              <a:rPr lang="fr-FR" sz="1700" b="1" dirty="0" err="1"/>
              <a:t>chuyện</a:t>
            </a:r>
            <a:r>
              <a:rPr lang="fr-FR" sz="1700" b="1" dirty="0"/>
              <a:t>. </a:t>
            </a:r>
            <a:r>
              <a:rPr lang="fr-FR" sz="1700" b="1" dirty="0" err="1"/>
              <a:t>Bố</a:t>
            </a:r>
            <a:r>
              <a:rPr lang="fr-FR" sz="1700" b="1" dirty="0"/>
              <a:t> </a:t>
            </a:r>
            <a:r>
              <a:rPr lang="fr-FR" sz="1700" b="1" dirty="0" err="1"/>
              <a:t>bảo</a:t>
            </a:r>
            <a:r>
              <a:rPr lang="fr-FR" sz="1700" b="1" dirty="0"/>
              <a:t> :</a:t>
            </a:r>
          </a:p>
          <a:p>
            <a:pPr marL="342900" indent="-342900">
              <a:buFontTx/>
              <a:buChar char="-"/>
            </a:pPr>
            <a:r>
              <a:rPr lang="fr-FR" sz="1700" b="1" dirty="0" err="1"/>
              <a:t>Người</a:t>
            </a:r>
            <a:r>
              <a:rPr lang="fr-FR" sz="1700" b="1" dirty="0"/>
              <a:t> ở </a:t>
            </a:r>
            <a:r>
              <a:rPr lang="fr-FR" sz="1700" b="1" dirty="0" err="1"/>
              <a:t>làng</a:t>
            </a:r>
            <a:r>
              <a:rPr lang="fr-FR" sz="1700" b="1" dirty="0"/>
              <a:t> </a:t>
            </a:r>
            <a:r>
              <a:rPr lang="fr-FR" sz="1700" b="1" dirty="0" err="1"/>
              <a:t>quê</a:t>
            </a:r>
            <a:r>
              <a:rPr lang="fr-FR" sz="1700" b="1" dirty="0"/>
              <a:t> </a:t>
            </a:r>
            <a:r>
              <a:rPr lang="fr-FR" sz="1700" b="1" dirty="0" err="1"/>
              <a:t>như</a:t>
            </a:r>
            <a:r>
              <a:rPr lang="fr-FR" sz="1700" b="1" dirty="0"/>
              <a:t> </a:t>
            </a:r>
            <a:r>
              <a:rPr lang="fr-FR" sz="1700" b="1" dirty="0" err="1"/>
              <a:t>thế</a:t>
            </a:r>
            <a:r>
              <a:rPr lang="fr-FR" sz="1700" b="1" dirty="0"/>
              <a:t> </a:t>
            </a:r>
            <a:r>
              <a:rPr lang="fr-FR" sz="1700" b="1" dirty="0" err="1"/>
              <a:t>đấy</a:t>
            </a:r>
            <a:r>
              <a:rPr lang="fr-FR" sz="1700" b="1" dirty="0"/>
              <a:t>, con ạ. </a:t>
            </a:r>
            <a:r>
              <a:rPr lang="fr-FR" sz="1700" b="1" dirty="0" err="1"/>
              <a:t>Lúc</a:t>
            </a:r>
            <a:r>
              <a:rPr lang="fr-FR" sz="1700" b="1" dirty="0"/>
              <a:t> </a:t>
            </a:r>
            <a:r>
              <a:rPr lang="fr-FR" sz="1700" b="1" dirty="0" err="1"/>
              <a:t>đất</a:t>
            </a:r>
            <a:r>
              <a:rPr lang="fr-FR" sz="1700" b="1" dirty="0"/>
              <a:t> </a:t>
            </a:r>
            <a:r>
              <a:rPr lang="fr-FR" sz="1700" b="1" dirty="0" err="1"/>
              <a:t>nước</a:t>
            </a:r>
            <a:r>
              <a:rPr lang="fr-FR" sz="1700" b="1" dirty="0"/>
              <a:t> </a:t>
            </a:r>
            <a:r>
              <a:rPr lang="fr-FR" sz="1700" b="1" dirty="0" err="1"/>
              <a:t>có</a:t>
            </a:r>
            <a:r>
              <a:rPr lang="fr-FR" sz="1700" b="1" dirty="0"/>
              <a:t> </a:t>
            </a:r>
            <a:r>
              <a:rPr lang="fr-FR" sz="1700" b="1" dirty="0" err="1"/>
              <a:t>chiến</a:t>
            </a:r>
            <a:r>
              <a:rPr lang="fr-FR" sz="1700" b="1" dirty="0"/>
              <a:t> </a:t>
            </a:r>
            <a:r>
              <a:rPr lang="fr-FR" sz="1700" b="1" dirty="0" err="1"/>
              <a:t>tranh</a:t>
            </a:r>
            <a:r>
              <a:rPr lang="fr-FR" sz="1700" b="1" dirty="0"/>
              <a:t>, </a:t>
            </a:r>
            <a:r>
              <a:rPr lang="fr-FR" sz="1700" b="1" dirty="0" err="1"/>
              <a:t>họ</a:t>
            </a:r>
            <a:r>
              <a:rPr lang="fr-FR" sz="1700" b="1" dirty="0"/>
              <a:t> </a:t>
            </a:r>
            <a:r>
              <a:rPr lang="fr-FR" sz="1700" b="1" dirty="0" err="1"/>
              <a:t>sẵn</a:t>
            </a:r>
            <a:r>
              <a:rPr lang="fr-FR" sz="1700" b="1" dirty="0"/>
              <a:t> </a:t>
            </a:r>
            <a:r>
              <a:rPr lang="fr-FR" sz="1700" b="1" dirty="0" err="1"/>
              <a:t>lòng</a:t>
            </a:r>
            <a:r>
              <a:rPr lang="fr-FR" sz="1700" b="1" dirty="0"/>
              <a:t> </a:t>
            </a:r>
            <a:r>
              <a:rPr lang="fr-FR" sz="1700" b="1" dirty="0" err="1"/>
              <a:t>sẻ</a:t>
            </a:r>
            <a:r>
              <a:rPr lang="fr-FR" sz="1700" b="1" dirty="0"/>
              <a:t> </a:t>
            </a:r>
            <a:r>
              <a:rPr lang="fr-FR" sz="1700" b="1" dirty="0" err="1"/>
              <a:t>nhà</a:t>
            </a:r>
            <a:r>
              <a:rPr lang="fr-FR" sz="1700" b="1" dirty="0"/>
              <a:t> </a:t>
            </a:r>
            <a:r>
              <a:rPr lang="fr-FR" sz="1700" b="1" dirty="0" err="1"/>
              <a:t>sẻ</a:t>
            </a:r>
            <a:r>
              <a:rPr lang="fr-FR" sz="1700" b="1" dirty="0"/>
              <a:t> </a:t>
            </a:r>
            <a:r>
              <a:rPr lang="fr-FR" sz="1700" b="1" dirty="0" err="1"/>
              <a:t>cửa</a:t>
            </a:r>
            <a:r>
              <a:rPr lang="fr-FR" sz="1700" b="1" dirty="0"/>
              <a:t>. </a:t>
            </a:r>
            <a:r>
              <a:rPr lang="fr-FR" sz="1700" b="1" dirty="0" err="1"/>
              <a:t>Cứu</a:t>
            </a:r>
            <a:r>
              <a:rPr lang="fr-FR" sz="1700" b="1" dirty="0"/>
              <a:t> </a:t>
            </a:r>
            <a:r>
              <a:rPr lang="fr-FR" sz="1700" b="1" dirty="0" err="1"/>
              <a:t>người</a:t>
            </a:r>
            <a:r>
              <a:rPr lang="fr-FR" sz="1700" b="1" dirty="0"/>
              <a:t>, </a:t>
            </a:r>
            <a:r>
              <a:rPr lang="fr-FR" sz="1700" b="1" dirty="0" err="1"/>
              <a:t>họ</a:t>
            </a:r>
            <a:r>
              <a:rPr lang="fr-FR" sz="1700" b="1" dirty="0"/>
              <a:t> </a:t>
            </a:r>
            <a:r>
              <a:rPr lang="fr-FR" sz="1700" b="1" dirty="0" err="1"/>
              <a:t>không</a:t>
            </a:r>
            <a:r>
              <a:rPr lang="fr-FR" sz="1700" b="1" dirty="0"/>
              <a:t> </a:t>
            </a:r>
            <a:r>
              <a:rPr lang="fr-FR" sz="1700" b="1" dirty="0" err="1"/>
              <a:t>hề</a:t>
            </a:r>
            <a:r>
              <a:rPr lang="fr-FR" sz="1700" b="1" dirty="0"/>
              <a:t> </a:t>
            </a:r>
            <a:r>
              <a:rPr lang="fr-FR" sz="1700" b="1" dirty="0" err="1"/>
              <a:t>ngần</a:t>
            </a:r>
            <a:r>
              <a:rPr lang="fr-FR" sz="1700" b="1" dirty="0"/>
              <a:t> </a:t>
            </a:r>
            <a:r>
              <a:rPr lang="fr-FR" sz="1700" b="1" dirty="0" err="1"/>
              <a:t>ngại</a:t>
            </a:r>
            <a:r>
              <a:rPr lang="fr-FR" sz="1700" b="1" dirty="0"/>
              <a:t>.</a:t>
            </a:r>
            <a:r>
              <a:rPr lang="fr-FR" sz="1700" dirty="0"/>
              <a:t> </a:t>
            </a:r>
          </a:p>
          <a:p>
            <a:pPr marL="342900" indent="-342900"/>
            <a:r>
              <a:rPr lang="fr-FR" sz="1700" dirty="0"/>
              <a:t>                                                                                                  NGUYỄN MINH</a:t>
            </a:r>
          </a:p>
          <a:p>
            <a:pPr marL="342900" indent="-342900">
              <a:buFontTx/>
              <a:buChar char="-"/>
            </a:pPr>
            <a:endParaRPr lang="en-US" dirty="0"/>
          </a:p>
        </p:txBody>
      </p:sp>
      <p:sp>
        <p:nvSpPr>
          <p:cNvPr id="7" name="Title 1"/>
          <p:cNvSpPr>
            <a:spLocks noGrp="1"/>
          </p:cNvSpPr>
          <p:nvPr>
            <p:ph type="title"/>
          </p:nvPr>
        </p:nvSpPr>
        <p:spPr>
          <a:xfrm>
            <a:off x="457200" y="152400"/>
            <a:ext cx="8229600" cy="334962"/>
          </a:xfrm>
        </p:spPr>
        <p:txBody>
          <a:bodyPr>
            <a:normAutofit fontScale="90000"/>
          </a:bodyPr>
          <a:lstStyle/>
          <a:p>
            <a:pPr eaLnBrk="1" hangingPunct="1"/>
            <a:r>
              <a:rPr lang="vi-VN" sz="2200" b="1" dirty="0" smtClean="0"/>
              <a:t>ĐÔI BẠN</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fade">
                                      <p:cBhvr>
                                        <p:cTn id="7" dur="800" decel="100000"/>
                                        <p:tgtEl>
                                          <p:spTgt spid="23560"/>
                                        </p:tgtEl>
                                      </p:cBhvr>
                                    </p:animEffect>
                                    <p:anim calcmode="lin" valueType="num">
                                      <p:cBhvr>
                                        <p:cTn id="8" dur="800" decel="100000" fill="hold"/>
                                        <p:tgtEl>
                                          <p:spTgt spid="23560"/>
                                        </p:tgtEl>
                                        <p:attrNameLst>
                                          <p:attrName>style.rotation</p:attrName>
                                        </p:attrNameLst>
                                      </p:cBhvr>
                                      <p:tavLst>
                                        <p:tav tm="0">
                                          <p:val>
                                            <p:fltVal val="-90"/>
                                          </p:val>
                                        </p:tav>
                                        <p:tav tm="100000">
                                          <p:val>
                                            <p:fltVal val="0"/>
                                          </p:val>
                                        </p:tav>
                                      </p:tavLst>
                                    </p:anim>
                                    <p:anim calcmode="lin" valueType="num">
                                      <p:cBhvr>
                                        <p:cTn id="9" dur="800" decel="100000" fill="hold"/>
                                        <p:tgtEl>
                                          <p:spTgt spid="23560"/>
                                        </p:tgtEl>
                                        <p:attrNameLst>
                                          <p:attrName>ppt_x</p:attrName>
                                        </p:attrNameLst>
                                      </p:cBhvr>
                                      <p:tavLst>
                                        <p:tav tm="0">
                                          <p:val>
                                            <p:strVal val="#ppt_x+0.4"/>
                                          </p:val>
                                        </p:tav>
                                        <p:tav tm="100000">
                                          <p:val>
                                            <p:strVal val="#ppt_x-0.05"/>
                                          </p:val>
                                        </p:tav>
                                      </p:tavLst>
                                    </p:anim>
                                    <p:anim calcmode="lin" valueType="num">
                                      <p:cBhvr>
                                        <p:cTn id="10" dur="800" decel="100000" fill="hold"/>
                                        <p:tgtEl>
                                          <p:spTgt spid="2356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6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6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2862322"/>
          </a:xfrm>
          <a:prstGeom prst="rect">
            <a:avLst/>
          </a:prstGeom>
        </p:spPr>
        <p:txBody>
          <a:bodyPr wrap="square">
            <a:spAutoFit/>
          </a:bodyPr>
          <a:lstStyle/>
          <a:p>
            <a:pPr marL="342900" indent="-342900" algn="ctr"/>
            <a:r>
              <a:rPr lang="en-US" b="1" dirty="0" err="1" smtClean="0"/>
              <a:t>Đôi</a:t>
            </a:r>
            <a:r>
              <a:rPr lang="en-US" b="1" dirty="0" smtClean="0"/>
              <a:t> </a:t>
            </a:r>
            <a:r>
              <a:rPr lang="en-US" b="1" dirty="0" err="1" smtClean="0"/>
              <a:t>bạn</a:t>
            </a:r>
            <a:endParaRPr lang="en-US" b="1" dirty="0" smtClean="0"/>
          </a:p>
          <a:p>
            <a:pPr marL="342900" indent="-342900"/>
            <a:r>
              <a:rPr lang="en-US" b="1" dirty="0" smtClean="0"/>
              <a:t> 1. </a:t>
            </a:r>
            <a:r>
              <a:rPr lang="en-US" b="1" dirty="0" err="1" smtClean="0"/>
              <a:t>Thành</a:t>
            </a:r>
            <a:r>
              <a:rPr lang="en-US" b="1" dirty="0" smtClean="0"/>
              <a:t> </a:t>
            </a:r>
            <a:r>
              <a:rPr lang="en-US" b="1" dirty="0" err="1" smtClean="0"/>
              <a:t>va</a:t>
            </a:r>
            <a:r>
              <a:rPr lang="en-US" b="1" dirty="0" smtClean="0"/>
              <a:t> </a:t>
            </a:r>
            <a:r>
              <a:rPr lang="en-US" b="1" dirty="0" err="1" smtClean="0"/>
              <a:t>Mến</a:t>
            </a:r>
            <a:r>
              <a:rPr lang="en-US" b="1" dirty="0" smtClean="0"/>
              <a:t> </a:t>
            </a:r>
            <a:r>
              <a:rPr lang="en-US" b="1" dirty="0" err="1" smtClean="0"/>
              <a:t>là</a:t>
            </a:r>
            <a:r>
              <a:rPr lang="en-US" b="1" dirty="0" smtClean="0"/>
              <a:t> </a:t>
            </a:r>
            <a:r>
              <a:rPr lang="en-US" b="1" dirty="0" err="1" smtClean="0"/>
              <a:t>đôi</a:t>
            </a:r>
            <a:r>
              <a:rPr lang="en-US" b="1" dirty="0" smtClean="0"/>
              <a:t> </a:t>
            </a:r>
            <a:r>
              <a:rPr lang="en-US" b="1" dirty="0" err="1" smtClean="0"/>
              <a:t>bạn</a:t>
            </a:r>
            <a:r>
              <a:rPr lang="en-US" b="1" dirty="0" smtClean="0"/>
              <a:t> </a:t>
            </a:r>
            <a:r>
              <a:rPr lang="en-US" b="1" dirty="0" err="1" smtClean="0"/>
              <a:t>ngày</a:t>
            </a:r>
            <a:r>
              <a:rPr lang="en-US" b="1" dirty="0" smtClean="0"/>
              <a:t> </a:t>
            </a:r>
            <a:r>
              <a:rPr lang="en-US" b="1" dirty="0" err="1" smtClean="0"/>
              <a:t>nhỏ</a:t>
            </a:r>
            <a:r>
              <a:rPr lang="en-US" b="1" dirty="0" smtClean="0"/>
              <a:t>. </a:t>
            </a:r>
            <a:r>
              <a:rPr lang="en-US" b="1" dirty="0" err="1" smtClean="0"/>
              <a:t>Ngày</a:t>
            </a:r>
            <a:r>
              <a:rPr lang="en-US" b="1" dirty="0" smtClean="0"/>
              <a:t> </a:t>
            </a:r>
            <a:r>
              <a:rPr lang="en-US" b="1" dirty="0" err="1" smtClean="0"/>
              <a:t>ấy</a:t>
            </a:r>
            <a:r>
              <a:rPr lang="en-US" b="1" dirty="0" smtClean="0"/>
              <a:t>, </a:t>
            </a:r>
            <a:r>
              <a:rPr lang="en-US" b="1" dirty="0" err="1" smtClean="0"/>
              <a:t>giặc</a:t>
            </a:r>
            <a:r>
              <a:rPr lang="en-US" b="1" dirty="0" smtClean="0"/>
              <a:t> </a:t>
            </a:r>
            <a:r>
              <a:rPr lang="en-US" b="1" dirty="0" err="1" smtClean="0"/>
              <a:t>Mĩ</a:t>
            </a:r>
            <a:r>
              <a:rPr lang="en-US" b="1" dirty="0" smtClean="0"/>
              <a:t> </a:t>
            </a:r>
            <a:r>
              <a:rPr lang="en-US" b="1" dirty="0" err="1" smtClean="0"/>
              <a:t>ném</a:t>
            </a:r>
            <a:r>
              <a:rPr lang="en-US" b="1" dirty="0" smtClean="0"/>
              <a:t> </a:t>
            </a:r>
            <a:r>
              <a:rPr lang="en-US" b="1" dirty="0" err="1" smtClean="0"/>
              <a:t>bom</a:t>
            </a:r>
            <a:r>
              <a:rPr lang="en-US" b="1" dirty="0" smtClean="0"/>
              <a:t> </a:t>
            </a:r>
            <a:r>
              <a:rPr lang="en-US" b="1" dirty="0" err="1" smtClean="0"/>
              <a:t>phá</a:t>
            </a:r>
            <a:r>
              <a:rPr lang="en-US" b="1" dirty="0" smtClean="0"/>
              <a:t> </a:t>
            </a:r>
            <a:r>
              <a:rPr lang="en-US" b="1" dirty="0" err="1" smtClean="0"/>
              <a:t>hoại</a:t>
            </a:r>
            <a:r>
              <a:rPr lang="en-US" b="1" dirty="0" smtClean="0"/>
              <a:t> </a:t>
            </a:r>
            <a:r>
              <a:rPr lang="en-US" b="1" dirty="0" err="1" smtClean="0"/>
              <a:t>miền</a:t>
            </a:r>
            <a:r>
              <a:rPr lang="en-US" b="1" dirty="0" smtClean="0"/>
              <a:t> </a:t>
            </a:r>
            <a:r>
              <a:rPr lang="en-US" b="1" dirty="0" err="1" smtClean="0"/>
              <a:t>Bắc</a:t>
            </a:r>
            <a:r>
              <a:rPr lang="en-US" b="1" dirty="0" smtClean="0"/>
              <a:t>, </a:t>
            </a:r>
            <a:r>
              <a:rPr lang="en-US" b="1" dirty="0" err="1" smtClean="0"/>
              <a:t>Thành</a:t>
            </a:r>
            <a:r>
              <a:rPr lang="en-US" b="1" dirty="0" smtClean="0"/>
              <a:t> </a:t>
            </a:r>
            <a:r>
              <a:rPr lang="en-US" b="1" dirty="0" err="1" smtClean="0"/>
              <a:t>theo</a:t>
            </a:r>
            <a:r>
              <a:rPr lang="en-US" b="1" dirty="0" smtClean="0"/>
              <a:t> </a:t>
            </a:r>
            <a:r>
              <a:rPr lang="en-US" b="1" dirty="0" err="1" smtClean="0"/>
              <a:t>bố</a:t>
            </a:r>
            <a:r>
              <a:rPr lang="en-US" b="1" dirty="0" smtClean="0"/>
              <a:t> </a:t>
            </a:r>
            <a:r>
              <a:rPr lang="en-US" b="1" dirty="0" err="1" smtClean="0"/>
              <a:t>mẹ</a:t>
            </a:r>
            <a:r>
              <a:rPr lang="en-US" b="1" dirty="0" smtClean="0"/>
              <a:t> </a:t>
            </a:r>
            <a:r>
              <a:rPr lang="en-US" b="1" dirty="0" err="1" smtClean="0"/>
              <a:t>sơ</a:t>
            </a:r>
            <a:r>
              <a:rPr lang="en-US" b="1" dirty="0" smtClean="0"/>
              <a:t> </a:t>
            </a:r>
            <a:r>
              <a:rPr lang="en-US" b="1" dirty="0" err="1" smtClean="0"/>
              <a:t>tán</a:t>
            </a:r>
            <a:r>
              <a:rPr lang="en-US" b="1" dirty="0" smtClean="0"/>
              <a:t> </a:t>
            </a:r>
            <a:r>
              <a:rPr lang="en-US" b="1" dirty="0" err="1" smtClean="0"/>
              <a:t>về</a:t>
            </a:r>
            <a:r>
              <a:rPr lang="en-US" b="1" dirty="0" smtClean="0"/>
              <a:t> </a:t>
            </a:r>
            <a:r>
              <a:rPr lang="en-US" b="1" dirty="0" err="1" smtClean="0"/>
              <a:t>quê</a:t>
            </a:r>
            <a:r>
              <a:rPr lang="en-US" b="1" dirty="0" smtClean="0"/>
              <a:t> </a:t>
            </a:r>
            <a:r>
              <a:rPr lang="en-US" b="1" dirty="0" err="1" smtClean="0"/>
              <a:t>Mến</a:t>
            </a:r>
            <a:r>
              <a:rPr lang="en-US" b="1" dirty="0" smtClean="0"/>
              <a:t>. </a:t>
            </a:r>
            <a:r>
              <a:rPr lang="en-US" b="1" dirty="0" err="1" smtClean="0"/>
              <a:t>Mĩ</a:t>
            </a:r>
            <a:r>
              <a:rPr lang="en-US" b="1" dirty="0" smtClean="0"/>
              <a:t> </a:t>
            </a:r>
            <a:r>
              <a:rPr lang="en-US" b="1" dirty="0" err="1" smtClean="0"/>
              <a:t>thua</a:t>
            </a:r>
            <a:r>
              <a:rPr lang="en-US" b="1" dirty="0" smtClean="0"/>
              <a:t>, </a:t>
            </a:r>
            <a:r>
              <a:rPr lang="en-US" b="1" dirty="0" err="1" smtClean="0"/>
              <a:t>Thành</a:t>
            </a:r>
            <a:r>
              <a:rPr lang="en-US" b="1" dirty="0" smtClean="0"/>
              <a:t> </a:t>
            </a:r>
            <a:r>
              <a:rPr lang="en-US" b="1" dirty="0" err="1" smtClean="0"/>
              <a:t>về</a:t>
            </a:r>
            <a:r>
              <a:rPr lang="en-US" b="1" dirty="0" smtClean="0"/>
              <a:t> </a:t>
            </a:r>
            <a:r>
              <a:rPr lang="en-US" b="1" dirty="0" err="1" smtClean="0"/>
              <a:t>lại</a:t>
            </a:r>
            <a:r>
              <a:rPr lang="en-US" b="1" dirty="0" smtClean="0"/>
              <a:t> </a:t>
            </a:r>
            <a:r>
              <a:rPr lang="en-US" b="1" dirty="0" err="1" smtClean="0"/>
              <a:t>thị</a:t>
            </a:r>
            <a:r>
              <a:rPr lang="en-US" b="1" dirty="0" smtClean="0"/>
              <a:t> </a:t>
            </a:r>
            <a:r>
              <a:rPr lang="en-US" b="1" dirty="0" err="1" smtClean="0"/>
              <a:t>xã</a:t>
            </a:r>
            <a:r>
              <a:rPr lang="en-US" b="1" dirty="0" smtClean="0"/>
              <a:t>. </a:t>
            </a:r>
          </a:p>
          <a:p>
            <a:pPr marL="342900" indent="-342900"/>
            <a:endParaRPr lang="en-US" b="1" dirty="0" smtClean="0"/>
          </a:p>
          <a:p>
            <a:pPr marL="342900" indent="-342900"/>
            <a:r>
              <a:rPr lang="en-US" b="1" dirty="0" smtClean="0"/>
              <a:t>     </a:t>
            </a:r>
            <a:r>
              <a:rPr lang="en-US" b="1" dirty="0" err="1" smtClean="0"/>
              <a:t>Hai</a:t>
            </a:r>
            <a:r>
              <a:rPr lang="en-US" b="1" dirty="0" smtClean="0"/>
              <a:t> </a:t>
            </a:r>
            <a:r>
              <a:rPr lang="en-US" b="1" dirty="0" err="1" smtClean="0"/>
              <a:t>năm</a:t>
            </a:r>
            <a:r>
              <a:rPr lang="en-US" b="1" dirty="0" smtClean="0"/>
              <a:t> </a:t>
            </a:r>
            <a:r>
              <a:rPr lang="en-US" b="1" dirty="0" err="1" smtClean="0"/>
              <a:t>sau</a:t>
            </a:r>
            <a:r>
              <a:rPr lang="en-US" b="1" dirty="0" smtClean="0"/>
              <a:t>, </a:t>
            </a:r>
            <a:r>
              <a:rPr lang="en-US" b="1" dirty="0" err="1" smtClean="0"/>
              <a:t>bố</a:t>
            </a:r>
            <a:r>
              <a:rPr lang="en-US" b="1" dirty="0" smtClean="0"/>
              <a:t> </a:t>
            </a:r>
            <a:r>
              <a:rPr lang="en-US" b="1" dirty="0" err="1" smtClean="0"/>
              <a:t>Thành</a:t>
            </a:r>
            <a:r>
              <a:rPr lang="en-US" b="1" dirty="0" smtClean="0"/>
              <a:t> </a:t>
            </a:r>
            <a:r>
              <a:rPr lang="en-US" b="1" dirty="0" err="1" smtClean="0"/>
              <a:t>đón</a:t>
            </a:r>
            <a:r>
              <a:rPr lang="en-US" b="1" dirty="0" smtClean="0"/>
              <a:t> </a:t>
            </a:r>
            <a:r>
              <a:rPr lang="en-US" b="1" dirty="0" err="1" smtClean="0"/>
              <a:t>Mến</a:t>
            </a:r>
            <a:r>
              <a:rPr lang="en-US" b="1" dirty="0" smtClean="0"/>
              <a:t> </a:t>
            </a:r>
            <a:r>
              <a:rPr lang="en-US" b="1" dirty="0" err="1" smtClean="0"/>
              <a:t>ra</a:t>
            </a:r>
            <a:r>
              <a:rPr lang="en-US" b="1" dirty="0" smtClean="0"/>
              <a:t> </a:t>
            </a:r>
            <a:r>
              <a:rPr lang="en-US" b="1" dirty="0" err="1" smtClean="0"/>
              <a:t>chơi</a:t>
            </a:r>
            <a:r>
              <a:rPr lang="en-US" b="1" dirty="0" smtClean="0"/>
              <a:t>. </a:t>
            </a:r>
            <a:r>
              <a:rPr lang="en-US" b="1" dirty="0" err="1" smtClean="0"/>
              <a:t>Thành</a:t>
            </a:r>
            <a:r>
              <a:rPr lang="en-US" b="1" dirty="0" smtClean="0"/>
              <a:t> </a:t>
            </a:r>
            <a:r>
              <a:rPr lang="en-US" b="1" dirty="0" err="1" smtClean="0"/>
              <a:t>dẫn</a:t>
            </a:r>
            <a:r>
              <a:rPr lang="en-US" b="1" dirty="0" smtClean="0"/>
              <a:t> </a:t>
            </a:r>
            <a:r>
              <a:rPr lang="en-US" b="1" dirty="0" err="1" smtClean="0"/>
              <a:t>bạn</a:t>
            </a:r>
            <a:r>
              <a:rPr lang="en-US" b="1" dirty="0" smtClean="0"/>
              <a:t> </a:t>
            </a:r>
            <a:r>
              <a:rPr lang="en-US" b="1" dirty="0" err="1" smtClean="0"/>
              <a:t>đi</a:t>
            </a:r>
            <a:r>
              <a:rPr lang="en-US" b="1" dirty="0" smtClean="0"/>
              <a:t> </a:t>
            </a:r>
            <a:r>
              <a:rPr lang="en-US" b="1" dirty="0" err="1" smtClean="0"/>
              <a:t>chơi</a:t>
            </a:r>
            <a:r>
              <a:rPr lang="en-US" b="1" dirty="0" smtClean="0"/>
              <a:t> </a:t>
            </a:r>
            <a:r>
              <a:rPr lang="en-US" b="1" dirty="0" err="1" smtClean="0"/>
              <a:t>khắp</a:t>
            </a:r>
            <a:r>
              <a:rPr lang="en-US" b="1" dirty="0" smtClean="0"/>
              <a:t> </a:t>
            </a:r>
            <a:r>
              <a:rPr lang="en-US" b="1" dirty="0" err="1" smtClean="0"/>
              <a:t>nơi</a:t>
            </a:r>
            <a:r>
              <a:rPr lang="en-US" b="1" dirty="0" smtClean="0"/>
              <a:t>. </a:t>
            </a:r>
            <a:r>
              <a:rPr lang="en-US" b="1" dirty="0" err="1" smtClean="0"/>
              <a:t>Cái</a:t>
            </a:r>
            <a:r>
              <a:rPr lang="en-US" b="1" dirty="0" smtClean="0"/>
              <a:t> </a:t>
            </a:r>
            <a:r>
              <a:rPr lang="en-US" b="1" dirty="0" err="1" smtClean="0"/>
              <a:t>gì</a:t>
            </a:r>
            <a:r>
              <a:rPr lang="en-US" b="1" dirty="0" smtClean="0"/>
              <a:t> </a:t>
            </a:r>
            <a:r>
              <a:rPr lang="en-US" b="1" dirty="0" err="1" smtClean="0"/>
              <a:t>đối</a:t>
            </a:r>
            <a:r>
              <a:rPr lang="en-US" b="1" dirty="0" smtClean="0"/>
              <a:t> </a:t>
            </a:r>
            <a:r>
              <a:rPr lang="en-US" b="1" dirty="0" err="1" smtClean="0"/>
              <a:t>với</a:t>
            </a:r>
            <a:r>
              <a:rPr lang="en-US" b="1" dirty="0" smtClean="0"/>
              <a:t> </a:t>
            </a:r>
            <a:r>
              <a:rPr lang="en-US" b="1" dirty="0" err="1" smtClean="0"/>
              <a:t>Mến</a:t>
            </a:r>
            <a:r>
              <a:rPr lang="en-US" b="1" dirty="0" smtClean="0"/>
              <a:t> </a:t>
            </a:r>
            <a:r>
              <a:rPr lang="en-US" b="1" dirty="0" err="1" smtClean="0"/>
              <a:t>cũng</a:t>
            </a:r>
            <a:r>
              <a:rPr lang="en-US" b="1" dirty="0" smtClean="0"/>
              <a:t> </a:t>
            </a:r>
            <a:r>
              <a:rPr lang="en-US" b="1" dirty="0" err="1" smtClean="0"/>
              <a:t>lạ</a:t>
            </a:r>
            <a:r>
              <a:rPr lang="en-US" b="1" dirty="0" smtClean="0"/>
              <a:t>. Ở </a:t>
            </a:r>
            <a:r>
              <a:rPr lang="en-US" b="1" dirty="0" err="1" smtClean="0"/>
              <a:t>đây</a:t>
            </a:r>
            <a:r>
              <a:rPr lang="en-US" b="1" dirty="0" smtClean="0"/>
              <a:t> </a:t>
            </a:r>
            <a:r>
              <a:rPr lang="en-US" b="1" dirty="0" err="1" smtClean="0"/>
              <a:t>có</a:t>
            </a:r>
            <a:r>
              <a:rPr lang="en-US" b="1" dirty="0" smtClean="0"/>
              <a:t> </a:t>
            </a:r>
            <a:r>
              <a:rPr lang="en-US" b="1" dirty="0" err="1" smtClean="0"/>
              <a:t>nhiều</a:t>
            </a:r>
            <a:r>
              <a:rPr lang="en-US" b="1" dirty="0" smtClean="0"/>
              <a:t> </a:t>
            </a:r>
            <a:r>
              <a:rPr lang="en-US" b="1" dirty="0" err="1" smtClean="0"/>
              <a:t>phố</a:t>
            </a:r>
            <a:r>
              <a:rPr lang="en-US" b="1" dirty="0" smtClean="0"/>
              <a:t> </a:t>
            </a:r>
            <a:r>
              <a:rPr lang="en-US" b="1" dirty="0" err="1" smtClean="0"/>
              <a:t>quá</a:t>
            </a:r>
            <a:r>
              <a:rPr lang="en-US" b="1" dirty="0" smtClean="0"/>
              <a:t>. </a:t>
            </a:r>
            <a:r>
              <a:rPr lang="en-US" b="1" dirty="0" err="1" smtClean="0"/>
              <a:t>Phố</a:t>
            </a:r>
            <a:r>
              <a:rPr lang="en-US" b="1" dirty="0" smtClean="0"/>
              <a:t> </a:t>
            </a:r>
            <a:r>
              <a:rPr lang="en-US" b="1" dirty="0" err="1" smtClean="0"/>
              <a:t>nào</a:t>
            </a:r>
            <a:r>
              <a:rPr lang="en-US" b="1" dirty="0" smtClean="0"/>
              <a:t> </a:t>
            </a:r>
            <a:r>
              <a:rPr lang="en-US" b="1" dirty="0" err="1" smtClean="0"/>
              <a:t>cũng</a:t>
            </a:r>
            <a:r>
              <a:rPr lang="en-US" b="1" dirty="0" smtClean="0"/>
              <a:t> </a:t>
            </a:r>
            <a:r>
              <a:rPr lang="en-US" b="1" dirty="0" err="1" smtClean="0"/>
              <a:t>ngói</a:t>
            </a:r>
            <a:r>
              <a:rPr lang="en-US" b="1" dirty="0" smtClean="0"/>
              <a:t> </a:t>
            </a:r>
            <a:r>
              <a:rPr lang="en-US" b="1" dirty="0" err="1" smtClean="0"/>
              <a:t>nhà</a:t>
            </a:r>
            <a:r>
              <a:rPr lang="en-US" b="1" dirty="0" smtClean="0"/>
              <a:t> san </a:t>
            </a:r>
            <a:r>
              <a:rPr lang="en-US" b="1" dirty="0" err="1" smtClean="0"/>
              <a:t>sát</a:t>
            </a:r>
            <a:r>
              <a:rPr lang="en-US" b="1" dirty="0" smtClean="0"/>
              <a:t>, </a:t>
            </a:r>
            <a:r>
              <a:rPr lang="en-US" b="1" dirty="0" err="1" smtClean="0"/>
              <a:t>cái</a:t>
            </a:r>
            <a:r>
              <a:rPr lang="en-US" b="1" dirty="0" smtClean="0"/>
              <a:t> </a:t>
            </a:r>
            <a:r>
              <a:rPr lang="en-US" b="1" dirty="0" err="1" smtClean="0"/>
              <a:t>cao</a:t>
            </a:r>
            <a:r>
              <a:rPr lang="en-US" b="1" dirty="0" smtClean="0"/>
              <a:t> </a:t>
            </a:r>
            <a:r>
              <a:rPr lang="en-US" b="1" dirty="0" err="1" smtClean="0"/>
              <a:t>cái</a:t>
            </a:r>
            <a:r>
              <a:rPr lang="en-US" b="1" dirty="0" smtClean="0"/>
              <a:t> </a:t>
            </a:r>
            <a:r>
              <a:rPr lang="en-US" b="1" dirty="0" err="1" smtClean="0"/>
              <a:t>thấp</a:t>
            </a:r>
            <a:r>
              <a:rPr lang="en-US" b="1" dirty="0" smtClean="0"/>
              <a:t>, </a:t>
            </a:r>
            <a:r>
              <a:rPr lang="en-US" b="1" dirty="0" err="1" smtClean="0"/>
              <a:t>chẳng</a:t>
            </a:r>
            <a:r>
              <a:rPr lang="en-US" b="1" dirty="0" smtClean="0"/>
              <a:t> </a:t>
            </a:r>
            <a:r>
              <a:rPr lang="en-US" b="1" dirty="0" err="1" smtClean="0"/>
              <a:t>giống</a:t>
            </a:r>
            <a:r>
              <a:rPr lang="en-US" b="1" dirty="0" smtClean="0"/>
              <a:t> </a:t>
            </a:r>
            <a:r>
              <a:rPr lang="en-US" b="1" dirty="0" err="1" smtClean="0"/>
              <a:t>những</a:t>
            </a:r>
            <a:r>
              <a:rPr lang="en-US" b="1" dirty="0" smtClean="0"/>
              <a:t> </a:t>
            </a:r>
            <a:r>
              <a:rPr lang="en-US" b="1" dirty="0" err="1" smtClean="0"/>
              <a:t>ngôi</a:t>
            </a:r>
            <a:r>
              <a:rPr lang="en-US" b="1" dirty="0" smtClean="0"/>
              <a:t> </a:t>
            </a:r>
            <a:r>
              <a:rPr lang="en-US" b="1" dirty="0" err="1" smtClean="0"/>
              <a:t>nhà</a:t>
            </a:r>
            <a:r>
              <a:rPr lang="en-US" b="1" dirty="0" smtClean="0"/>
              <a:t> ở </a:t>
            </a:r>
            <a:r>
              <a:rPr lang="en-US" b="1" dirty="0" err="1" smtClean="0"/>
              <a:t>quê</a:t>
            </a:r>
            <a:r>
              <a:rPr lang="en-US" b="1" dirty="0" smtClean="0"/>
              <a:t>. </a:t>
            </a:r>
            <a:r>
              <a:rPr lang="en-US" b="1" dirty="0" err="1" smtClean="0"/>
              <a:t>Mỗi</a:t>
            </a:r>
            <a:r>
              <a:rPr lang="en-US" b="1" dirty="0" smtClean="0"/>
              <a:t> </a:t>
            </a:r>
            <a:r>
              <a:rPr lang="en-US" b="1" dirty="0" err="1" smtClean="0"/>
              <a:t>sáng</a:t>
            </a:r>
            <a:r>
              <a:rPr lang="en-US" b="1" dirty="0" smtClean="0"/>
              <a:t>, </a:t>
            </a:r>
            <a:r>
              <a:rPr lang="en-US" b="1" dirty="0" err="1" smtClean="0"/>
              <a:t>mỗi</a:t>
            </a:r>
            <a:r>
              <a:rPr lang="en-US" b="1" dirty="0" smtClean="0"/>
              <a:t> </a:t>
            </a:r>
            <a:r>
              <a:rPr lang="en-US" b="1" dirty="0" err="1" smtClean="0"/>
              <a:t>chiều</a:t>
            </a:r>
            <a:r>
              <a:rPr lang="en-US" b="1" dirty="0" smtClean="0"/>
              <a:t>, </a:t>
            </a:r>
            <a:r>
              <a:rPr lang="en-US" b="1" dirty="0" err="1" smtClean="0"/>
              <a:t>những</a:t>
            </a:r>
            <a:r>
              <a:rPr lang="en-US" b="1" dirty="0" smtClean="0"/>
              <a:t> </a:t>
            </a:r>
            <a:r>
              <a:rPr lang="en-US" b="1" dirty="0" err="1" smtClean="0"/>
              <a:t>dòng</a:t>
            </a:r>
            <a:r>
              <a:rPr lang="en-US" b="1" dirty="0" smtClean="0"/>
              <a:t> </a:t>
            </a:r>
            <a:r>
              <a:rPr lang="en-US" b="1" dirty="0" err="1" smtClean="0"/>
              <a:t>xe</a:t>
            </a:r>
            <a:r>
              <a:rPr lang="en-US" b="1" dirty="0" smtClean="0"/>
              <a:t> </a:t>
            </a:r>
            <a:r>
              <a:rPr lang="en-US" b="1" dirty="0" err="1" smtClean="0"/>
              <a:t>cộ</a:t>
            </a:r>
            <a:r>
              <a:rPr lang="en-US" b="1" dirty="0" smtClean="0"/>
              <a:t> </a:t>
            </a:r>
            <a:r>
              <a:rPr lang="en-US" b="1" dirty="0" err="1" smtClean="0"/>
              <a:t>đi</a:t>
            </a:r>
            <a:r>
              <a:rPr lang="en-US" b="1" dirty="0" smtClean="0"/>
              <a:t> </a:t>
            </a:r>
            <a:r>
              <a:rPr lang="en-US" b="1" dirty="0" err="1" smtClean="0"/>
              <a:t>lại</a:t>
            </a:r>
            <a:r>
              <a:rPr lang="en-US" b="1" dirty="0" smtClean="0"/>
              <a:t> </a:t>
            </a:r>
            <a:r>
              <a:rPr lang="en-US" b="1" dirty="0" err="1" smtClean="0"/>
              <a:t>nườm</a:t>
            </a:r>
            <a:r>
              <a:rPr lang="en-US" b="1" dirty="0" smtClean="0"/>
              <a:t> </a:t>
            </a:r>
            <a:r>
              <a:rPr lang="en-US" b="1" dirty="0" err="1" smtClean="0"/>
              <a:t>nượp</a:t>
            </a:r>
            <a:r>
              <a:rPr lang="en-US" b="1" dirty="0" smtClean="0"/>
              <a:t>. Ban </a:t>
            </a:r>
            <a:r>
              <a:rPr lang="en-US" b="1" dirty="0" err="1" smtClean="0"/>
              <a:t>đêm</a:t>
            </a:r>
            <a:r>
              <a:rPr lang="en-US" b="1" dirty="0" smtClean="0"/>
              <a:t>, </a:t>
            </a:r>
            <a:r>
              <a:rPr lang="en-US" b="1" dirty="0" err="1" smtClean="0"/>
              <a:t>đèn</a:t>
            </a:r>
            <a:r>
              <a:rPr lang="en-US" b="1" dirty="0" smtClean="0"/>
              <a:t> </a:t>
            </a:r>
            <a:r>
              <a:rPr lang="en-US" b="1" dirty="0" err="1" smtClean="0"/>
              <a:t>điện</a:t>
            </a:r>
            <a:r>
              <a:rPr lang="en-US" b="1" dirty="0" smtClean="0"/>
              <a:t> </a:t>
            </a:r>
            <a:r>
              <a:rPr lang="en-US" b="1" dirty="0" err="1" smtClean="0"/>
              <a:t>lấp</a:t>
            </a:r>
            <a:r>
              <a:rPr lang="en-US" b="1" dirty="0" smtClean="0"/>
              <a:t> </a:t>
            </a:r>
            <a:r>
              <a:rPr lang="en-US" b="1" dirty="0" err="1" smtClean="0"/>
              <a:t>lánh</a:t>
            </a:r>
            <a:r>
              <a:rPr lang="en-US" b="1" dirty="0" smtClean="0"/>
              <a:t> </a:t>
            </a:r>
            <a:r>
              <a:rPr lang="en-US" b="1" dirty="0" err="1" smtClean="0"/>
              <a:t>như</a:t>
            </a:r>
            <a:r>
              <a:rPr lang="en-US" b="1" dirty="0" smtClean="0"/>
              <a:t> </a:t>
            </a:r>
            <a:r>
              <a:rPr lang="en-US" b="1" dirty="0" err="1" smtClean="0"/>
              <a:t>sao</a:t>
            </a:r>
            <a:r>
              <a:rPr lang="en-US" b="1" dirty="0" smtClean="0"/>
              <a:t> </a:t>
            </a:r>
            <a:r>
              <a:rPr lang="en-US" b="1" dirty="0" err="1" smtClean="0"/>
              <a:t>xa</a:t>
            </a:r>
            <a:r>
              <a:rPr lang="en-US" b="1" dirty="0" smtClean="0"/>
              <a:t>. </a:t>
            </a:r>
            <a:endParaRPr lang="en-US" b="1" dirty="0"/>
          </a:p>
        </p:txBody>
      </p:sp>
      <p:sp>
        <p:nvSpPr>
          <p:cNvPr id="3" name="Cloud Callout 24"/>
          <p:cNvSpPr>
            <a:spLocks noChangeArrowheads="1"/>
          </p:cNvSpPr>
          <p:nvPr/>
        </p:nvSpPr>
        <p:spPr bwMode="auto">
          <a:xfrm>
            <a:off x="2819400" y="3810000"/>
            <a:ext cx="4800600" cy="1785938"/>
          </a:xfrm>
          <a:prstGeom prst="cloudCallout">
            <a:avLst>
              <a:gd name="adj1" fmla="val -20833"/>
              <a:gd name="adj2" fmla="val 62500"/>
            </a:avLst>
          </a:prstGeom>
          <a:solidFill>
            <a:schemeClr val="accent1"/>
          </a:solidFill>
          <a:ln w="9525" algn="ctr">
            <a:solidFill>
              <a:schemeClr val="tx1"/>
            </a:solidFill>
            <a:round/>
            <a:headEnd/>
            <a:tailEnd/>
          </a:ln>
        </p:spPr>
        <p:txBody>
          <a:bodyPr anchor="ctr"/>
          <a:lstStyle/>
          <a:p>
            <a:r>
              <a:rPr lang="en-US" b="1" dirty="0" err="1">
                <a:solidFill>
                  <a:schemeClr val="bg1"/>
                </a:solidFill>
              </a:rPr>
              <a:t>Lời</a:t>
            </a:r>
            <a:r>
              <a:rPr lang="en-US" b="1" dirty="0">
                <a:solidFill>
                  <a:schemeClr val="bg1"/>
                </a:solidFill>
              </a:rPr>
              <a:t> </a:t>
            </a:r>
            <a:r>
              <a:rPr lang="en-US" b="1" dirty="0" err="1">
                <a:solidFill>
                  <a:schemeClr val="bg1"/>
                </a:solidFill>
              </a:rPr>
              <a:t>dẫn</a:t>
            </a:r>
            <a:r>
              <a:rPr lang="en-US" b="1" dirty="0">
                <a:solidFill>
                  <a:schemeClr val="bg1"/>
                </a:solidFill>
              </a:rPr>
              <a:t> </a:t>
            </a:r>
            <a:r>
              <a:rPr lang="en-US" b="1" dirty="0" err="1">
                <a:solidFill>
                  <a:schemeClr val="bg1"/>
                </a:solidFill>
              </a:rPr>
              <a:t>chuyện</a:t>
            </a:r>
            <a:r>
              <a:rPr lang="en-US" b="1" dirty="0" smtClean="0">
                <a:solidFill>
                  <a:schemeClr val="bg1"/>
                </a:solidFill>
              </a:rPr>
              <a:t>: thong </a:t>
            </a:r>
            <a:r>
              <a:rPr lang="en-US" b="1" dirty="0" err="1" smtClean="0">
                <a:solidFill>
                  <a:schemeClr val="bg1"/>
                </a:solidFill>
              </a:rPr>
              <a:t>thả</a:t>
            </a:r>
            <a:r>
              <a:rPr lang="en-US" b="1" dirty="0" smtClean="0">
                <a:solidFill>
                  <a:schemeClr val="bg1"/>
                </a:solidFill>
              </a:rPr>
              <a:t>, </a:t>
            </a:r>
            <a:r>
              <a:rPr lang="en-US" b="1" dirty="0" err="1" smtClean="0">
                <a:solidFill>
                  <a:schemeClr val="bg1"/>
                </a:solidFill>
              </a:rPr>
              <a:t>chậm</a:t>
            </a:r>
            <a:r>
              <a:rPr lang="en-US" b="1" dirty="0" smtClean="0">
                <a:solidFill>
                  <a:schemeClr val="bg1"/>
                </a:solidFill>
              </a:rPr>
              <a:t> </a:t>
            </a:r>
            <a:r>
              <a:rPr lang="en-US" b="1" dirty="0" err="1" smtClean="0">
                <a:solidFill>
                  <a:schemeClr val="bg1"/>
                </a:solidFill>
              </a:rPr>
              <a:t>rãi</a:t>
            </a:r>
            <a:endParaRPr lang="vi-VN" b="1" dirty="0">
              <a:solidFill>
                <a:schemeClr val="bg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0" y="499437"/>
            <a:ext cx="8839200" cy="6173998"/>
          </a:xfrm>
          <a:prstGeom prst="rect">
            <a:avLst/>
          </a:prstGeom>
          <a:noFill/>
          <a:ln w="9525">
            <a:noFill/>
            <a:miter lim="800000"/>
            <a:headEnd/>
            <a:tailEnd/>
          </a:ln>
        </p:spPr>
        <p:txBody>
          <a:bodyPr wrap="square">
            <a:spAutoFit/>
          </a:bodyPr>
          <a:lstStyle/>
          <a:p>
            <a:pPr marL="342900" indent="-342900"/>
            <a:r>
              <a:rPr lang="en-US" b="1" dirty="0"/>
              <a:t>    </a:t>
            </a:r>
            <a:endParaRPr lang="en-US" sz="1700" b="1" dirty="0"/>
          </a:p>
          <a:p>
            <a:pPr marL="342900" indent="-342900" algn="just">
              <a:lnSpc>
                <a:spcPct val="120000"/>
              </a:lnSpc>
            </a:pPr>
            <a:r>
              <a:rPr lang="en-US" sz="1700" b="1" dirty="0"/>
              <a:t>     </a:t>
            </a:r>
            <a:r>
              <a:rPr lang="en-US" sz="2200" b="1" dirty="0"/>
              <a:t>2. </a:t>
            </a:r>
            <a:r>
              <a:rPr lang="en-US" sz="2200" b="1" dirty="0" err="1"/>
              <a:t>Chỗ</a:t>
            </a:r>
            <a:r>
              <a:rPr lang="en-US" sz="2200" b="1" dirty="0"/>
              <a:t> </a:t>
            </a:r>
            <a:r>
              <a:rPr lang="en-US" sz="2200" b="1" dirty="0" err="1"/>
              <a:t>vui</a:t>
            </a:r>
            <a:r>
              <a:rPr lang="en-US" sz="2200" b="1" dirty="0"/>
              <a:t> </a:t>
            </a:r>
            <a:r>
              <a:rPr lang="en-US" sz="2200" b="1" dirty="0" err="1"/>
              <a:t>nhất</a:t>
            </a:r>
            <a:r>
              <a:rPr lang="en-US" sz="2200" b="1" dirty="0"/>
              <a:t> </a:t>
            </a:r>
            <a:r>
              <a:rPr lang="en-US" sz="2200" b="1" dirty="0" err="1"/>
              <a:t>là</a:t>
            </a:r>
            <a:r>
              <a:rPr lang="en-US" sz="2200" b="1" dirty="0"/>
              <a:t> </a:t>
            </a:r>
            <a:r>
              <a:rPr lang="en-US" sz="2200" b="1" dirty="0" err="1"/>
              <a:t>công</a:t>
            </a:r>
            <a:r>
              <a:rPr lang="en-US" sz="2200" b="1" dirty="0"/>
              <a:t> </a:t>
            </a:r>
            <a:r>
              <a:rPr lang="en-US" sz="2200" b="1" dirty="0" err="1"/>
              <a:t>viên</a:t>
            </a:r>
            <a:r>
              <a:rPr lang="en-US" sz="2200" b="1" dirty="0"/>
              <a:t>. Ở </a:t>
            </a:r>
            <a:r>
              <a:rPr lang="en-US" sz="2200" b="1" dirty="0" err="1"/>
              <a:t>đây</a:t>
            </a:r>
            <a:r>
              <a:rPr lang="en-US" sz="2200" b="1" dirty="0"/>
              <a:t>, </a:t>
            </a:r>
            <a:r>
              <a:rPr lang="en-US" sz="2200" b="1" dirty="0" err="1"/>
              <a:t>bên</a:t>
            </a:r>
            <a:r>
              <a:rPr lang="en-US" sz="2200" b="1" dirty="0"/>
              <a:t> </a:t>
            </a:r>
            <a:r>
              <a:rPr lang="en-US" sz="2200" b="1" dirty="0" err="1"/>
              <a:t>cạnh</a:t>
            </a:r>
            <a:r>
              <a:rPr lang="en-US" sz="2200" b="1" dirty="0"/>
              <a:t> </a:t>
            </a:r>
            <a:r>
              <a:rPr lang="en-US" sz="2200" b="1" dirty="0" err="1"/>
              <a:t>vườn</a:t>
            </a:r>
            <a:r>
              <a:rPr lang="en-US" sz="2200" b="1" dirty="0"/>
              <a:t> </a:t>
            </a:r>
            <a:r>
              <a:rPr lang="en-US" sz="2200" b="1" dirty="0" err="1"/>
              <a:t>hoa</a:t>
            </a:r>
            <a:r>
              <a:rPr lang="en-US" sz="2200" b="1" dirty="0"/>
              <a:t> </a:t>
            </a:r>
            <a:r>
              <a:rPr lang="en-US" sz="2200" b="1" dirty="0" err="1"/>
              <a:t>có</a:t>
            </a:r>
            <a:r>
              <a:rPr lang="en-US" sz="2200" b="1" dirty="0"/>
              <a:t> </a:t>
            </a:r>
            <a:r>
              <a:rPr lang="en-US" sz="2200" b="1" dirty="0" err="1"/>
              <a:t>cầu</a:t>
            </a:r>
            <a:r>
              <a:rPr lang="en-US" sz="2200" b="1" dirty="0"/>
              <a:t> </a:t>
            </a:r>
            <a:r>
              <a:rPr lang="en-US" sz="2200" b="1" dirty="0" err="1"/>
              <a:t>trượt</a:t>
            </a:r>
            <a:r>
              <a:rPr lang="en-US" sz="2200" b="1" dirty="0"/>
              <a:t>, </a:t>
            </a:r>
            <a:r>
              <a:rPr lang="en-US" sz="2200" b="1" dirty="0" err="1"/>
              <a:t>đu</a:t>
            </a:r>
            <a:r>
              <a:rPr lang="en-US" sz="2200" b="1" dirty="0"/>
              <a:t> quay, </a:t>
            </a:r>
            <a:r>
              <a:rPr lang="en-US" sz="2200" b="1" dirty="0" err="1"/>
              <a:t>có</a:t>
            </a:r>
            <a:r>
              <a:rPr lang="en-US" sz="2200" b="1" dirty="0"/>
              <a:t> </a:t>
            </a:r>
            <a:r>
              <a:rPr lang="en-US" sz="2200" b="1" dirty="0" err="1"/>
              <a:t>cả</a:t>
            </a:r>
            <a:r>
              <a:rPr lang="en-US" sz="2200" b="1" dirty="0"/>
              <a:t> </a:t>
            </a:r>
            <a:r>
              <a:rPr lang="en-US" sz="2200" b="1" dirty="0" err="1"/>
              <a:t>một</a:t>
            </a:r>
            <a:r>
              <a:rPr lang="en-US" sz="2200" b="1" dirty="0"/>
              <a:t> </a:t>
            </a:r>
            <a:r>
              <a:rPr lang="en-US" sz="2200" b="1" dirty="0" err="1"/>
              <a:t>cái</a:t>
            </a:r>
            <a:r>
              <a:rPr lang="en-US" sz="2200" b="1" dirty="0"/>
              <a:t> </a:t>
            </a:r>
            <a:r>
              <a:rPr lang="en-US" sz="2200" b="1" dirty="0" err="1"/>
              <a:t>hồ</a:t>
            </a:r>
            <a:r>
              <a:rPr lang="en-US" sz="2200" b="1" dirty="0"/>
              <a:t> </a:t>
            </a:r>
            <a:r>
              <a:rPr lang="en-US" sz="2200" b="1" dirty="0" err="1"/>
              <a:t>lớn</a:t>
            </a:r>
            <a:r>
              <a:rPr lang="en-US" sz="2200" b="1" dirty="0"/>
              <a:t>. </a:t>
            </a:r>
            <a:r>
              <a:rPr lang="fr-FR" sz="2200" b="1" dirty="0" err="1"/>
              <a:t>Mến</a:t>
            </a:r>
            <a:r>
              <a:rPr lang="fr-FR" sz="2200" b="1" dirty="0"/>
              <a:t> </a:t>
            </a:r>
            <a:r>
              <a:rPr lang="fr-FR" sz="2200" b="1" dirty="0" err="1"/>
              <a:t>rất</a:t>
            </a:r>
            <a:r>
              <a:rPr lang="fr-FR" sz="2200" b="1" dirty="0"/>
              <a:t> </a:t>
            </a:r>
            <a:r>
              <a:rPr lang="fr-FR" sz="2200" b="1" dirty="0" err="1"/>
              <a:t>thích</a:t>
            </a:r>
            <a:r>
              <a:rPr lang="fr-FR" sz="2200" b="1" dirty="0"/>
              <a:t> </a:t>
            </a:r>
            <a:r>
              <a:rPr lang="fr-FR" sz="2200" b="1" dirty="0" err="1"/>
              <a:t>chơi</a:t>
            </a:r>
            <a:r>
              <a:rPr lang="fr-FR" sz="2200" b="1" dirty="0"/>
              <a:t> ở </a:t>
            </a:r>
            <a:r>
              <a:rPr lang="fr-FR" sz="2200" b="1" dirty="0" err="1"/>
              <a:t>ven</a:t>
            </a:r>
            <a:r>
              <a:rPr lang="fr-FR" sz="2200" b="1" dirty="0"/>
              <a:t> </a:t>
            </a:r>
            <a:r>
              <a:rPr lang="fr-FR" sz="2200" b="1" dirty="0" err="1"/>
              <a:t>hồ</a:t>
            </a:r>
            <a:r>
              <a:rPr lang="fr-FR" sz="2200" b="1" dirty="0"/>
              <a:t>. </a:t>
            </a:r>
            <a:r>
              <a:rPr lang="fr-FR" sz="2200" b="1" dirty="0" err="1"/>
              <a:t>Hồ</a:t>
            </a:r>
            <a:r>
              <a:rPr lang="fr-FR" sz="2200" b="1" dirty="0"/>
              <a:t> </a:t>
            </a:r>
            <a:r>
              <a:rPr lang="fr-FR" sz="2200" b="1" dirty="0" err="1"/>
              <a:t>này</a:t>
            </a:r>
            <a:r>
              <a:rPr lang="fr-FR" sz="2200" b="1" dirty="0"/>
              <a:t> </a:t>
            </a:r>
            <a:r>
              <a:rPr lang="fr-FR" sz="2200" b="1" dirty="0" err="1"/>
              <a:t>rộng</a:t>
            </a:r>
            <a:r>
              <a:rPr lang="fr-FR" sz="2200" b="1" dirty="0"/>
              <a:t> </a:t>
            </a:r>
            <a:r>
              <a:rPr lang="fr-FR" sz="2200" b="1" dirty="0" err="1"/>
              <a:t>hơn</a:t>
            </a:r>
            <a:r>
              <a:rPr lang="fr-FR" sz="2200" b="1" dirty="0"/>
              <a:t> </a:t>
            </a:r>
            <a:r>
              <a:rPr lang="fr-FR" sz="2200" b="1" dirty="0" err="1"/>
              <a:t>cái</a:t>
            </a:r>
            <a:r>
              <a:rPr lang="fr-FR" sz="2200" b="1" dirty="0"/>
              <a:t> </a:t>
            </a:r>
            <a:r>
              <a:rPr lang="fr-FR" sz="2200" b="1" dirty="0" err="1"/>
              <a:t>đầm</a:t>
            </a:r>
            <a:r>
              <a:rPr lang="fr-FR" sz="2200" b="1" dirty="0"/>
              <a:t> ở </a:t>
            </a:r>
            <a:r>
              <a:rPr lang="fr-FR" sz="2200" b="1" dirty="0" err="1"/>
              <a:t>làng</a:t>
            </a:r>
            <a:r>
              <a:rPr lang="fr-FR" sz="2200" b="1" dirty="0"/>
              <a:t> </a:t>
            </a:r>
            <a:r>
              <a:rPr lang="fr-FR" sz="2200" b="1" dirty="0" err="1"/>
              <a:t>của</a:t>
            </a:r>
            <a:r>
              <a:rPr lang="fr-FR" sz="2200" b="1" dirty="0"/>
              <a:t> </a:t>
            </a:r>
            <a:r>
              <a:rPr lang="fr-FR" sz="2200" b="1" dirty="0" err="1" smtClean="0"/>
              <a:t>Mến</a:t>
            </a:r>
            <a:r>
              <a:rPr lang="fr-FR" sz="2200" b="1" dirty="0" smtClean="0"/>
              <a:t> </a:t>
            </a:r>
            <a:r>
              <a:rPr lang="fr-FR" sz="2200" b="1" dirty="0" err="1"/>
              <a:t>nhưng</a:t>
            </a:r>
            <a:r>
              <a:rPr lang="fr-FR" sz="2200" b="1" dirty="0"/>
              <a:t> </a:t>
            </a:r>
            <a:r>
              <a:rPr lang="fr-FR" sz="2200" b="1" dirty="0" err="1"/>
              <a:t>không</a:t>
            </a:r>
            <a:r>
              <a:rPr lang="fr-FR" sz="2200" b="1" dirty="0"/>
              <a:t> </a:t>
            </a:r>
            <a:r>
              <a:rPr lang="fr-FR" sz="2200" b="1" dirty="0" err="1"/>
              <a:t>trồng</a:t>
            </a:r>
            <a:r>
              <a:rPr lang="fr-FR" sz="2200" b="1" dirty="0"/>
              <a:t> sen. </a:t>
            </a:r>
            <a:r>
              <a:rPr lang="fr-FR" sz="2200" b="1" dirty="0" err="1"/>
              <a:t>Nhìn</a:t>
            </a:r>
            <a:r>
              <a:rPr lang="fr-FR" sz="2200" b="1" dirty="0"/>
              <a:t> </a:t>
            </a:r>
            <a:r>
              <a:rPr lang="fr-FR" sz="2200" b="1" dirty="0" err="1"/>
              <a:t>mặt</a:t>
            </a:r>
            <a:r>
              <a:rPr lang="fr-FR" sz="2200" b="1" dirty="0"/>
              <a:t> </a:t>
            </a:r>
            <a:r>
              <a:rPr lang="fr-FR" sz="2200" b="1" dirty="0" err="1"/>
              <a:t>hồ</a:t>
            </a:r>
            <a:r>
              <a:rPr lang="fr-FR" sz="2200" b="1" dirty="0"/>
              <a:t> </a:t>
            </a:r>
            <a:r>
              <a:rPr lang="fr-FR" sz="2200" b="1" dirty="0" err="1"/>
              <a:t>sóng</a:t>
            </a:r>
            <a:r>
              <a:rPr lang="fr-FR" sz="2200" b="1" dirty="0"/>
              <a:t> </a:t>
            </a:r>
            <a:r>
              <a:rPr lang="fr-FR" sz="2200" b="1" dirty="0" err="1"/>
              <a:t>gợn</a:t>
            </a:r>
            <a:r>
              <a:rPr lang="fr-FR" sz="2200" b="1" dirty="0"/>
              <a:t> </a:t>
            </a:r>
            <a:r>
              <a:rPr lang="fr-FR" sz="2200" b="1" dirty="0" err="1"/>
              <a:t>lăn</a:t>
            </a:r>
            <a:r>
              <a:rPr lang="fr-FR" sz="2200" b="1" dirty="0"/>
              <a:t> </a:t>
            </a:r>
            <a:r>
              <a:rPr lang="fr-FR" sz="2200" b="1" dirty="0" err="1"/>
              <a:t>tăn</a:t>
            </a:r>
            <a:r>
              <a:rPr lang="fr-FR" sz="2200" b="1" dirty="0"/>
              <a:t>, </a:t>
            </a:r>
            <a:r>
              <a:rPr lang="fr-FR" sz="2200" b="1" dirty="0" err="1"/>
              <a:t>hai</a:t>
            </a:r>
            <a:r>
              <a:rPr lang="fr-FR" sz="2200" b="1" dirty="0"/>
              <a:t> </a:t>
            </a:r>
            <a:r>
              <a:rPr lang="fr-FR" sz="2200" b="1" dirty="0" err="1"/>
              <a:t>đứa</a:t>
            </a:r>
            <a:r>
              <a:rPr lang="fr-FR" sz="2200" b="1" dirty="0"/>
              <a:t> </a:t>
            </a:r>
            <a:r>
              <a:rPr lang="fr-FR" sz="2200" b="1" dirty="0" err="1"/>
              <a:t>nhắc</a:t>
            </a:r>
            <a:r>
              <a:rPr lang="fr-FR" sz="2200" b="1" dirty="0"/>
              <a:t> </a:t>
            </a:r>
            <a:r>
              <a:rPr lang="fr-FR" sz="2200" b="1" dirty="0" err="1"/>
              <a:t>lại</a:t>
            </a:r>
            <a:r>
              <a:rPr lang="fr-FR" sz="2200" b="1" dirty="0"/>
              <a:t> </a:t>
            </a:r>
            <a:r>
              <a:rPr lang="fr-FR" sz="2200" b="1" dirty="0" err="1"/>
              <a:t>chuyện</a:t>
            </a:r>
            <a:r>
              <a:rPr lang="fr-FR" sz="2200" b="1" dirty="0"/>
              <a:t> </a:t>
            </a:r>
            <a:r>
              <a:rPr lang="fr-FR" sz="2200" b="1" dirty="0" err="1"/>
              <a:t>hồi</a:t>
            </a:r>
            <a:r>
              <a:rPr lang="fr-FR" sz="2200" b="1" dirty="0"/>
              <a:t> </a:t>
            </a:r>
            <a:r>
              <a:rPr lang="fr-FR" sz="2200" b="1" dirty="0" err="1"/>
              <a:t>nào</a:t>
            </a:r>
            <a:r>
              <a:rPr lang="fr-FR" sz="2200" b="1" dirty="0"/>
              <a:t> </a:t>
            </a:r>
            <a:r>
              <a:rPr lang="fr-FR" sz="2200" b="1" dirty="0" err="1"/>
              <a:t>bơi</a:t>
            </a:r>
            <a:r>
              <a:rPr lang="fr-FR" sz="2200" b="1" dirty="0"/>
              <a:t> </a:t>
            </a:r>
            <a:r>
              <a:rPr lang="fr-FR" sz="2200" b="1" dirty="0" err="1"/>
              <a:t>thuyền</a:t>
            </a:r>
            <a:r>
              <a:rPr lang="fr-FR" sz="2200" b="1" dirty="0"/>
              <a:t> </a:t>
            </a:r>
            <a:r>
              <a:rPr lang="fr-FR" sz="2200" b="1" dirty="0" err="1"/>
              <a:t>thúng</a:t>
            </a:r>
            <a:r>
              <a:rPr lang="fr-FR" sz="2200" b="1" dirty="0"/>
              <a:t> ra </a:t>
            </a:r>
            <a:r>
              <a:rPr lang="fr-FR" sz="2200" b="1" dirty="0" err="1"/>
              <a:t>giữa</a:t>
            </a:r>
            <a:r>
              <a:rPr lang="fr-FR" sz="2200" b="1" dirty="0"/>
              <a:t> </a:t>
            </a:r>
            <a:r>
              <a:rPr lang="fr-FR" sz="2200" b="1" dirty="0" err="1"/>
              <a:t>đầm</a:t>
            </a:r>
            <a:r>
              <a:rPr lang="fr-FR" sz="2200" b="1" dirty="0"/>
              <a:t> </a:t>
            </a:r>
            <a:r>
              <a:rPr lang="fr-FR" sz="2200" b="1" dirty="0" err="1"/>
              <a:t>hái</a:t>
            </a:r>
            <a:r>
              <a:rPr lang="fr-FR" sz="2200" b="1" dirty="0"/>
              <a:t> </a:t>
            </a:r>
            <a:r>
              <a:rPr lang="fr-FR" sz="2200" b="1" dirty="0" err="1"/>
              <a:t>hoa</a:t>
            </a:r>
            <a:r>
              <a:rPr lang="fr-FR" sz="2200" b="1" dirty="0"/>
              <a:t>. </a:t>
            </a:r>
            <a:r>
              <a:rPr lang="fr-FR" sz="2200" b="1" dirty="0" err="1"/>
              <a:t>Đang</a:t>
            </a:r>
            <a:r>
              <a:rPr lang="fr-FR" sz="2200" b="1" dirty="0"/>
              <a:t> </a:t>
            </a:r>
            <a:r>
              <a:rPr lang="fr-FR" sz="2200" b="1" dirty="0" err="1"/>
              <a:t>mải</a:t>
            </a:r>
            <a:r>
              <a:rPr lang="fr-FR" sz="2200" b="1" dirty="0"/>
              <a:t> </a:t>
            </a:r>
            <a:r>
              <a:rPr lang="fr-FR" sz="2200" b="1" dirty="0" err="1"/>
              <a:t>chuyện</a:t>
            </a:r>
            <a:r>
              <a:rPr lang="fr-FR" sz="2200" b="1" dirty="0"/>
              <a:t>, </a:t>
            </a:r>
            <a:r>
              <a:rPr lang="fr-FR" sz="2200" b="1" dirty="0" err="1"/>
              <a:t>bỗng</a:t>
            </a:r>
            <a:r>
              <a:rPr lang="fr-FR" sz="2200" b="1" dirty="0"/>
              <a:t> </a:t>
            </a:r>
            <a:r>
              <a:rPr lang="fr-FR" sz="2200" b="1" dirty="0" err="1"/>
              <a:t>các</a:t>
            </a:r>
            <a:r>
              <a:rPr lang="fr-FR" sz="2200" b="1" dirty="0"/>
              <a:t> </a:t>
            </a:r>
            <a:r>
              <a:rPr lang="fr-FR" sz="2200" b="1" dirty="0" err="1"/>
              <a:t>em</a:t>
            </a:r>
            <a:r>
              <a:rPr lang="fr-FR" sz="2200" b="1" dirty="0"/>
              <a:t> </a:t>
            </a:r>
            <a:r>
              <a:rPr lang="fr-FR" sz="2200" b="1" dirty="0" err="1"/>
              <a:t>nghe</a:t>
            </a:r>
            <a:r>
              <a:rPr lang="fr-FR" sz="2200" b="1" dirty="0"/>
              <a:t> </a:t>
            </a:r>
            <a:r>
              <a:rPr lang="fr-FR" sz="2200" b="1" dirty="0" err="1"/>
              <a:t>thấy</a:t>
            </a:r>
            <a:r>
              <a:rPr lang="fr-FR" sz="2200" b="1" dirty="0"/>
              <a:t> </a:t>
            </a:r>
            <a:r>
              <a:rPr lang="fr-FR" sz="2200" b="1" dirty="0" err="1"/>
              <a:t>tiếng</a:t>
            </a:r>
            <a:r>
              <a:rPr lang="fr-FR" sz="2200" b="1" dirty="0"/>
              <a:t> </a:t>
            </a:r>
            <a:r>
              <a:rPr lang="fr-FR" sz="2200" b="1" dirty="0" err="1"/>
              <a:t>kêu</a:t>
            </a:r>
            <a:r>
              <a:rPr lang="fr-FR" sz="2200" b="1" dirty="0"/>
              <a:t> </a:t>
            </a:r>
            <a:r>
              <a:rPr lang="fr-FR" sz="2200" b="1" dirty="0" err="1"/>
              <a:t>cứu</a:t>
            </a:r>
            <a:r>
              <a:rPr lang="fr-FR" sz="2200" b="1" dirty="0"/>
              <a:t> </a:t>
            </a:r>
            <a:r>
              <a:rPr lang="fr-FR" sz="2200" b="1" dirty="0" err="1"/>
              <a:t>thất</a:t>
            </a:r>
            <a:r>
              <a:rPr lang="fr-FR" sz="2200" b="1" dirty="0"/>
              <a:t> </a:t>
            </a:r>
            <a:r>
              <a:rPr lang="fr-FR" sz="2200" b="1" dirty="0" err="1" smtClean="0"/>
              <a:t>thanh</a:t>
            </a:r>
            <a:r>
              <a:rPr lang="fr-FR" sz="2200" b="1" dirty="0" smtClean="0"/>
              <a:t>:</a:t>
            </a:r>
            <a:endParaRPr lang="fr-FR" sz="2200" b="1" dirty="0"/>
          </a:p>
          <a:p>
            <a:pPr marL="342900" indent="-342900" algn="just">
              <a:lnSpc>
                <a:spcPct val="120000"/>
              </a:lnSpc>
            </a:pPr>
            <a:r>
              <a:rPr lang="fr-FR" sz="2200" b="1" dirty="0"/>
              <a:t>        - </a:t>
            </a:r>
            <a:r>
              <a:rPr lang="fr-FR" sz="2200" b="1" dirty="0" err="1"/>
              <a:t>Cứu</a:t>
            </a:r>
            <a:r>
              <a:rPr lang="fr-FR" sz="2200" b="1" dirty="0"/>
              <a:t> </a:t>
            </a:r>
            <a:r>
              <a:rPr lang="fr-FR" sz="2200" b="1" dirty="0" err="1"/>
              <a:t>với</a:t>
            </a:r>
            <a:r>
              <a:rPr lang="fr-FR" sz="2200" b="1" dirty="0"/>
              <a:t> !</a:t>
            </a:r>
          </a:p>
          <a:p>
            <a:pPr marL="342900" indent="-342900" algn="just">
              <a:lnSpc>
                <a:spcPct val="120000"/>
              </a:lnSpc>
            </a:pPr>
            <a:r>
              <a:rPr lang="fr-FR" sz="2200" b="1" dirty="0" smtClean="0"/>
              <a:t>     </a:t>
            </a:r>
            <a:r>
              <a:rPr lang="fr-FR" sz="2200" b="1" dirty="0" err="1" smtClean="0"/>
              <a:t>Thành</a:t>
            </a:r>
            <a:r>
              <a:rPr lang="fr-FR" sz="2200" b="1" dirty="0" smtClean="0"/>
              <a:t> </a:t>
            </a:r>
            <a:r>
              <a:rPr lang="fr-FR" sz="2200" b="1" dirty="0" err="1"/>
              <a:t>chưa</a:t>
            </a:r>
            <a:r>
              <a:rPr lang="fr-FR" sz="2200" b="1" dirty="0"/>
              <a:t> </a:t>
            </a:r>
            <a:r>
              <a:rPr lang="fr-FR" sz="2200" b="1" dirty="0" err="1"/>
              <a:t>kịp</a:t>
            </a:r>
            <a:r>
              <a:rPr lang="fr-FR" sz="2200" b="1" dirty="0"/>
              <a:t> </a:t>
            </a:r>
            <a:r>
              <a:rPr lang="fr-FR" sz="2200" b="1" dirty="0" err="1"/>
              <a:t>hiểu</a:t>
            </a:r>
            <a:r>
              <a:rPr lang="fr-FR" sz="2200" b="1" dirty="0"/>
              <a:t> </a:t>
            </a:r>
            <a:r>
              <a:rPr lang="fr-FR" sz="2200" b="1" dirty="0" err="1"/>
              <a:t>chuyện</a:t>
            </a:r>
            <a:r>
              <a:rPr lang="fr-FR" sz="2200" b="1" dirty="0"/>
              <a:t> </a:t>
            </a:r>
            <a:r>
              <a:rPr lang="fr-FR" sz="2200" b="1" dirty="0" err="1"/>
              <a:t>gì</a:t>
            </a:r>
            <a:r>
              <a:rPr lang="fr-FR" sz="2200" b="1" dirty="0"/>
              <a:t> </a:t>
            </a:r>
            <a:r>
              <a:rPr lang="fr-FR" sz="2200" b="1" dirty="0" err="1"/>
              <a:t>đã</a:t>
            </a:r>
            <a:r>
              <a:rPr lang="fr-FR" sz="2200" b="1" dirty="0"/>
              <a:t> </a:t>
            </a:r>
            <a:r>
              <a:rPr lang="fr-FR" sz="2200" b="1" dirty="0" err="1"/>
              <a:t>thấy</a:t>
            </a:r>
            <a:r>
              <a:rPr lang="fr-FR" sz="2200" b="1" dirty="0"/>
              <a:t> </a:t>
            </a:r>
            <a:r>
              <a:rPr lang="fr-FR" sz="2200" b="1" dirty="0" err="1"/>
              <a:t>Mến</a:t>
            </a:r>
            <a:r>
              <a:rPr lang="fr-FR" sz="2200" b="1" dirty="0"/>
              <a:t> lao </a:t>
            </a:r>
            <a:r>
              <a:rPr lang="fr-FR" sz="2200" b="1" dirty="0" err="1"/>
              <a:t>xuống</a:t>
            </a:r>
            <a:r>
              <a:rPr lang="fr-FR" sz="2200" b="1" dirty="0"/>
              <a:t> </a:t>
            </a:r>
            <a:r>
              <a:rPr lang="fr-FR" sz="2200" b="1" dirty="0" err="1"/>
              <a:t>nước</a:t>
            </a:r>
            <a:r>
              <a:rPr lang="fr-FR" sz="2200" b="1" dirty="0"/>
              <a:t>. </a:t>
            </a:r>
            <a:r>
              <a:rPr lang="fr-FR" sz="2200" b="1" dirty="0" err="1"/>
              <a:t>Giữa</a:t>
            </a:r>
            <a:r>
              <a:rPr lang="fr-FR" sz="2200" b="1" dirty="0"/>
              <a:t> </a:t>
            </a:r>
            <a:r>
              <a:rPr lang="fr-FR" sz="2200" b="1" dirty="0" err="1"/>
              <a:t>hồ</a:t>
            </a:r>
            <a:r>
              <a:rPr lang="fr-FR" sz="2200" b="1" dirty="0"/>
              <a:t>, </a:t>
            </a:r>
            <a:r>
              <a:rPr lang="fr-FR" sz="2200" b="1" dirty="0" err="1"/>
              <a:t>một</a:t>
            </a:r>
            <a:r>
              <a:rPr lang="fr-FR" sz="2200" b="1" dirty="0"/>
              <a:t> </a:t>
            </a:r>
            <a:r>
              <a:rPr lang="fr-FR" sz="2200" b="1" dirty="0" err="1"/>
              <a:t>cậu</a:t>
            </a:r>
            <a:r>
              <a:rPr lang="fr-FR" sz="2200" b="1" dirty="0"/>
              <a:t> bé </a:t>
            </a:r>
            <a:r>
              <a:rPr lang="fr-FR" sz="2200" b="1" dirty="0" err="1"/>
              <a:t>đang</a:t>
            </a:r>
            <a:r>
              <a:rPr lang="fr-FR" sz="2200" b="1" dirty="0"/>
              <a:t> </a:t>
            </a:r>
            <a:r>
              <a:rPr lang="fr-FR" sz="2200" b="1" dirty="0" err="1"/>
              <a:t>vùng</a:t>
            </a:r>
            <a:r>
              <a:rPr lang="fr-FR" sz="2200" b="1" dirty="0"/>
              <a:t> </a:t>
            </a:r>
            <a:r>
              <a:rPr lang="fr-FR" sz="2200" b="1" dirty="0" err="1"/>
              <a:t>vẫy</a:t>
            </a:r>
            <a:r>
              <a:rPr lang="fr-FR" sz="2200" b="1" dirty="0"/>
              <a:t> </a:t>
            </a:r>
            <a:r>
              <a:rPr lang="fr-FR" sz="2200" b="1" dirty="0" err="1"/>
              <a:t>tuyệt</a:t>
            </a:r>
            <a:r>
              <a:rPr lang="fr-FR" sz="2200" b="1" dirty="0"/>
              <a:t> </a:t>
            </a:r>
            <a:r>
              <a:rPr lang="fr-FR" sz="2200" b="1" dirty="0" err="1"/>
              <a:t>vọng</a:t>
            </a:r>
            <a:r>
              <a:rPr lang="fr-FR" sz="2200" b="1" dirty="0"/>
              <a:t>. </a:t>
            </a:r>
            <a:r>
              <a:rPr lang="fr-FR" sz="2200" b="1" dirty="0" err="1"/>
              <a:t>Trên</a:t>
            </a:r>
            <a:r>
              <a:rPr lang="fr-FR" sz="2200" b="1" dirty="0"/>
              <a:t> </a:t>
            </a:r>
            <a:r>
              <a:rPr lang="fr-FR" sz="2200" b="1" dirty="0" err="1"/>
              <a:t>bờ</a:t>
            </a:r>
            <a:r>
              <a:rPr lang="fr-FR" sz="2200" b="1" dirty="0"/>
              <a:t>, </a:t>
            </a:r>
            <a:r>
              <a:rPr lang="fr-FR" sz="2200" b="1" dirty="0" err="1"/>
              <a:t>mấy</a:t>
            </a:r>
            <a:r>
              <a:rPr lang="fr-FR" sz="2200" b="1" dirty="0"/>
              <a:t> </a:t>
            </a:r>
            <a:r>
              <a:rPr lang="fr-FR" sz="2200" b="1" dirty="0" err="1"/>
              <a:t>chú</a:t>
            </a:r>
            <a:r>
              <a:rPr lang="fr-FR" sz="2200" b="1" dirty="0"/>
              <a:t> bé </a:t>
            </a:r>
            <a:r>
              <a:rPr lang="fr-FR" sz="2200" b="1" dirty="0" err="1"/>
              <a:t>ướt</a:t>
            </a:r>
            <a:r>
              <a:rPr lang="fr-FR" sz="2200" b="1" dirty="0"/>
              <a:t> </a:t>
            </a:r>
            <a:r>
              <a:rPr lang="fr-FR" sz="2200" b="1" dirty="0" err="1"/>
              <a:t>lướt</a:t>
            </a:r>
            <a:r>
              <a:rPr lang="fr-FR" sz="2200" b="1" dirty="0"/>
              <a:t> </a:t>
            </a:r>
            <a:r>
              <a:rPr lang="fr-FR" sz="2200" b="1" dirty="0" err="1"/>
              <a:t>thướt</a:t>
            </a:r>
            <a:r>
              <a:rPr lang="fr-FR" sz="2200" b="1" dirty="0"/>
              <a:t> </a:t>
            </a:r>
            <a:r>
              <a:rPr lang="fr-FR" sz="2200" b="1" dirty="0" err="1"/>
              <a:t>hốt</a:t>
            </a:r>
            <a:r>
              <a:rPr lang="fr-FR" sz="2200" b="1" dirty="0"/>
              <a:t> </a:t>
            </a:r>
            <a:r>
              <a:rPr lang="fr-FR" sz="2200" b="1" dirty="0" err="1"/>
              <a:t>hoảng</a:t>
            </a:r>
            <a:r>
              <a:rPr lang="fr-FR" sz="2200" b="1" dirty="0"/>
              <a:t> </a:t>
            </a:r>
            <a:r>
              <a:rPr lang="fr-FR" sz="2200" b="1" dirty="0" err="1"/>
              <a:t>kêu</a:t>
            </a:r>
            <a:r>
              <a:rPr lang="fr-FR" sz="2200" b="1" dirty="0"/>
              <a:t> la.</a:t>
            </a:r>
          </a:p>
          <a:p>
            <a:pPr marL="342900" indent="-342900" algn="just">
              <a:lnSpc>
                <a:spcPct val="120000"/>
              </a:lnSpc>
            </a:pPr>
            <a:r>
              <a:rPr lang="fr-FR" sz="2200" b="1" dirty="0" smtClean="0"/>
              <a:t>     </a:t>
            </a:r>
            <a:r>
              <a:rPr lang="fr-FR" sz="2200" b="1" dirty="0" err="1" smtClean="0"/>
              <a:t>Mến</a:t>
            </a:r>
            <a:r>
              <a:rPr lang="fr-FR" sz="2200" b="1" dirty="0" smtClean="0"/>
              <a:t> </a:t>
            </a:r>
            <a:r>
              <a:rPr lang="fr-FR" sz="2200" b="1" dirty="0" err="1"/>
              <a:t>bơi</a:t>
            </a:r>
            <a:r>
              <a:rPr lang="fr-FR" sz="2200" b="1" dirty="0"/>
              <a:t> </a:t>
            </a:r>
            <a:r>
              <a:rPr lang="fr-FR" sz="2200" b="1" dirty="0" err="1"/>
              <a:t>rất</a:t>
            </a:r>
            <a:r>
              <a:rPr lang="fr-FR" sz="2200" b="1" dirty="0"/>
              <a:t> </a:t>
            </a:r>
            <a:r>
              <a:rPr lang="fr-FR" sz="2200" b="1" dirty="0" err="1"/>
              <a:t>nhanh</a:t>
            </a:r>
            <a:r>
              <a:rPr lang="fr-FR" sz="2200" b="1" dirty="0"/>
              <a:t>. </a:t>
            </a:r>
            <a:r>
              <a:rPr lang="fr-FR" sz="2200" b="1" dirty="0" err="1"/>
              <a:t>Chỉ</a:t>
            </a:r>
            <a:r>
              <a:rPr lang="fr-FR" sz="2200" b="1" dirty="0"/>
              <a:t> </a:t>
            </a:r>
            <a:r>
              <a:rPr lang="fr-FR" sz="2200" b="1" dirty="0" err="1"/>
              <a:t>một</a:t>
            </a:r>
            <a:r>
              <a:rPr lang="fr-FR" sz="2200" b="1" dirty="0"/>
              <a:t> </a:t>
            </a:r>
            <a:r>
              <a:rPr lang="fr-FR" sz="2200" b="1" dirty="0" err="1"/>
              <a:t>loáng</a:t>
            </a:r>
            <a:r>
              <a:rPr lang="fr-FR" sz="2200" b="1" dirty="0"/>
              <a:t>, </a:t>
            </a:r>
            <a:r>
              <a:rPr lang="fr-FR" sz="2200" b="1" dirty="0" err="1"/>
              <a:t>em</a:t>
            </a:r>
            <a:r>
              <a:rPr lang="fr-FR" sz="2200" b="1" dirty="0"/>
              <a:t> </a:t>
            </a:r>
            <a:r>
              <a:rPr lang="fr-FR" sz="2200" b="1" dirty="0" err="1"/>
              <a:t>đã</a:t>
            </a:r>
            <a:r>
              <a:rPr lang="fr-FR" sz="2200" b="1" dirty="0"/>
              <a:t> </a:t>
            </a:r>
            <a:r>
              <a:rPr lang="fr-FR" sz="2200" b="1" dirty="0" err="1"/>
              <a:t>đến</a:t>
            </a:r>
            <a:r>
              <a:rPr lang="fr-FR" sz="2200" b="1" dirty="0"/>
              <a:t> </a:t>
            </a:r>
            <a:r>
              <a:rPr lang="fr-FR" sz="2200" b="1" dirty="0" err="1"/>
              <a:t>bên</a:t>
            </a:r>
            <a:r>
              <a:rPr lang="fr-FR" sz="2200" b="1" dirty="0"/>
              <a:t> </a:t>
            </a:r>
            <a:r>
              <a:rPr lang="fr-FR" sz="2200" b="1" dirty="0" err="1"/>
              <a:t>cậu</a:t>
            </a:r>
            <a:r>
              <a:rPr lang="fr-FR" sz="2200" b="1" dirty="0"/>
              <a:t> bé, </a:t>
            </a:r>
            <a:r>
              <a:rPr lang="fr-FR" sz="2200" b="1" dirty="0" err="1"/>
              <a:t>khéo</a:t>
            </a:r>
            <a:r>
              <a:rPr lang="fr-FR" sz="2200" b="1" dirty="0"/>
              <a:t> </a:t>
            </a:r>
            <a:r>
              <a:rPr lang="fr-FR" sz="2200" b="1" dirty="0" err="1"/>
              <a:t>léo</a:t>
            </a:r>
            <a:r>
              <a:rPr lang="fr-FR" sz="2200" b="1" dirty="0"/>
              <a:t> </a:t>
            </a:r>
            <a:r>
              <a:rPr lang="fr-FR" sz="2200" b="1" dirty="0" err="1"/>
              <a:t>túm</a:t>
            </a:r>
            <a:r>
              <a:rPr lang="fr-FR" sz="2200" b="1" dirty="0"/>
              <a:t> </a:t>
            </a:r>
            <a:r>
              <a:rPr lang="fr-FR" sz="2200" b="1" dirty="0" err="1"/>
              <a:t>được</a:t>
            </a:r>
            <a:r>
              <a:rPr lang="fr-FR" sz="2200" b="1" dirty="0"/>
              <a:t> </a:t>
            </a:r>
            <a:r>
              <a:rPr lang="fr-FR" sz="2200" b="1" dirty="0" err="1"/>
              <a:t>tóc</a:t>
            </a:r>
            <a:r>
              <a:rPr lang="fr-FR" sz="2200" b="1" dirty="0"/>
              <a:t> </a:t>
            </a:r>
            <a:r>
              <a:rPr lang="fr-FR" sz="2200" b="1" dirty="0" err="1"/>
              <a:t>cậu</a:t>
            </a:r>
            <a:r>
              <a:rPr lang="fr-FR" sz="2200" b="1" dirty="0"/>
              <a:t>, </a:t>
            </a:r>
            <a:r>
              <a:rPr lang="fr-FR" sz="2200" b="1" dirty="0" err="1"/>
              <a:t>đưa</a:t>
            </a:r>
            <a:r>
              <a:rPr lang="fr-FR" sz="2200" b="1" dirty="0"/>
              <a:t> </a:t>
            </a:r>
            <a:r>
              <a:rPr lang="fr-FR" sz="2200" b="1" dirty="0" err="1"/>
              <a:t>vào</a:t>
            </a:r>
            <a:r>
              <a:rPr lang="fr-FR" sz="2200" b="1" dirty="0"/>
              <a:t> </a:t>
            </a:r>
            <a:r>
              <a:rPr lang="fr-FR" sz="2200" b="1" dirty="0" err="1"/>
              <a:t>bờ</a:t>
            </a:r>
            <a:r>
              <a:rPr lang="fr-FR" sz="2200" b="1" dirty="0"/>
              <a:t>.</a:t>
            </a:r>
          </a:p>
          <a:p>
            <a:pPr marL="342900" indent="-342900"/>
            <a:r>
              <a:rPr lang="fr-FR" sz="1700" b="1" dirty="0"/>
              <a:t>      </a:t>
            </a:r>
          </a:p>
          <a:p>
            <a:pPr marL="342900" indent="-342900"/>
            <a:r>
              <a:rPr lang="fr-FR" sz="1700" b="1" dirty="0" smtClean="0"/>
              <a:t>	</a:t>
            </a:r>
            <a:endParaRPr lang="en-US" dirty="0"/>
          </a:p>
        </p:txBody>
      </p:sp>
      <p:sp>
        <p:nvSpPr>
          <p:cNvPr id="3" name="Line 29"/>
          <p:cNvSpPr>
            <a:spLocks noChangeShapeType="1"/>
          </p:cNvSpPr>
          <p:nvPr/>
        </p:nvSpPr>
        <p:spPr bwMode="auto">
          <a:xfrm flipH="1">
            <a:off x="2590800" y="1676400"/>
            <a:ext cx="152400" cy="381000"/>
          </a:xfrm>
          <a:prstGeom prst="line">
            <a:avLst/>
          </a:prstGeom>
          <a:noFill/>
          <a:ln w="57150">
            <a:solidFill>
              <a:srgbClr val="FF0000"/>
            </a:solidFill>
            <a:round/>
            <a:headEnd/>
            <a:tailEnd/>
          </a:ln>
        </p:spPr>
        <p:txBody>
          <a:bodyPr/>
          <a:lstStyle/>
          <a:p>
            <a:endParaRPr lang="vi-VN"/>
          </a:p>
        </p:txBody>
      </p:sp>
      <p:sp>
        <p:nvSpPr>
          <p:cNvPr id="4" name="Line 29"/>
          <p:cNvSpPr>
            <a:spLocks noChangeShapeType="1"/>
          </p:cNvSpPr>
          <p:nvPr/>
        </p:nvSpPr>
        <p:spPr bwMode="auto">
          <a:xfrm flipH="1">
            <a:off x="7696200" y="1600200"/>
            <a:ext cx="152400" cy="381000"/>
          </a:xfrm>
          <a:prstGeom prst="line">
            <a:avLst/>
          </a:prstGeom>
          <a:noFill/>
          <a:ln w="57150">
            <a:solidFill>
              <a:srgbClr val="FF0000"/>
            </a:solidFill>
            <a:round/>
            <a:headEnd/>
            <a:tailEnd/>
          </a:ln>
        </p:spPr>
        <p:txBody>
          <a:bodyPr/>
          <a:lstStyle/>
          <a:p>
            <a:endParaRPr lang="vi-VN"/>
          </a:p>
        </p:txBody>
      </p:sp>
      <p:sp>
        <p:nvSpPr>
          <p:cNvPr id="5" name="Line 29"/>
          <p:cNvSpPr>
            <a:spLocks noChangeShapeType="1"/>
          </p:cNvSpPr>
          <p:nvPr/>
        </p:nvSpPr>
        <p:spPr bwMode="auto">
          <a:xfrm flipH="1">
            <a:off x="3048000" y="2438400"/>
            <a:ext cx="152400" cy="381000"/>
          </a:xfrm>
          <a:prstGeom prst="line">
            <a:avLst/>
          </a:prstGeom>
          <a:noFill/>
          <a:ln w="57150">
            <a:solidFill>
              <a:srgbClr val="FF0000"/>
            </a:solidFill>
            <a:round/>
            <a:headEnd/>
            <a:tailEnd/>
          </a:ln>
        </p:spPr>
        <p:txBody>
          <a:bodyPr/>
          <a:lstStyle/>
          <a:p>
            <a:endParaRPr lang="vi-VN"/>
          </a:p>
        </p:txBody>
      </p:sp>
      <p:sp>
        <p:nvSpPr>
          <p:cNvPr id="6" name="Line 29"/>
          <p:cNvSpPr>
            <a:spLocks noChangeShapeType="1"/>
          </p:cNvSpPr>
          <p:nvPr/>
        </p:nvSpPr>
        <p:spPr bwMode="auto">
          <a:xfrm flipH="1">
            <a:off x="7467600" y="2438400"/>
            <a:ext cx="152400" cy="381000"/>
          </a:xfrm>
          <a:prstGeom prst="line">
            <a:avLst/>
          </a:prstGeom>
          <a:noFill/>
          <a:ln w="57150">
            <a:solidFill>
              <a:srgbClr val="FF0000"/>
            </a:solidFill>
            <a:round/>
            <a:headEnd/>
            <a:tailEnd/>
          </a:ln>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5&quot;/&gt;&lt;/object&gt;&lt;object type=&quot;3&quot; unique_id=&quot;10005&quot;&gt;&lt;property id=&quot;20148&quot; value=&quot;5&quot;/&gt;&lt;property id=&quot;20300&quot; value=&quot;Slide 2&quot;/&gt;&lt;property id=&quot;20307&quot; value=&quot;276&quot;/&gt;&lt;/object&gt;&lt;object type=&quot;3&quot; unique_id=&quot;10006&quot;&gt;&lt;property id=&quot;20148&quot; value=&quot;5&quot;/&gt;&lt;property id=&quot;20300&quot; value=&quot;Slide 3&quot;/&gt;&lt;property id=&quot;20307&quot; value=&quot;256&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2&quot;/&gt;&lt;/object&gt;&lt;object type=&quot;3&quot; unique_id=&quot;10010&quot;&gt;&lt;property id=&quot;20148&quot; value=&quot;5&quot;/&gt;&lt;property id=&quot;20300&quot; value=&quot;Slide 10&quot;/&gt;&lt;property id=&quot;20307&quot; value=&quot;265&quot;/&gt;&lt;/object&gt;&lt;object type=&quot;3&quot; unique_id=&quot;10011&quot;&gt;&lt;property id=&quot;20148&quot; value=&quot;5&quot;/&gt;&lt;property id=&quot;20300&quot; value=&quot;Slide 6&quot;/&gt;&lt;property id=&quot;20307&quot; value=&quot;272&quot;/&gt;&lt;/object&gt;&lt;object type=&quot;3&quot; unique_id=&quot;10012&quot;&gt;&lt;property id=&quot;20148&quot; value=&quot;5&quot;/&gt;&lt;property id=&quot;20300&quot; value=&quot;Slide 19&quot;/&gt;&lt;property id=&quot;20307&quot; value=&quot;277&quot;/&gt;&lt;/object&gt;&lt;object type=&quot;3&quot; unique_id=&quot;10057&quot;&gt;&lt;property id=&quot;20148&quot; value=&quot;5&quot;/&gt;&lt;property id=&quot;20300&quot; value=&quot;Slide 4&quot;/&gt;&lt;property id=&quot;20307&quot; value=&quot;278&quot;/&gt;&lt;/object&gt;&lt;object type=&quot;3&quot; unique_id=&quot;10166&quot;&gt;&lt;property id=&quot;20148&quot; value=&quot;5&quot;/&gt;&lt;property id=&quot;20300&quot; value=&quot;Slide 11&quot;/&gt;&lt;property id=&quot;20307&quot; value=&quot;279&quot;/&gt;&lt;/object&gt;&lt;object type=&quot;3&quot; unique_id=&quot;10362&quot;&gt;&lt;property id=&quot;20148&quot; value=&quot;5&quot;/&gt;&lt;property id=&quot;20300&quot; value=&quot;Slide 12&quot;/&gt;&lt;property id=&quot;20307&quot; value=&quot;280&quot;/&gt;&lt;/object&gt;&lt;object type=&quot;3&quot; unique_id=&quot;10363&quot;&gt;&lt;property id=&quot;20148&quot; value=&quot;5&quot;/&gt;&lt;property id=&quot;20300&quot; value=&quot;Slide 13&quot;/&gt;&lt;property id=&quot;20307&quot; value=&quot;281&quot;/&gt;&lt;/object&gt;&lt;object type=&quot;3&quot; unique_id=&quot;10424&quot;&gt;&lt;property id=&quot;20148&quot; value=&quot;5&quot;/&gt;&lt;property id=&quot;20300&quot; value=&quot;Slide 14&quot;/&gt;&lt;property id=&quot;20307&quot; value=&quot;282&quot;/&gt;&lt;/object&gt;&lt;object type=&quot;3&quot; unique_id=&quot;10473&quot;&gt;&lt;property id=&quot;20148&quot; value=&quot;5&quot;/&gt;&lt;property id=&quot;20300&quot; value=&quot;Slide 15&quot;/&gt;&lt;property id=&quot;20307&quot; value=&quot;283&quot;/&gt;&lt;/object&gt;&lt;object type=&quot;3&quot; unique_id=&quot;10542&quot;&gt;&lt;property id=&quot;20148&quot; value=&quot;5&quot;/&gt;&lt;property id=&quot;20300&quot; value=&quot;Slide 17&quot;/&gt;&lt;property id=&quot;20307&quot; value=&quot;284&quot;/&gt;&lt;/object&gt;&lt;object type=&quot;3&quot; unique_id=&quot;10639&quot;&gt;&lt;property id=&quot;20148&quot; value=&quot;5&quot;/&gt;&lt;property id=&quot;20300&quot; value=&quot;Slide 20&quot;/&gt;&lt;property id=&quot;20307&quot; value=&quot;286&quot;/&gt;&lt;/object&gt;&lt;object type=&quot;3&quot; unique_id=&quot;10640&quot;&gt;&lt;property id=&quot;20148&quot; value=&quot;5&quot;/&gt;&lt;property id=&quot;20300&quot; value=&quot;Slide 18&quot;/&gt;&lt;property id=&quot;20307&quot; value=&quot;287&quot;/&gt;&lt;/object&gt;&lt;object type=&quot;3&quot; unique_id=&quot;11060&quot;&gt;&lt;property id=&quot;20148&quot; value=&quot;5&quot;/&gt;&lt;property id=&quot;20300&quot; value=&quot;Slide 16&quot;/&gt;&lt;property id=&quot;20307&quot; value=&quot;289&quot;/&gt;&lt;/object&gt;&lt;object type=&quot;3&quot; unique_id=&quot;11061&quot;&gt;&lt;property id=&quot;20148&quot; value=&quot;5&quot;/&gt;&lt;property id=&quot;20300&quot; value=&quot;Slide 7&quot;/&gt;&lt;property id=&quot;20307&quot; value=&quot;29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1679</TotalTime>
  <Words>1130</Words>
  <Application>Microsoft Office PowerPoint</Application>
  <PresentationFormat>On-screen Show (4:3)</PresentationFormat>
  <Paragraphs>79</Paragraphs>
  <Slides>21</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ĐÔI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DAK LAK</dc:creator>
  <cp:lastModifiedBy>admin</cp:lastModifiedBy>
  <cp:revision>223</cp:revision>
  <cp:lastPrinted>1601-01-01T00:00:00Z</cp:lastPrinted>
  <dcterms:created xsi:type="dcterms:W3CDTF">2009-12-24T14:17:45Z</dcterms:created>
  <dcterms:modified xsi:type="dcterms:W3CDTF">2021-02-25T08:40:35Z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