
<file path=[Content_Types].xml><?xml version="1.0" encoding="utf-8"?>
<Types xmlns="http://schemas.openxmlformats.org/package/2006/content-types">
  <Default Extension="bin" ContentType="audio/unknown"/>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90" r:id="rId2"/>
    <p:sldId id="279" r:id="rId3"/>
    <p:sldId id="282" r:id="rId4"/>
    <p:sldId id="283" r:id="rId5"/>
    <p:sldId id="284" r:id="rId6"/>
    <p:sldId id="260" r:id="rId7"/>
    <p:sldId id="259" r:id="rId8"/>
    <p:sldId id="258" r:id="rId9"/>
    <p:sldId id="281" r:id="rId10"/>
    <p:sldId id="257" r:id="rId11"/>
    <p:sldId id="261" r:id="rId12"/>
    <p:sldId id="262" r:id="rId13"/>
    <p:sldId id="270" r:id="rId14"/>
    <p:sldId id="285" r:id="rId15"/>
    <p:sldId id="286" r:id="rId16"/>
    <p:sldId id="287" r:id="rId17"/>
    <p:sldId id="267" r:id="rId18"/>
    <p:sldId id="288" r:id="rId19"/>
    <p:sldId id="289" r:id="rId20"/>
    <p:sldId id="263" r:id="rId21"/>
    <p:sldId id="271" r:id="rId22"/>
    <p:sldId id="272" r:id="rId23"/>
    <p:sldId id="273" r:id="rId24"/>
    <p:sldId id="274" r:id="rId25"/>
    <p:sldId id="275" r:id="rId26"/>
    <p:sldId id="276" r:id="rId27"/>
    <p:sldId id="277" r:id="rId28"/>
    <p:sldId id="268" r:id="rId29"/>
    <p:sldId id="264" r:id="rId30"/>
    <p:sldId id="266" r:id="rId31"/>
    <p:sldId id="269" r:id="rId32"/>
    <p:sldId id="26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64"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53A5FD-7C60-4F99-A824-BAC4539B070E}" type="datetimeFigureOut">
              <a:rPr lang="en-US" smtClean="0"/>
              <a:pPr/>
              <a:t>3/4/2021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17C27-A2AF-4F70-B068-05B92FD888F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53A5FD-7C60-4F99-A824-BAC4539B070E}" type="datetimeFigureOut">
              <a:rPr lang="en-US" smtClean="0"/>
              <a:pPr/>
              <a:t>3/4/2021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17C27-A2AF-4F70-B068-05B92FD888F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53A5FD-7C60-4F99-A824-BAC4539B070E}" type="datetimeFigureOut">
              <a:rPr lang="en-US" smtClean="0"/>
              <a:pPr/>
              <a:t>3/4/2021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17C27-A2AF-4F70-B068-05B92FD888F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53A5FD-7C60-4F99-A824-BAC4539B070E}" type="datetimeFigureOut">
              <a:rPr lang="en-US" smtClean="0"/>
              <a:pPr/>
              <a:t>3/4/2021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17C27-A2AF-4F70-B068-05B92FD888F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53A5FD-7C60-4F99-A824-BAC4539B070E}" type="datetimeFigureOut">
              <a:rPr lang="en-US" smtClean="0"/>
              <a:pPr/>
              <a:t>3/4/2021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17C27-A2AF-4F70-B068-05B92FD888F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53A5FD-7C60-4F99-A824-BAC4539B070E}" type="datetimeFigureOut">
              <a:rPr lang="en-US" smtClean="0"/>
              <a:pPr/>
              <a:t>3/4/2021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F17C27-A2AF-4F70-B068-05B92FD888F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53A5FD-7C60-4F99-A824-BAC4539B070E}" type="datetimeFigureOut">
              <a:rPr lang="en-US" smtClean="0"/>
              <a:pPr/>
              <a:t>3/4/2021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F17C27-A2AF-4F70-B068-05B92FD888F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53A5FD-7C60-4F99-A824-BAC4539B070E}" type="datetimeFigureOut">
              <a:rPr lang="en-US" smtClean="0"/>
              <a:pPr/>
              <a:t>3/4/2021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F17C27-A2AF-4F70-B068-05B92FD888F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53A5FD-7C60-4F99-A824-BAC4539B070E}" type="datetimeFigureOut">
              <a:rPr lang="en-US" smtClean="0"/>
              <a:pPr/>
              <a:t>3/4/2021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F17C27-A2AF-4F70-B068-05B92FD888F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53A5FD-7C60-4F99-A824-BAC4539B070E}" type="datetimeFigureOut">
              <a:rPr lang="en-US" smtClean="0"/>
              <a:pPr/>
              <a:t>3/4/2021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F17C27-A2AF-4F70-B068-05B92FD888F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53A5FD-7C60-4F99-A824-BAC4539B070E}" type="datetimeFigureOut">
              <a:rPr lang="en-US" smtClean="0"/>
              <a:pPr/>
              <a:t>3/4/2021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F17C27-A2AF-4F70-B068-05B92FD888F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53A5FD-7C60-4F99-A824-BAC4539B070E}" type="datetimeFigureOut">
              <a:rPr lang="en-US" smtClean="0"/>
              <a:pPr/>
              <a:t>3/4/2021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F17C27-A2AF-4F70-B068-05B92FD888F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0.pn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audio" Target="../media/audio2.bin"/><Relationship Id="rId7" Type="http://schemas.openxmlformats.org/officeDocument/2006/relationships/image" Target="../media/image3.gif"/><Relationship Id="rId2" Type="http://schemas.openxmlformats.org/officeDocument/2006/relationships/audio" Target="../media/audio1.bin"/><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audio" Target="../media/audio4.bin"/><Relationship Id="rId4" Type="http://schemas.openxmlformats.org/officeDocument/2006/relationships/audio" Target="../media/audio3.bin"/></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audio" Target="file:///E:\Nh&#7919;ng%20B&#224;i%20H&#225;t%20V&#7873;%20M&#249;a%20Thu%20D&#224;nh%20Cho%20Thi&#7871;u%20Nhi%20Hay%20-%20Nhac.vn.mp3"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audio" Target="file:///C:\Users\HP\Downloads\Red-Nose-Reindeer-Nhac-Khong-Loi.mp3" TargetMode="Externa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p:cNvPicPr>
          <p:nvPr/>
        </p:nvPicPr>
        <p:blipFill>
          <a:blip r:embed="rId2">
            <a:extLst>
              <a:ext uri="{28A0092B-C50C-407E-A947-70E740481C1C}">
                <a14:useLocalDpi xmlns:a14="http://schemas.microsoft.com/office/drawing/2010/main" val="0"/>
              </a:ext>
            </a:extLst>
          </a:blip>
          <a:srcRect b="907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4"/>
          <p:cNvSpPr txBox="1">
            <a:spLocks noChangeArrowheads="1"/>
          </p:cNvSpPr>
          <p:nvPr/>
        </p:nvSpPr>
        <p:spPr bwMode="auto">
          <a:xfrm>
            <a:off x="539750" y="1978025"/>
            <a:ext cx="80645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500" b="1" dirty="0" err="1">
                <a:solidFill>
                  <a:srgbClr val="FF0000"/>
                </a:solidFill>
              </a:rPr>
              <a:t>Chào</a:t>
            </a:r>
            <a:r>
              <a:rPr lang="en-US" sz="4500" b="1" dirty="0">
                <a:solidFill>
                  <a:srgbClr val="FF0000"/>
                </a:solidFill>
              </a:rPr>
              <a:t> </a:t>
            </a:r>
            <a:r>
              <a:rPr lang="en-US" sz="4500" b="1" dirty="0" err="1">
                <a:solidFill>
                  <a:srgbClr val="FF0000"/>
                </a:solidFill>
              </a:rPr>
              <a:t>mừng</a:t>
            </a:r>
            <a:r>
              <a:rPr lang="en-US" sz="4500" b="1" dirty="0">
                <a:solidFill>
                  <a:srgbClr val="FF0000"/>
                </a:solidFill>
              </a:rPr>
              <a:t> </a:t>
            </a:r>
            <a:r>
              <a:rPr lang="en-US" sz="4500" b="1" dirty="0" err="1">
                <a:solidFill>
                  <a:srgbClr val="FF0000"/>
                </a:solidFill>
              </a:rPr>
              <a:t>các</a:t>
            </a:r>
            <a:r>
              <a:rPr lang="en-US" sz="4500" b="1" dirty="0">
                <a:solidFill>
                  <a:srgbClr val="FF0000"/>
                </a:solidFill>
              </a:rPr>
              <a:t> con </a:t>
            </a:r>
            <a:r>
              <a:rPr lang="en-US" sz="4500" b="1" dirty="0" err="1">
                <a:solidFill>
                  <a:srgbClr val="FF0000"/>
                </a:solidFill>
              </a:rPr>
              <a:t>lớp</a:t>
            </a:r>
            <a:r>
              <a:rPr lang="en-US" sz="4500" b="1" dirty="0">
                <a:solidFill>
                  <a:srgbClr val="FF0000"/>
                </a:solidFill>
              </a:rPr>
              <a:t> </a:t>
            </a:r>
            <a:r>
              <a:rPr lang="en-US" sz="4500" b="1" dirty="0" smtClean="0">
                <a:solidFill>
                  <a:srgbClr val="FF0000"/>
                </a:solidFill>
              </a:rPr>
              <a:t>3                   </a:t>
            </a:r>
            <a:r>
              <a:rPr lang="en-US" sz="4500" b="1" dirty="0" err="1">
                <a:solidFill>
                  <a:srgbClr val="FF0000"/>
                </a:solidFill>
              </a:rPr>
              <a:t>đến</a:t>
            </a:r>
            <a:r>
              <a:rPr lang="en-US" sz="4500" b="1" dirty="0">
                <a:solidFill>
                  <a:srgbClr val="FF0000"/>
                </a:solidFill>
              </a:rPr>
              <a:t> </a:t>
            </a:r>
            <a:r>
              <a:rPr lang="en-US" sz="4500" b="1" dirty="0" err="1">
                <a:solidFill>
                  <a:srgbClr val="FF0000"/>
                </a:solidFill>
              </a:rPr>
              <a:t>với</a:t>
            </a:r>
            <a:r>
              <a:rPr lang="en-US" sz="4500" b="1" dirty="0">
                <a:solidFill>
                  <a:srgbClr val="FF0000"/>
                </a:solidFill>
              </a:rPr>
              <a:t> </a:t>
            </a:r>
            <a:r>
              <a:rPr lang="en-US" sz="4500" b="1" dirty="0" err="1">
                <a:solidFill>
                  <a:srgbClr val="FF0000"/>
                </a:solidFill>
              </a:rPr>
              <a:t>tiết</a:t>
            </a:r>
            <a:r>
              <a:rPr lang="en-US" sz="4500" b="1" dirty="0">
                <a:solidFill>
                  <a:srgbClr val="FF0000"/>
                </a:solidFill>
              </a:rPr>
              <a:t> </a:t>
            </a:r>
            <a:r>
              <a:rPr lang="en-US" sz="4500" b="1" dirty="0" err="1" smtClean="0">
                <a:solidFill>
                  <a:srgbClr val="FF0000"/>
                </a:solidFill>
              </a:rPr>
              <a:t>Mĩ</a:t>
            </a:r>
            <a:r>
              <a:rPr lang="en-US" sz="4500" b="1" dirty="0" smtClean="0">
                <a:solidFill>
                  <a:srgbClr val="FF0000"/>
                </a:solidFill>
              </a:rPr>
              <a:t> </a:t>
            </a:r>
            <a:r>
              <a:rPr lang="en-US" sz="4500" b="1" dirty="0" err="1" smtClean="0">
                <a:solidFill>
                  <a:srgbClr val="FF0000"/>
                </a:solidFill>
              </a:rPr>
              <a:t>thuật</a:t>
            </a:r>
            <a:endParaRPr lang="en-US" sz="4500" b="1" dirty="0">
              <a:solidFill>
                <a:srgbClr val="FF0000"/>
              </a:solidFill>
            </a:endParaRPr>
          </a:p>
        </p:txBody>
      </p:sp>
      <p:sp>
        <p:nvSpPr>
          <p:cNvPr id="8196" name="TextBox 6"/>
          <p:cNvSpPr txBox="1">
            <a:spLocks noChangeArrowheads="1"/>
          </p:cNvSpPr>
          <p:nvPr/>
        </p:nvSpPr>
        <p:spPr bwMode="auto">
          <a:xfrm>
            <a:off x="1173163" y="1069975"/>
            <a:ext cx="7127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solidFill>
                  <a:srgbClr val="002060"/>
                </a:solidFill>
                <a:latin typeface="Times New Roman" pitchFamily="18" charset="0"/>
                <a:cs typeface="Times New Roman" pitchFamily="18" charset="0"/>
              </a:rPr>
              <a:t>TR</a:t>
            </a:r>
            <a:r>
              <a:rPr lang="vi-VN" sz="3200" b="1">
                <a:solidFill>
                  <a:srgbClr val="002060"/>
                </a:solidFill>
                <a:latin typeface="Times New Roman" pitchFamily="18" charset="0"/>
                <a:cs typeface="Times New Roman" pitchFamily="18" charset="0"/>
              </a:rPr>
              <a:t>ƯỜNG</a:t>
            </a:r>
            <a:r>
              <a:rPr lang="en-US" sz="3200" b="1">
                <a:solidFill>
                  <a:srgbClr val="002060"/>
                </a:solidFill>
                <a:latin typeface="Times New Roman" pitchFamily="18" charset="0"/>
                <a:cs typeface="Times New Roman" pitchFamily="18" charset="0"/>
              </a:rPr>
              <a:t> TIỂU HỌC ĐOÀN KẾT</a:t>
            </a:r>
          </a:p>
        </p:txBody>
      </p:sp>
    </p:spTree>
    <p:extLst>
      <p:ext uri="{BB962C8B-B14F-4D97-AF65-F5344CB8AC3E}">
        <p14:creationId xmlns:p14="http://schemas.microsoft.com/office/powerpoint/2010/main" val="24062740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4" name="Rectangle 3"/>
          <p:cNvSpPr/>
          <p:nvPr/>
        </p:nvSpPr>
        <p:spPr>
          <a:xfrm>
            <a:off x="1676400" y="2286000"/>
            <a:ext cx="5969199" cy="1754326"/>
          </a:xfrm>
          <a:prstGeom prst="rect">
            <a:avLst/>
          </a:prstGeom>
          <a:noFill/>
        </p:spPr>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solidFill>
                  <a:srgbClr val="C00000"/>
                </a:solidFill>
                <a:effectLst>
                  <a:reflection blurRad="6350" stA="60000" endA="900" endPos="58000" dir="5400000" sy="-100000" algn="bl" rotWithShape="0"/>
                </a:effectLst>
                <a:latin typeface="Times New Roman" pitchFamily="18" charset="0"/>
                <a:cs typeface="Times New Roman" pitchFamily="18" charset="0"/>
              </a:rPr>
              <a:t>CHỦ ĐỀ 6</a:t>
            </a:r>
          </a:p>
          <a:p>
            <a:pPr algn="ctr"/>
            <a:r>
              <a:rPr lang="en-US" sz="5400" b="1" dirty="0" smtClean="0">
                <a:ln w="10541" cmpd="sng">
                  <a:solidFill>
                    <a:schemeClr val="accent1">
                      <a:shade val="88000"/>
                      <a:satMod val="110000"/>
                    </a:schemeClr>
                  </a:solidFill>
                  <a:prstDash val="solid"/>
                </a:ln>
                <a:solidFill>
                  <a:srgbClr val="C00000"/>
                </a:solidFill>
                <a:effectLst>
                  <a:reflection blurRad="6350" stA="60000" endA="900" endPos="58000" dir="5400000" sy="-100000" algn="bl" rotWithShape="0"/>
                </a:effectLst>
                <a:latin typeface="Times New Roman" pitchFamily="18" charset="0"/>
                <a:cs typeface="Times New Roman" pitchFamily="18" charset="0"/>
              </a:rPr>
              <a:t>BỐN MÙA ( Tiết 3)</a:t>
            </a:r>
            <a:endParaRPr lang="en-US" sz="5400" b="1" cap="none" spc="0" dirty="0">
              <a:ln w="10541" cmpd="sng">
                <a:solidFill>
                  <a:schemeClr val="accent1">
                    <a:shade val="88000"/>
                    <a:satMod val="110000"/>
                  </a:schemeClr>
                </a:solidFill>
                <a:prstDash val="solid"/>
              </a:ln>
              <a:solidFill>
                <a:srgbClr val="C00000"/>
              </a:solidFill>
              <a:effectLst>
                <a:reflection blurRad="6350" stA="60000" endA="900" endPos="58000" dir="5400000" sy="-100000" algn="bl" rotWithShape="0"/>
              </a:effectLst>
              <a:latin typeface="Times New Roman" pitchFamily="18" charset="0"/>
              <a:cs typeface="Times New Roman" pitchFamily="18"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1"/>
                                          </p:val>
                                        </p:tav>
                                        <p:tav tm="100000">
                                          <p:val>
                                            <p:strVal val="#ppt_x"/>
                                          </p:val>
                                        </p:tav>
                                      </p:tavLst>
                                    </p:anim>
                                    <p:anim calcmode="lin" valueType="num">
                                      <p:cBhvr>
                                        <p:cTn id="9"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09600" y="1371600"/>
            <a:ext cx="7772400" cy="1754326"/>
          </a:xfrm>
          <a:prstGeom prst="rect">
            <a:avLst/>
          </a:prstGeom>
          <a:noFill/>
        </p:spPr>
        <p:txBody>
          <a:bodyPr wrap="square" rtlCol="0">
            <a:spAutoFit/>
          </a:bodyPr>
          <a:lstStyle/>
          <a:p>
            <a:pPr algn="just">
              <a:buFont typeface="Arial" pitchFamily="34" charset="0"/>
              <a:buChar char="•"/>
            </a:pPr>
            <a:r>
              <a:rPr lang="en-US" sz="3600" b="1" dirty="0" smtClean="0">
                <a:solidFill>
                  <a:schemeClr val="tx2">
                    <a:lumMod val="50000"/>
                  </a:schemeClr>
                </a:solidFill>
                <a:latin typeface="Times New Roman" pitchFamily="18" charset="0"/>
                <a:cs typeface="Times New Roman" pitchFamily="18" charset="0"/>
              </a:rPr>
              <a:t> </a:t>
            </a:r>
            <a:r>
              <a:rPr lang="en-US" sz="3600" b="1" dirty="0" smtClean="0">
                <a:solidFill>
                  <a:srgbClr val="C00000"/>
                </a:solidFill>
                <a:latin typeface="Times New Roman" pitchFamily="18" charset="0"/>
                <a:cs typeface="Times New Roman" pitchFamily="18" charset="0"/>
              </a:rPr>
              <a:t>Tiết 1</a:t>
            </a:r>
            <a:r>
              <a:rPr lang="en-US" sz="3600" b="1" dirty="0" smtClean="0">
                <a:solidFill>
                  <a:schemeClr val="tx2">
                    <a:lumMod val="50000"/>
                  </a:schemeClr>
                </a:solidFill>
                <a:latin typeface="Times New Roman" pitchFamily="18" charset="0"/>
                <a:cs typeface="Times New Roman" pitchFamily="18" charset="0"/>
              </a:rPr>
              <a:t>: Thầy và các em đã cùng nhau tìm hiểu đặt điểm của các mùa trong năm, và tạo sản phẩm cá nhân.</a:t>
            </a:r>
            <a:endParaRPr lang="en-US" sz="3600" b="1" dirty="0">
              <a:solidFill>
                <a:schemeClr val="tx2">
                  <a:lumMod val="50000"/>
                </a:schemeClr>
              </a:solidFill>
              <a:latin typeface="Times New Roman" pitchFamily="18" charset="0"/>
              <a:cs typeface="Times New Roman" pitchFamily="18" charset="0"/>
            </a:endParaRPr>
          </a:p>
        </p:txBody>
      </p:sp>
      <p:sp>
        <p:nvSpPr>
          <p:cNvPr id="5" name="TextBox 4"/>
          <p:cNvSpPr txBox="1"/>
          <p:nvPr/>
        </p:nvSpPr>
        <p:spPr>
          <a:xfrm>
            <a:off x="609600" y="3505200"/>
            <a:ext cx="7620000" cy="1200329"/>
          </a:xfrm>
          <a:prstGeom prst="rect">
            <a:avLst/>
          </a:prstGeom>
          <a:noFill/>
        </p:spPr>
        <p:txBody>
          <a:bodyPr wrap="square" rtlCol="0">
            <a:spAutoFit/>
          </a:bodyPr>
          <a:lstStyle/>
          <a:p>
            <a:pPr algn="just">
              <a:buFont typeface="Arial" pitchFamily="34" charset="0"/>
              <a:buChar char="•"/>
            </a:pPr>
            <a:r>
              <a:rPr lang="en-US" sz="3600" b="1" dirty="0" smtClean="0">
                <a:solidFill>
                  <a:schemeClr val="tx2">
                    <a:lumMod val="50000"/>
                  </a:schemeClr>
                </a:solidFill>
                <a:latin typeface="Times New Roman" pitchFamily="18" charset="0"/>
                <a:cs typeface="Times New Roman" pitchFamily="18" charset="0"/>
              </a:rPr>
              <a:t> </a:t>
            </a:r>
            <a:r>
              <a:rPr lang="en-US" sz="3600" b="1" dirty="0" smtClean="0">
                <a:solidFill>
                  <a:srgbClr val="C00000"/>
                </a:solidFill>
                <a:latin typeface="Times New Roman" pitchFamily="18" charset="0"/>
                <a:cs typeface="Times New Roman" pitchFamily="18" charset="0"/>
              </a:rPr>
              <a:t>Tiết 2</a:t>
            </a:r>
            <a:r>
              <a:rPr lang="en-US" sz="3600" b="1" dirty="0" smtClean="0">
                <a:solidFill>
                  <a:schemeClr val="tx2">
                    <a:lumMod val="50000"/>
                  </a:schemeClr>
                </a:solidFill>
                <a:latin typeface="Times New Roman" pitchFamily="18" charset="0"/>
                <a:cs typeface="Times New Roman" pitchFamily="18" charset="0"/>
              </a:rPr>
              <a:t>: Từ sản phẩm cá nhân các em đã tạo được sản phẩm nhóm.</a:t>
            </a:r>
            <a:endParaRPr lang="en-US" sz="3600" b="1" dirty="0">
              <a:solidFill>
                <a:schemeClr val="tx2">
                  <a:lumMod val="50000"/>
                </a:schemeClr>
              </a:solidFill>
              <a:latin typeface="Times New Roman" pitchFamily="18" charset="0"/>
              <a:cs typeface="Times New Roman" pitchFamily="18"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229600" cy="1143000"/>
          </a:xfrm>
          <a:noFill/>
        </p:spPr>
        <p:txBody>
          <a:bodyPr>
            <a:normAutofit/>
          </a:bodyPr>
          <a:lstStyle/>
          <a:p>
            <a:r>
              <a:rPr lang="en-US" sz="4000" b="1" u="sng" dirty="0" smtClean="0">
                <a:solidFill>
                  <a:srgbClr val="C00000"/>
                </a:solidFill>
                <a:latin typeface="Times New Roman" pitchFamily="18" charset="0"/>
                <a:cs typeface="Times New Roman" pitchFamily="18" charset="0"/>
              </a:rPr>
              <a:t>TIẾT 3</a:t>
            </a:r>
            <a:endParaRPr lang="en-US" sz="4000" b="1" u="sng" dirty="0">
              <a:solidFill>
                <a:srgbClr val="C00000"/>
              </a:solidFill>
              <a:latin typeface="Times New Roman" pitchFamily="18" charset="0"/>
              <a:cs typeface="Times New Roman" pitchFamily="18" charset="0"/>
            </a:endParaRPr>
          </a:p>
        </p:txBody>
      </p:sp>
      <p:sp>
        <p:nvSpPr>
          <p:cNvPr id="4" name="Rectangle 3"/>
          <p:cNvSpPr/>
          <p:nvPr/>
        </p:nvSpPr>
        <p:spPr>
          <a:xfrm>
            <a:off x="609600" y="1676400"/>
            <a:ext cx="8001000" cy="1446550"/>
          </a:xfrm>
          <a:prstGeom prst="rect">
            <a:avLst/>
          </a:prstGeom>
          <a:noFill/>
          <a:ln>
            <a:noFill/>
          </a:ln>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400" b="1" cap="none" spc="0" dirty="0" smtClean="0">
                <a:ln w="11430"/>
                <a:solidFill>
                  <a:schemeClr val="accent1">
                    <a:lumMod val="75000"/>
                  </a:schemeClr>
                </a:solidFill>
                <a:effectLst>
                  <a:outerShdw blurRad="50800" dist="38100" dir="18900000" algn="bl" rotWithShape="0">
                    <a:prstClr val="black">
                      <a:alpha val="40000"/>
                    </a:prstClr>
                  </a:outerShdw>
                </a:effectLst>
                <a:latin typeface="Times New Roman" pitchFamily="18" charset="0"/>
                <a:cs typeface="Times New Roman" pitchFamily="18" charset="0"/>
              </a:rPr>
              <a:t>IV. TRƯNG BÀY, GIỚI THIỆU VÀ ĐÁNH GIÁ SẢN PHẨM</a:t>
            </a:r>
            <a:endParaRPr lang="en-US" sz="4400" b="1" cap="none" spc="0" dirty="0">
              <a:ln w="11430"/>
              <a:solidFill>
                <a:schemeClr val="accent1">
                  <a:lumMod val="75000"/>
                </a:schemeClr>
              </a:solidFill>
              <a:effectLst>
                <a:outerShdw blurRad="50800" dist="38100" dir="18900000" algn="bl" rotWithShape="0">
                  <a:prstClr val="black">
                    <a:alpha val="40000"/>
                  </a:prstClr>
                </a:outerShdw>
              </a:effectLst>
            </a:endParaRPr>
          </a:p>
        </p:txBody>
      </p:sp>
      <p:pic>
        <p:nvPicPr>
          <p:cNvPr id="6" name="Picture 5" descr="tranh-tuong-truong-mam-non-da-nang-12.jpg"/>
          <p:cNvPicPr>
            <a:picLocks noChangeAspect="1"/>
          </p:cNvPicPr>
          <p:nvPr/>
        </p:nvPicPr>
        <p:blipFill>
          <a:blip r:embed="rId3" cstate="print"/>
          <a:stretch>
            <a:fillRect/>
          </a:stretch>
        </p:blipFill>
        <p:spPr>
          <a:xfrm>
            <a:off x="4495800" y="3505200"/>
            <a:ext cx="3212592" cy="22504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57200" y="1295400"/>
            <a:ext cx="4343400" cy="433388"/>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smtClean="0">
                <a:ln>
                  <a:noFill/>
                </a:ln>
                <a:solidFill>
                  <a:srgbClr val="3333CC"/>
                </a:solidFill>
                <a:effectLst/>
                <a:uLnTx/>
                <a:uFillTx/>
                <a:latin typeface="Times New Roman" pitchFamily="18" charset="0"/>
                <a:ea typeface="+mj-ea"/>
                <a:cs typeface="+mj-cs"/>
              </a:rPr>
              <a:t>1. </a:t>
            </a:r>
            <a:r>
              <a:rPr kumimoji="0" lang="en-US" sz="2400" b="1" i="0" u="none" strike="noStrike" kern="1200" cap="none" spc="0" normalizeH="0" baseline="0" noProof="0" smtClean="0">
                <a:ln>
                  <a:noFill/>
                </a:ln>
                <a:solidFill>
                  <a:srgbClr val="3333CC"/>
                </a:solidFill>
                <a:effectLst/>
                <a:uLnTx/>
                <a:uFillTx/>
                <a:latin typeface="Times New Roman" pitchFamily="18" charset="0"/>
                <a:ea typeface="+mj-ea"/>
                <a:cs typeface="Times New Roman" pitchFamily="18" charset="0"/>
              </a:rPr>
              <a:t>Tìm hiểu</a:t>
            </a:r>
            <a:endParaRPr kumimoji="0" lang="en-US" sz="2400" b="1" i="0" u="sng" strike="noStrike" kern="1200" cap="none" spc="0" normalizeH="0" baseline="0" noProof="0" smtClean="0">
              <a:ln>
                <a:noFill/>
              </a:ln>
              <a:solidFill>
                <a:srgbClr val="3333CC"/>
              </a:solidFill>
              <a:effectLst/>
              <a:uLnTx/>
              <a:uFillTx/>
              <a:latin typeface="Times New Roman" pitchFamily="18" charset="0"/>
              <a:ea typeface="+mj-ea"/>
              <a:cs typeface="Times New Roman" pitchFamily="18" charset="0"/>
            </a:endParaRPr>
          </a:p>
        </p:txBody>
      </p:sp>
      <p:sp>
        <p:nvSpPr>
          <p:cNvPr id="5" name="Rectangle 3"/>
          <p:cNvSpPr txBox="1">
            <a:spLocks noChangeArrowheads="1"/>
          </p:cNvSpPr>
          <p:nvPr/>
        </p:nvSpPr>
        <p:spPr>
          <a:xfrm>
            <a:off x="228600" y="1790700"/>
            <a:ext cx="7772400" cy="12192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1" i="0" u="none" strike="noStrike" kern="1200" cap="none" spc="0" normalizeH="0" baseline="0" noProof="0" smtClean="0">
                <a:ln>
                  <a:noFill/>
                </a:ln>
                <a:solidFill>
                  <a:schemeClr val="tx1"/>
                </a:solidFill>
                <a:effectLst/>
                <a:uLnTx/>
                <a:uFillTx/>
                <a:latin typeface="Times New Roman" pitchFamily="18" charset="0"/>
                <a:ea typeface="+mn-ea"/>
                <a:cs typeface="+mn-cs"/>
              </a:rPr>
              <a:t>Em nhận ra những mùa nào trong các bức ảnh?</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1" i="0" u="none" strike="noStrike" kern="1200" cap="none" spc="0" normalizeH="0" baseline="0" noProof="0" smtClean="0">
                <a:ln>
                  <a:noFill/>
                </a:ln>
                <a:solidFill>
                  <a:schemeClr val="tx1"/>
                </a:solidFill>
                <a:effectLst/>
                <a:uLnTx/>
                <a:uFillTx/>
                <a:latin typeface="Times New Roman" pitchFamily="18" charset="0"/>
                <a:ea typeface="+mn-ea"/>
                <a:cs typeface="+mn-cs"/>
              </a:rPr>
              <a:t>Mỗi mùa có những nét đặc trưng gì ?(thời tiết, cây cối, hoạt động con người,..)</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6" name="Picture 10" descr="C:\Users\Administrator\Downloads\image1 (4).jpeg"/>
          <p:cNvPicPr>
            <a:picLocks noChangeAspect="1" noChangeArrowheads="1"/>
          </p:cNvPicPr>
          <p:nvPr/>
        </p:nvPicPr>
        <p:blipFill>
          <a:blip r:embed="rId2"/>
          <a:srcRect/>
          <a:stretch>
            <a:fillRect/>
          </a:stretch>
        </p:blipFill>
        <p:spPr bwMode="auto">
          <a:xfrm>
            <a:off x="101600" y="2800350"/>
            <a:ext cx="8966200" cy="3981450"/>
          </a:xfrm>
          <a:prstGeom prst="rect">
            <a:avLst/>
          </a:prstGeom>
          <a:noFill/>
          <a:ln w="9525">
            <a:noFill/>
            <a:miter lim="800000"/>
            <a:headEnd/>
            <a:tailEnd/>
          </a:ln>
        </p:spPr>
      </p:pic>
      <p:sp>
        <p:nvSpPr>
          <p:cNvPr id="7" name="Rectangle 2"/>
          <p:cNvSpPr txBox="1">
            <a:spLocks noChangeArrowheads="1"/>
          </p:cNvSpPr>
          <p:nvPr/>
        </p:nvSpPr>
        <p:spPr bwMode="auto">
          <a:xfrm>
            <a:off x="1447800" y="1588"/>
            <a:ext cx="6400800" cy="609600"/>
          </a:xfrm>
          <a:prstGeom prst="rect">
            <a:avLst/>
          </a:prstGeom>
          <a:noFill/>
          <a:ln w="9525">
            <a:noFill/>
            <a:miter lim="800000"/>
            <a:headEnd/>
            <a:tailEnd/>
          </a:ln>
        </p:spPr>
        <p:txBody>
          <a:bodyPr anchor="b"/>
          <a:lstStyle/>
          <a:p>
            <a:pPr algn="ctr"/>
            <a:r>
              <a:rPr lang="en-US" sz="2400" b="1">
                <a:solidFill>
                  <a:srgbClr val="0000FF"/>
                </a:solidFill>
                <a:latin typeface="Times New Roman" pitchFamily="18" charset="0"/>
              </a:rPr>
              <a:t>Thứ tư ngày 22 tháng 11 năm 2017</a:t>
            </a:r>
          </a:p>
        </p:txBody>
      </p:sp>
      <p:sp>
        <p:nvSpPr>
          <p:cNvPr id="8" name="Rectangle 1"/>
          <p:cNvSpPr>
            <a:spLocks noChangeArrowheads="1"/>
          </p:cNvSpPr>
          <p:nvPr/>
        </p:nvSpPr>
        <p:spPr bwMode="auto">
          <a:xfrm>
            <a:off x="2171700" y="614363"/>
            <a:ext cx="4572000" cy="954087"/>
          </a:xfrm>
          <a:prstGeom prst="rect">
            <a:avLst/>
          </a:prstGeom>
          <a:noFill/>
          <a:ln w="9525">
            <a:noFill/>
            <a:miter lim="800000"/>
            <a:headEnd/>
            <a:tailEnd/>
          </a:ln>
        </p:spPr>
        <p:txBody>
          <a:bodyPr>
            <a:spAutoFit/>
          </a:bodyPr>
          <a:lstStyle/>
          <a:p>
            <a:pPr algn="ctr" eaLnBrk="1" hangingPunct="1"/>
            <a:r>
              <a:rPr lang="en-US" sz="2800" b="1" dirty="0">
                <a:solidFill>
                  <a:schemeClr val="tx2"/>
                </a:solidFill>
                <a:latin typeface="Times New Roman" pitchFamily="18" charset="0"/>
              </a:rPr>
              <a:t>Chủ đề : Bốn mùa</a:t>
            </a:r>
          </a:p>
          <a:p>
            <a:pPr algn="ctr" eaLnBrk="1" hangingPunct="1"/>
            <a:r>
              <a:rPr lang="en-US" sz="2800" b="1" dirty="0">
                <a:solidFill>
                  <a:schemeClr val="tx2"/>
                </a:solidFill>
                <a:latin typeface="Times New Roman" pitchFamily="18" charset="0"/>
              </a:rPr>
              <a:t>   ( tiết 1) </a:t>
            </a:r>
          </a:p>
        </p:txBody>
      </p:sp>
      <p:sp>
        <p:nvSpPr>
          <p:cNvPr id="9" name="Oval 8"/>
          <p:cNvSpPr>
            <a:spLocks noChangeArrowheads="1"/>
          </p:cNvSpPr>
          <p:nvPr/>
        </p:nvSpPr>
        <p:spPr bwMode="auto">
          <a:xfrm>
            <a:off x="495300" y="4267200"/>
            <a:ext cx="952500" cy="533400"/>
          </a:xfrm>
          <a:prstGeom prst="ellipse">
            <a:avLst/>
          </a:prstGeom>
          <a:solidFill>
            <a:schemeClr val="accent1"/>
          </a:solidFill>
          <a:ln w="9525" algn="ctr">
            <a:solidFill>
              <a:schemeClr val="tx1"/>
            </a:solidFill>
            <a:round/>
            <a:headEnd/>
            <a:tailEnd/>
          </a:ln>
          <a:effectLst/>
        </p:spPr>
        <p:txBody>
          <a:bodyPr/>
          <a:lstStyle/>
          <a:p>
            <a:pPr algn="ctr"/>
            <a:r>
              <a:rPr lang="en-US" sz="1400" b="1">
                <a:latin typeface="Times New Roman" pitchFamily="18" charset="0"/>
                <a:cs typeface="Times New Roman" pitchFamily="18" charset="0"/>
              </a:rPr>
              <a:t>Mùa xuân</a:t>
            </a:r>
          </a:p>
        </p:txBody>
      </p:sp>
      <p:sp>
        <p:nvSpPr>
          <p:cNvPr id="10" name="Oval 9"/>
          <p:cNvSpPr>
            <a:spLocks noChangeArrowheads="1"/>
          </p:cNvSpPr>
          <p:nvPr/>
        </p:nvSpPr>
        <p:spPr bwMode="auto">
          <a:xfrm>
            <a:off x="7734300" y="2895600"/>
            <a:ext cx="952500" cy="533400"/>
          </a:xfrm>
          <a:prstGeom prst="ellipse">
            <a:avLst/>
          </a:prstGeom>
          <a:solidFill>
            <a:schemeClr val="accent1"/>
          </a:solidFill>
          <a:ln w="9525" algn="ctr">
            <a:solidFill>
              <a:schemeClr val="tx1"/>
            </a:solidFill>
            <a:round/>
            <a:headEnd/>
            <a:tailEnd/>
          </a:ln>
          <a:effectLst/>
        </p:spPr>
        <p:txBody>
          <a:bodyPr/>
          <a:lstStyle/>
          <a:p>
            <a:pPr algn="ctr"/>
            <a:r>
              <a:rPr lang="en-US" sz="1400" b="1">
                <a:latin typeface="Times New Roman" pitchFamily="18" charset="0"/>
                <a:cs typeface="Times New Roman" pitchFamily="18" charset="0"/>
              </a:rPr>
              <a:t>Mùa hè</a:t>
            </a:r>
          </a:p>
        </p:txBody>
      </p:sp>
      <p:sp>
        <p:nvSpPr>
          <p:cNvPr id="11" name="Oval 10"/>
          <p:cNvSpPr>
            <a:spLocks noChangeArrowheads="1"/>
          </p:cNvSpPr>
          <p:nvPr/>
        </p:nvSpPr>
        <p:spPr bwMode="auto">
          <a:xfrm>
            <a:off x="228600" y="6248400"/>
            <a:ext cx="952500" cy="533400"/>
          </a:xfrm>
          <a:prstGeom prst="ellipse">
            <a:avLst/>
          </a:prstGeom>
          <a:solidFill>
            <a:schemeClr val="accent1"/>
          </a:solidFill>
          <a:ln w="9525" algn="ctr">
            <a:solidFill>
              <a:schemeClr val="tx1"/>
            </a:solidFill>
            <a:round/>
            <a:headEnd/>
            <a:tailEnd/>
          </a:ln>
          <a:effectLst/>
        </p:spPr>
        <p:txBody>
          <a:bodyPr/>
          <a:lstStyle/>
          <a:p>
            <a:pPr algn="ctr"/>
            <a:r>
              <a:rPr lang="en-US" sz="1400" b="1">
                <a:latin typeface="Times New Roman" pitchFamily="18" charset="0"/>
                <a:cs typeface="Times New Roman" pitchFamily="18" charset="0"/>
              </a:rPr>
              <a:t>Mùa thu</a:t>
            </a:r>
          </a:p>
        </p:txBody>
      </p:sp>
      <p:sp>
        <p:nvSpPr>
          <p:cNvPr id="12" name="Oval 11"/>
          <p:cNvSpPr>
            <a:spLocks noChangeArrowheads="1"/>
          </p:cNvSpPr>
          <p:nvPr/>
        </p:nvSpPr>
        <p:spPr bwMode="auto">
          <a:xfrm>
            <a:off x="4762500" y="6172200"/>
            <a:ext cx="952500" cy="533400"/>
          </a:xfrm>
          <a:prstGeom prst="ellipse">
            <a:avLst/>
          </a:prstGeom>
          <a:solidFill>
            <a:schemeClr val="accent1"/>
          </a:solidFill>
          <a:ln w="9525" algn="ctr">
            <a:solidFill>
              <a:schemeClr val="tx1"/>
            </a:solidFill>
            <a:round/>
            <a:headEnd/>
            <a:tailEnd/>
          </a:ln>
          <a:effectLst/>
        </p:spPr>
        <p:txBody>
          <a:bodyPr/>
          <a:lstStyle/>
          <a:p>
            <a:pPr algn="ctr"/>
            <a:r>
              <a:rPr lang="en-US" sz="1400" b="1">
                <a:latin typeface="Times New Roman" pitchFamily="18" charset="0"/>
                <a:cs typeface="Times New Roman" pitchFamily="18" charset="0"/>
              </a:rPr>
              <a:t>Mùa đông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circle(in)">
                                      <p:cBhvr>
                                        <p:cTn id="37"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8686800" cy="714356"/>
          </a:xfrm>
        </p:spPr>
        <p:txBody>
          <a:bodyPr>
            <a:normAutofit/>
          </a:bodyPr>
          <a:lstStyle/>
          <a:p>
            <a:r>
              <a:rPr lang="vi-VN" sz="3200" b="1" i="1" smtClean="0">
                <a:solidFill>
                  <a:srgbClr val="0070C0"/>
                </a:solidFill>
              </a:rPr>
              <a:t>Các bước </a:t>
            </a:r>
            <a:r>
              <a:rPr lang="vi-VN" sz="3200" b="1" i="1" dirty="0" smtClean="0">
                <a:solidFill>
                  <a:srgbClr val="0070C0"/>
                </a:solidFill>
              </a:rPr>
              <a:t>thực hiện bức tranh tập thể:</a:t>
            </a:r>
            <a:endParaRPr lang="vi-VN" sz="3200" b="1" i="1" dirty="0">
              <a:solidFill>
                <a:srgbClr val="0070C0"/>
              </a:solidFill>
            </a:endParaRPr>
          </a:p>
        </p:txBody>
      </p:sp>
      <p:pic>
        <p:nvPicPr>
          <p:cNvPr id="5" name="Picture 2" descr="C:\Users\ASUS.Deluxe\Downloads\14937457_1033419353456896_2013232959803848457_n.jpg"/>
          <p:cNvPicPr>
            <a:picLocks noGrp="1" noChangeAspect="1" noChangeArrowheads="1"/>
          </p:cNvPicPr>
          <p:nvPr>
            <p:ph idx="1"/>
          </p:nvPr>
        </p:nvPicPr>
        <p:blipFill>
          <a:blip r:embed="rId2"/>
          <a:srcRect/>
          <a:stretch>
            <a:fillRect/>
          </a:stretch>
        </p:blipFill>
        <p:spPr bwMode="auto">
          <a:xfrm>
            <a:off x="4452911" y="692696"/>
            <a:ext cx="4352259" cy="2828932"/>
          </a:xfrm>
          <a:prstGeom prst="rect">
            <a:avLst/>
          </a:prstGeom>
          <a:noFill/>
        </p:spPr>
      </p:pic>
      <p:pic>
        <p:nvPicPr>
          <p:cNvPr id="6" name="Picture 3" descr="C:\Users\ASUS.Deluxe\Downloads\14956427_1033419296790235_6963135023709386561_n.jpg"/>
          <p:cNvPicPr>
            <a:picLocks noChangeAspect="1" noChangeArrowheads="1"/>
          </p:cNvPicPr>
          <p:nvPr/>
        </p:nvPicPr>
        <p:blipFill>
          <a:blip r:embed="rId3"/>
          <a:srcRect/>
          <a:stretch>
            <a:fillRect/>
          </a:stretch>
        </p:blipFill>
        <p:spPr bwMode="auto">
          <a:xfrm>
            <a:off x="142844" y="692696"/>
            <a:ext cx="4310067" cy="2786050"/>
          </a:xfrm>
          <a:prstGeom prst="rect">
            <a:avLst/>
          </a:prstGeom>
          <a:noFill/>
        </p:spPr>
      </p:pic>
      <p:pic>
        <p:nvPicPr>
          <p:cNvPr id="7" name="Picture 5" descr="C:\Users\ASUS.Deluxe\Downloads\14632909_1033421013456730_3900114385936959216_n.jpg"/>
          <p:cNvPicPr>
            <a:picLocks noChangeAspect="1" noChangeArrowheads="1"/>
          </p:cNvPicPr>
          <p:nvPr/>
        </p:nvPicPr>
        <p:blipFill>
          <a:blip r:embed="rId4"/>
          <a:srcRect/>
          <a:stretch>
            <a:fillRect/>
          </a:stretch>
        </p:blipFill>
        <p:spPr bwMode="auto">
          <a:xfrm>
            <a:off x="4452911" y="3478746"/>
            <a:ext cx="4405369" cy="3183992"/>
          </a:xfrm>
          <a:prstGeom prst="rect">
            <a:avLst/>
          </a:prstGeom>
          <a:noFill/>
        </p:spPr>
      </p:pic>
      <p:pic>
        <p:nvPicPr>
          <p:cNvPr id="8" name="Picture 2" descr="C:\Users\Administrator\Desktop\23722403_1240957262717094_3190466448558629998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44" y="3478746"/>
            <a:ext cx="4310067" cy="3188440"/>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Or 8"/>
          <p:cNvSpPr/>
          <p:nvPr/>
        </p:nvSpPr>
        <p:spPr>
          <a:xfrm>
            <a:off x="3845688" y="2907242"/>
            <a:ext cx="1214446" cy="1143008"/>
          </a:xfrm>
          <a:prstGeom prst="flowChartOr">
            <a:avLst/>
          </a:prstGeom>
        </p:spPr>
        <p:style>
          <a:lnRef idx="1">
            <a:schemeClr val="accent3"/>
          </a:lnRef>
          <a:fillRef idx="2">
            <a:schemeClr val="accent3"/>
          </a:fillRef>
          <a:effectRef idx="1">
            <a:schemeClr val="accent3"/>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lgn="ctr">
              <a:buAutoNum type="arabicPlain"/>
            </a:pPr>
            <a:r>
              <a:rPr lang="vi-VN"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a:t>
            </a:r>
          </a:p>
          <a:p>
            <a:pPr marL="342900" indent="-342900" algn="ctr"/>
            <a:r>
              <a:rPr lang="vi-VN"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3  4</a:t>
            </a:r>
            <a:endParaRPr lang="vi-VN"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slide(fromBottom)">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strator\Desktop\DSC05719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05" y="57915"/>
            <a:ext cx="4308371" cy="32956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istrator\Desktop\gallery_photo_10240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5" y="3353562"/>
            <a:ext cx="4308371" cy="32797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Administrator\Desktop\Phân tích bài thơ Khi Con Tu Hú của Tố Hữu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57916"/>
            <a:ext cx="4572000" cy="32956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Administrator\Desktop\9245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976" y="3353562"/>
            <a:ext cx="4572000" cy="32797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SUS.Deluxe\Downloads\2012-12-08 09.56.59.jpg"/>
          <p:cNvPicPr>
            <a:picLocks noChangeAspect="1" noChangeArrowheads="1"/>
          </p:cNvPicPr>
          <p:nvPr/>
        </p:nvPicPr>
        <p:blipFill>
          <a:blip r:embed="rId2"/>
          <a:srcRect/>
          <a:stretch>
            <a:fillRect/>
          </a:stretch>
        </p:blipFill>
        <p:spPr bwMode="auto">
          <a:xfrm>
            <a:off x="107504" y="116633"/>
            <a:ext cx="4536503" cy="3320142"/>
          </a:xfrm>
          <a:prstGeom prst="rect">
            <a:avLst/>
          </a:prstGeom>
          <a:ln w="88900" cap="sq" cmpd="thickThin">
            <a:solidFill>
              <a:srgbClr val="000000"/>
            </a:solidFill>
            <a:prstDash val="solid"/>
            <a:miter lim="800000"/>
          </a:ln>
          <a:effectLst>
            <a:innerShdw blurRad="76200">
              <a:srgbClr val="000000"/>
            </a:innerShdw>
          </a:effectLst>
        </p:spPr>
      </p:pic>
      <p:pic>
        <p:nvPicPr>
          <p:cNvPr id="5" name="Picture 2" descr="C:\Users\Administrator\Desktop\ea94edc557a0f9fe82f9c8acfb6ff6b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7797" y="116632"/>
            <a:ext cx="4218699" cy="328632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6" name="Picture 3" descr="C:\Users\Administrator\Desktop\Ha-Noi-Sai-Gon-nen-tho-trong-tranh-ve-bang-Note-4-4-1440x12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3609020"/>
            <a:ext cx="4536503" cy="313234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7" name="Picture 4" descr="C:\Users\Administrator\Desktop\Nguyen Pham Hoang Long(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7797" y="3574494"/>
            <a:ext cx="4218700" cy="316687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4572000" y="0"/>
            <a:ext cx="4572000" cy="3200400"/>
          </a:xfrm>
          <a:prstGeom prst="rect">
            <a:avLst/>
          </a:prstGeom>
          <a:noFill/>
          <a:ln w="9525">
            <a:noFill/>
            <a:miter lim="800000"/>
            <a:headEnd/>
            <a:tailEnd/>
          </a:ln>
          <a:effectLst/>
        </p:spPr>
      </p:pic>
      <p:pic>
        <p:nvPicPr>
          <p:cNvPr id="1029" name="Picture 5" descr="E:\Desktop\PHƯƠNG DUNG\tranh tham khảo\2122191921_hinh-nen-cay-co-bong-hoa-buom.jpg"/>
          <p:cNvPicPr>
            <a:picLocks noChangeAspect="1" noChangeArrowheads="1"/>
          </p:cNvPicPr>
          <p:nvPr/>
        </p:nvPicPr>
        <p:blipFill>
          <a:blip r:embed="rId3"/>
          <a:srcRect/>
          <a:stretch>
            <a:fillRect/>
          </a:stretch>
        </p:blipFill>
        <p:spPr bwMode="auto">
          <a:xfrm>
            <a:off x="0" y="0"/>
            <a:ext cx="4572000" cy="3276600"/>
          </a:xfrm>
          <a:prstGeom prst="rect">
            <a:avLst/>
          </a:prstGeom>
          <a:noFill/>
        </p:spPr>
      </p:pic>
      <p:pic>
        <p:nvPicPr>
          <p:cNvPr id="1031" name="Picture 7"/>
          <p:cNvPicPr>
            <a:picLocks noChangeAspect="1" noChangeArrowheads="1"/>
          </p:cNvPicPr>
          <p:nvPr/>
        </p:nvPicPr>
        <p:blipFill>
          <a:blip r:embed="rId4"/>
          <a:srcRect/>
          <a:stretch>
            <a:fillRect/>
          </a:stretch>
        </p:blipFill>
        <p:spPr bwMode="auto">
          <a:xfrm>
            <a:off x="4648200" y="3200400"/>
            <a:ext cx="4495800" cy="36576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5"/>
          <a:srcRect/>
          <a:stretch>
            <a:fillRect/>
          </a:stretch>
        </p:blipFill>
        <p:spPr bwMode="auto">
          <a:xfrm>
            <a:off x="0" y="3200400"/>
            <a:ext cx="4648200" cy="3657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SUS.Deluxe\Downloads\tải xuống.jpg"/>
          <p:cNvPicPr>
            <a:picLocks noChangeAspect="1" noChangeArrowheads="1"/>
          </p:cNvPicPr>
          <p:nvPr/>
        </p:nvPicPr>
        <p:blipFill>
          <a:blip r:embed="rId4"/>
          <a:srcRect/>
          <a:stretch>
            <a:fillRect/>
          </a:stretch>
        </p:blipFill>
        <p:spPr bwMode="auto">
          <a:xfrm>
            <a:off x="-11786" y="-7379"/>
            <a:ext cx="9155786" cy="6858001"/>
          </a:xfrm>
          <a:prstGeom prst="rect">
            <a:avLst/>
          </a:prstGeom>
          <a:solidFill>
            <a:srgbClr val="FF0000"/>
          </a:solidFill>
        </p:spPr>
      </p:pic>
      <p:sp>
        <p:nvSpPr>
          <p:cNvPr id="5" name="Title 1"/>
          <p:cNvSpPr>
            <a:spLocks noGrp="1"/>
          </p:cNvSpPr>
          <p:nvPr>
            <p:ph type="title"/>
          </p:nvPr>
        </p:nvSpPr>
        <p:spPr>
          <a:xfrm>
            <a:off x="457200" y="274638"/>
            <a:ext cx="8229600" cy="1143000"/>
          </a:xfrm>
        </p:spPr>
        <p:txBody>
          <a:bodyPr>
            <a:normAutofit/>
          </a:bodyPr>
          <a:lstStyle/>
          <a:p>
            <a:r>
              <a:rPr lang="vi-VN" sz="3600" b="1" i="1" smtClean="0">
                <a:solidFill>
                  <a:srgbClr val="FF0000"/>
                </a:solidFill>
              </a:rPr>
              <a:t>3. Thực hành</a:t>
            </a:r>
            <a:endParaRPr lang="vi-VN" sz="3600" b="1" i="1">
              <a:solidFill>
                <a:srgbClr val="FF0000"/>
              </a:solidFill>
            </a:endParaRPr>
          </a:p>
        </p:txBody>
      </p:sp>
      <p:sp>
        <p:nvSpPr>
          <p:cNvPr id="6" name="Content Placeholder 2"/>
          <p:cNvSpPr>
            <a:spLocks noGrp="1"/>
          </p:cNvSpPr>
          <p:nvPr>
            <p:ph idx="1"/>
          </p:nvPr>
        </p:nvSpPr>
        <p:spPr>
          <a:xfrm>
            <a:off x="179512" y="2276872"/>
            <a:ext cx="8856984" cy="3849291"/>
          </a:xfrm>
        </p:spPr>
        <p:txBody>
          <a:bodyPr>
            <a:normAutofit/>
          </a:bodyPr>
          <a:lstStyle/>
          <a:p>
            <a:r>
              <a:rPr lang="vi-VN" sz="3600" dirty="0">
                <a:latin typeface="+mj-lt"/>
              </a:rPr>
              <a:t>Hoạt động cá nhân: Tạo ngân hàng hình </a:t>
            </a:r>
            <a:r>
              <a:rPr lang="vi-VN" sz="3600" dirty="0" smtClean="0">
                <a:latin typeface="+mj-lt"/>
              </a:rPr>
              <a:t>ảnh</a:t>
            </a:r>
          </a:p>
          <a:p>
            <a:r>
              <a:rPr lang="vi-VN" sz="3600" dirty="0">
                <a:latin typeface="+mj-lt"/>
              </a:rPr>
              <a:t>Trưng bày ngân hàng hình ảnh</a:t>
            </a:r>
            <a:br>
              <a:rPr lang="vi-VN" sz="3600" dirty="0">
                <a:latin typeface="+mj-lt"/>
              </a:rPr>
            </a:br>
            <a:endParaRPr lang="vi-VN" sz="3600" dirty="0">
              <a:latin typeface="+mj-lt"/>
            </a:endParaRPr>
          </a:p>
        </p:txBody>
      </p:sp>
      <p:pic>
        <p:nvPicPr>
          <p:cNvPr id="7" name="NHAC VE CHUYEN 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7596336" y="5301208"/>
            <a:ext cx="609600" cy="609600"/>
          </a:xfrm>
          <a:prstGeom prst="rect">
            <a:avLst/>
          </a:prstGeom>
          <a:solidFill>
            <a:srgbClr val="FFC000"/>
          </a:solidFill>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wheel(1)">
                                      <p:cBhvr>
                                        <p:cTn id="14" dur="20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81008" fill="hold"/>
                                        <p:tgtEl>
                                          <p:spTgt spid="7"/>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SUS.Deluxe\Downloads\tải xuống.jpg"/>
          <p:cNvPicPr>
            <a:picLocks noChangeAspect="1" noChangeArrowheads="1"/>
          </p:cNvPicPr>
          <p:nvPr/>
        </p:nvPicPr>
        <p:blipFill>
          <a:blip r:embed="rId2"/>
          <a:srcRect/>
          <a:stretch>
            <a:fillRect/>
          </a:stretch>
        </p:blipFill>
        <p:spPr bwMode="auto">
          <a:xfrm>
            <a:off x="-11786" y="0"/>
            <a:ext cx="9155786" cy="6858001"/>
          </a:xfrm>
          <a:prstGeom prst="rect">
            <a:avLst/>
          </a:prstGeom>
          <a:noFill/>
        </p:spPr>
      </p:pic>
      <p:sp>
        <p:nvSpPr>
          <p:cNvPr id="5" name="Subtitle 2"/>
          <p:cNvSpPr txBox="1">
            <a:spLocks/>
          </p:cNvSpPr>
          <p:nvPr/>
        </p:nvSpPr>
        <p:spPr>
          <a:xfrm>
            <a:off x="428596" y="548680"/>
            <a:ext cx="8143932" cy="580927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vi-VN" sz="2800" b="1" i="0" u="none" strike="noStrike" kern="1200" cap="none" spc="0" normalizeH="0" baseline="0" noProof="0" smtClean="0">
                <a:ln>
                  <a:noFill/>
                </a:ln>
                <a:solidFill>
                  <a:srgbClr val="C00000"/>
                </a:solidFill>
                <a:effectLst/>
                <a:uLnTx/>
                <a:uFillTx/>
                <a:latin typeface="+mj-lt"/>
                <a:ea typeface="+mn-ea"/>
                <a:cs typeface="+mn-cs"/>
              </a:rPr>
              <a:t>                   </a:t>
            </a:r>
            <a:endParaRPr kumimoji="0" lang="vi-VN" sz="3200" b="1" i="0" u="none" strike="noStrike" kern="1200" cap="none" spc="0" normalizeH="0" baseline="0" noProof="0" smtClean="0">
              <a:ln>
                <a:noFill/>
              </a:ln>
              <a:solidFill>
                <a:srgbClr val="C00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vi-VN" sz="3200" b="0" i="0" u="none" strike="noStrike" kern="1200" cap="none" spc="0" normalizeH="0" baseline="0" noProof="0" dirty="0">
              <a:ln>
                <a:noFill/>
              </a:ln>
              <a:solidFill>
                <a:schemeClr val="tx2">
                  <a:lumMod val="75000"/>
                </a:schemeClr>
              </a:solidFill>
              <a:effectLst/>
              <a:uLnTx/>
              <a:uFillTx/>
              <a:latin typeface="+mj-lt"/>
              <a:ea typeface="+mn-ea"/>
              <a:cs typeface="+mn-cs"/>
            </a:endParaRPr>
          </a:p>
        </p:txBody>
      </p:sp>
      <p:sp>
        <p:nvSpPr>
          <p:cNvPr id="6" name="Rectangle 5"/>
          <p:cNvSpPr/>
          <p:nvPr/>
        </p:nvSpPr>
        <p:spPr>
          <a:xfrm>
            <a:off x="1857356" y="1285860"/>
            <a:ext cx="7096304" cy="707886"/>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endParaRPr lang="vi-VN" sz="4000" b="1" cap="all" spc="0" dirty="0">
              <a:ln/>
              <a:solidFill>
                <a:srgbClr val="4F0D77"/>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7" name="Rounded Rectangle 6"/>
          <p:cNvSpPr/>
          <p:nvPr/>
        </p:nvSpPr>
        <p:spPr>
          <a:xfrm>
            <a:off x="18204" y="2420888"/>
            <a:ext cx="8929718" cy="443711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514350" indent="-514350">
              <a:buFontTx/>
              <a:buChar char="-"/>
            </a:pPr>
            <a:r>
              <a:rPr lang="vi-VN" sz="2800" b="1" i="1" dirty="0" smtClean="0">
                <a:solidFill>
                  <a:srgbClr val="002060"/>
                </a:solidFill>
                <a:latin typeface="+mj-lt"/>
              </a:rPr>
              <a:t>Chọn nội dung chủ đề và hình thức thể hiện.</a:t>
            </a:r>
          </a:p>
          <a:p>
            <a:pPr marL="514350" indent="-514350">
              <a:buFontTx/>
              <a:buChar char="-"/>
            </a:pPr>
            <a:r>
              <a:rPr lang="vi-VN" sz="2800" b="1" i="1" smtClean="0">
                <a:solidFill>
                  <a:srgbClr val="002060"/>
                </a:solidFill>
                <a:latin typeface="+mj-lt"/>
              </a:rPr>
              <a:t>Sắp </a:t>
            </a:r>
            <a:r>
              <a:rPr lang="vi-VN" sz="2800" b="1" i="1" dirty="0" smtClean="0">
                <a:solidFill>
                  <a:srgbClr val="002060"/>
                </a:solidFill>
                <a:latin typeface="+mj-lt"/>
              </a:rPr>
              <a:t>xếp hình ảnh tạo thành bức tranh tập thể.</a:t>
            </a:r>
          </a:p>
          <a:p>
            <a:pPr marL="514350" indent="-514350">
              <a:buFontTx/>
              <a:buChar char="-"/>
            </a:pPr>
            <a:r>
              <a:rPr lang="vi-VN" sz="2800" b="1" i="1" dirty="0" smtClean="0">
                <a:solidFill>
                  <a:srgbClr val="002060"/>
                </a:solidFill>
                <a:latin typeface="+mj-lt"/>
              </a:rPr>
              <a:t>Vẽ thêm các hình ảnh khác tạo không gian cho bức tranh thêm sinh động</a:t>
            </a:r>
            <a:r>
              <a:rPr lang="vi-VN" sz="3200" b="1" i="1" dirty="0" smtClean="0">
                <a:solidFill>
                  <a:srgbClr val="002060"/>
                </a:solidFill>
                <a:latin typeface="+mj-lt"/>
              </a:rPr>
              <a:t>.</a:t>
            </a:r>
          </a:p>
        </p:txBody>
      </p:sp>
      <p:sp>
        <p:nvSpPr>
          <p:cNvPr id="8" name="Flowchart: Manual Input 7"/>
          <p:cNvSpPr/>
          <p:nvPr/>
        </p:nvSpPr>
        <p:spPr>
          <a:xfrm>
            <a:off x="285720" y="1319971"/>
            <a:ext cx="6143668" cy="642942"/>
          </a:xfrm>
          <a:prstGeom prst="flowChartManualInp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3200" b="1" i="1" smtClean="0">
                <a:latin typeface="+mj-lt"/>
              </a:rPr>
              <a:t>Cách thực hiện:</a:t>
            </a:r>
            <a:endParaRPr lang="vi-VN"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additive="base">
                                        <p:cTn id="14" dur="2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5" dur="2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 calcmode="lin" valueType="num">
                                      <p:cBhvr additive="base">
                                        <p:cTn id="20" dur="20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 calcmode="lin" valueType="num">
                                      <p:cBhvr additive="base">
                                        <p:cTn id="26" dur="20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3813"/>
            <a:ext cx="9144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2057400" y="533400"/>
            <a:ext cx="34290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800" b="1">
                <a:solidFill>
                  <a:srgbClr val="FF3300"/>
                </a:solidFill>
              </a:rPr>
              <a:t>TRÒ CHƠI</a:t>
            </a:r>
          </a:p>
        </p:txBody>
      </p:sp>
      <p:sp>
        <p:nvSpPr>
          <p:cNvPr id="6" name="WordArt 6"/>
          <p:cNvSpPr>
            <a:spLocks noChangeArrowheads="1" noChangeShapeType="1" noTextEdit="1"/>
          </p:cNvSpPr>
          <p:nvPr/>
        </p:nvSpPr>
        <p:spPr bwMode="auto">
          <a:xfrm>
            <a:off x="762000" y="1981200"/>
            <a:ext cx="6324600" cy="1676400"/>
          </a:xfrm>
          <a:prstGeom prst="rect">
            <a:avLst/>
          </a:prstGeom>
        </p:spPr>
        <p:txBody>
          <a:bodyPr wrap="none" fromWordArt="1">
            <a:prstTxWarp prst="textPlain">
              <a:avLst>
                <a:gd name="adj" fmla="val 50000"/>
              </a:avLst>
            </a:prstTxWarp>
          </a:bodyPr>
          <a:lstStyle/>
          <a:p>
            <a:pPr algn="ctr"/>
            <a:r>
              <a:rPr lang="vi-VN"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AI NHANH TAY HƠN</a:t>
            </a:r>
          </a:p>
        </p:txBody>
      </p:sp>
      <p:pic>
        <p:nvPicPr>
          <p:cNvPr id="7" name="Picture 7" descr="BA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669088"/>
            <a:ext cx="9144000"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auto">
          <a:xfrm>
            <a:off x="990600" y="3886200"/>
            <a:ext cx="5562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i="1">
                <a:solidFill>
                  <a:srgbClr val="0000FF"/>
                </a:solidFill>
              </a:rPr>
              <a:t>(Thời gian 1 phút)</a:t>
            </a:r>
          </a:p>
        </p:txBody>
      </p:sp>
      <p:pic>
        <p:nvPicPr>
          <p:cNvPr id="9" name="Picture 9" descr="dongho"/>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934200" y="4343400"/>
            <a:ext cx="1728788"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0"/>
          <p:cNvSpPr>
            <a:spLocks noChangeArrowheads="1"/>
          </p:cNvSpPr>
          <p:nvPr/>
        </p:nvSpPr>
        <p:spPr bwMode="auto">
          <a:xfrm>
            <a:off x="1371600" y="5562600"/>
            <a:ext cx="533400" cy="7620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chemeClr val="bg1"/>
                </a:solidFill>
              </a:rPr>
              <a:t>1</a:t>
            </a:r>
          </a:p>
        </p:txBody>
      </p:sp>
      <p:sp>
        <p:nvSpPr>
          <p:cNvPr id="11" name="Rectangle 11"/>
          <p:cNvSpPr>
            <a:spLocks noChangeArrowheads="1"/>
          </p:cNvSpPr>
          <p:nvPr/>
        </p:nvSpPr>
        <p:spPr bwMode="auto">
          <a:xfrm>
            <a:off x="1905000" y="5562600"/>
            <a:ext cx="533400" cy="7620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chemeClr val="bg1"/>
                </a:solidFill>
              </a:rPr>
              <a:t>2</a:t>
            </a:r>
          </a:p>
        </p:txBody>
      </p:sp>
      <p:sp>
        <p:nvSpPr>
          <p:cNvPr id="12" name="Rectangle 12"/>
          <p:cNvSpPr>
            <a:spLocks noChangeArrowheads="1"/>
          </p:cNvSpPr>
          <p:nvPr/>
        </p:nvSpPr>
        <p:spPr bwMode="auto">
          <a:xfrm>
            <a:off x="2438400" y="5562600"/>
            <a:ext cx="533400" cy="7620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chemeClr val="bg1"/>
                </a:solidFill>
              </a:rPr>
              <a:t>3</a:t>
            </a:r>
          </a:p>
        </p:txBody>
      </p:sp>
      <p:sp>
        <p:nvSpPr>
          <p:cNvPr id="13" name="Rectangle 13"/>
          <p:cNvSpPr>
            <a:spLocks noChangeArrowheads="1"/>
          </p:cNvSpPr>
          <p:nvPr/>
        </p:nvSpPr>
        <p:spPr bwMode="auto">
          <a:xfrm>
            <a:off x="2895600" y="5562600"/>
            <a:ext cx="533400" cy="7620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chemeClr val="bg1"/>
                </a:solidFill>
              </a:rPr>
              <a:t>4</a:t>
            </a:r>
          </a:p>
        </p:txBody>
      </p:sp>
      <p:sp>
        <p:nvSpPr>
          <p:cNvPr id="14" name="Rectangle 14"/>
          <p:cNvSpPr>
            <a:spLocks noChangeArrowheads="1"/>
          </p:cNvSpPr>
          <p:nvPr/>
        </p:nvSpPr>
        <p:spPr bwMode="auto">
          <a:xfrm>
            <a:off x="3352800" y="5562600"/>
            <a:ext cx="533400" cy="7620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chemeClr val="bg1"/>
                </a:solidFill>
              </a:rPr>
              <a:t>5</a:t>
            </a:r>
          </a:p>
        </p:txBody>
      </p:sp>
      <p:sp>
        <p:nvSpPr>
          <p:cNvPr id="15" name="Rectangle 15"/>
          <p:cNvSpPr>
            <a:spLocks noChangeArrowheads="1"/>
          </p:cNvSpPr>
          <p:nvPr/>
        </p:nvSpPr>
        <p:spPr bwMode="auto">
          <a:xfrm>
            <a:off x="3886200" y="5562600"/>
            <a:ext cx="533400" cy="7620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chemeClr val="bg1"/>
                </a:solidFill>
              </a:rPr>
              <a:t>6</a:t>
            </a:r>
          </a:p>
        </p:txBody>
      </p:sp>
      <p:sp>
        <p:nvSpPr>
          <p:cNvPr id="16" name="Rectangle 16"/>
          <p:cNvSpPr>
            <a:spLocks noChangeArrowheads="1"/>
          </p:cNvSpPr>
          <p:nvPr/>
        </p:nvSpPr>
        <p:spPr bwMode="auto">
          <a:xfrm>
            <a:off x="4343400" y="5562600"/>
            <a:ext cx="533400" cy="7620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chemeClr val="bg1"/>
                </a:solidFill>
              </a:rPr>
              <a:t>7</a:t>
            </a:r>
          </a:p>
        </p:txBody>
      </p:sp>
      <p:sp>
        <p:nvSpPr>
          <p:cNvPr id="17" name="Rectangle 17"/>
          <p:cNvSpPr>
            <a:spLocks noChangeArrowheads="1"/>
          </p:cNvSpPr>
          <p:nvPr/>
        </p:nvSpPr>
        <p:spPr bwMode="auto">
          <a:xfrm>
            <a:off x="4800600" y="5562600"/>
            <a:ext cx="533400" cy="7620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chemeClr val="bg1"/>
                </a:solidFill>
              </a:rPr>
              <a:t>8</a:t>
            </a:r>
          </a:p>
        </p:txBody>
      </p:sp>
      <p:sp>
        <p:nvSpPr>
          <p:cNvPr id="18" name="Rectangle 18"/>
          <p:cNvSpPr>
            <a:spLocks noChangeArrowheads="1"/>
          </p:cNvSpPr>
          <p:nvPr/>
        </p:nvSpPr>
        <p:spPr bwMode="auto">
          <a:xfrm>
            <a:off x="5334000" y="5562600"/>
            <a:ext cx="533400" cy="7620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chemeClr val="bg1"/>
                </a:solidFill>
              </a:rPr>
              <a:t>9</a:t>
            </a:r>
          </a:p>
        </p:txBody>
      </p:sp>
      <p:sp>
        <p:nvSpPr>
          <p:cNvPr id="19" name="Rectangle 19"/>
          <p:cNvSpPr>
            <a:spLocks noChangeArrowheads="1"/>
          </p:cNvSpPr>
          <p:nvPr/>
        </p:nvSpPr>
        <p:spPr bwMode="auto">
          <a:xfrm>
            <a:off x="5791200" y="5562600"/>
            <a:ext cx="533400" cy="7620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chemeClr val="bg1"/>
                </a:solidFill>
              </a:rPr>
              <a:t>10</a:t>
            </a:r>
          </a:p>
        </p:txBody>
      </p:sp>
      <p:sp>
        <p:nvSpPr>
          <p:cNvPr id="20" name="AutoShape 20"/>
          <p:cNvSpPr>
            <a:spLocks noChangeArrowheads="1"/>
          </p:cNvSpPr>
          <p:nvPr/>
        </p:nvSpPr>
        <p:spPr bwMode="auto">
          <a:xfrm>
            <a:off x="2362200" y="3810000"/>
            <a:ext cx="3124200" cy="2209800"/>
          </a:xfrm>
          <a:prstGeom prst="cloudCallout">
            <a:avLst>
              <a:gd name="adj1" fmla="val 24949"/>
              <a:gd name="adj2" fmla="val 40157"/>
            </a:avLst>
          </a:prstGeom>
          <a:solidFill>
            <a:srgbClr val="FFFF99"/>
          </a:solidFill>
          <a:ln w="9525">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n-US" sz="3200" b="1">
                <a:solidFill>
                  <a:srgbClr val="FF0000"/>
                </a:solidFill>
                <a:effectLst>
                  <a:outerShdw blurRad="38100" dist="38100" dir="2700000" algn="tl">
                    <a:srgbClr val="000000"/>
                  </a:outerShdw>
                </a:effectLst>
                <a:cs typeface="Arial" charset="0"/>
              </a:rPr>
              <a:t>Hết giờ</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mph" presetSubtype="0" repeatCount="indefinite" fill="hold" grpId="1" nodeType="clickEffect">
                                  <p:stCondLst>
                                    <p:cond delay="0"/>
                                  </p:stCondLst>
                                  <p:childTnLst>
                                    <p:animClr clrSpc="hsl" dir="cw">
                                      <p:cBhvr override="childStyle">
                                        <p:cTn id="20" dur="500" fill="hold"/>
                                        <p:tgtEl>
                                          <p:spTgt spid="6"/>
                                        </p:tgtEl>
                                        <p:attrNameLst>
                                          <p:attrName>style.color</p:attrName>
                                        </p:attrNameLst>
                                      </p:cBhvr>
                                      <p:by>
                                        <p:hsl h="-7200000" s="0" l="0"/>
                                      </p:by>
                                    </p:animClr>
                                    <p:animClr clrSpc="hsl" dir="cw">
                                      <p:cBhvr>
                                        <p:cTn id="21" dur="500" fill="hold"/>
                                        <p:tgtEl>
                                          <p:spTgt spid="6"/>
                                        </p:tgtEl>
                                        <p:attrNameLst>
                                          <p:attrName>fillcolor</p:attrName>
                                        </p:attrNameLst>
                                      </p:cBhvr>
                                      <p:by>
                                        <p:hsl h="-7200000" s="0" l="0"/>
                                      </p:by>
                                    </p:animClr>
                                    <p:animClr clrSpc="hsl" dir="cw">
                                      <p:cBhvr>
                                        <p:cTn id="22" dur="500" fill="hold"/>
                                        <p:tgtEl>
                                          <p:spTgt spid="6"/>
                                        </p:tgtEl>
                                        <p:attrNameLst>
                                          <p:attrName>stroke.color</p:attrName>
                                        </p:attrNameLst>
                                      </p:cBhvr>
                                      <p:by>
                                        <p:hsl h="-7200000" s="0" l="0"/>
                                      </p:by>
                                    </p:animClr>
                                    <p:set>
                                      <p:cBhvr>
                                        <p:cTn id="23" dur="500" fill="hold"/>
                                        <p:tgtEl>
                                          <p:spTgt spid="6"/>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8"/>
                                        </p:tgtEl>
                                        <p:attrNameLst>
                                          <p:attrName>style.visibility</p:attrName>
                                        </p:attrNameLst>
                                      </p:cBhvr>
                                      <p:to>
                                        <p:strVal val="visible"/>
                                      </p:to>
                                    </p:set>
                                    <p:anim calcmode="discrete" valueType="clr">
                                      <p:cBhvr override="childStyle">
                                        <p:cTn id="28"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8"/>
                                        </p:tgtEl>
                                        <p:attrNameLst>
                                          <p:attrName>fillcolor</p:attrName>
                                        </p:attrNameLst>
                                      </p:cBhvr>
                                      <p:tavLst>
                                        <p:tav tm="0">
                                          <p:val>
                                            <p:clrVal>
                                              <a:schemeClr val="accent2"/>
                                            </p:clrVal>
                                          </p:val>
                                        </p:tav>
                                        <p:tav tm="50000">
                                          <p:val>
                                            <p:clrVal>
                                              <a:schemeClr val="hlink"/>
                                            </p:clrVal>
                                          </p:val>
                                        </p:tav>
                                      </p:tavLst>
                                    </p:anim>
                                    <p:set>
                                      <p:cBhvr>
                                        <p:cTn id="30" dur="80"/>
                                        <p:tgtEl>
                                          <p:spTgt spid="8"/>
                                        </p:tgtEl>
                                        <p:attrNameLst>
                                          <p:attrName>fill.type</p:attrName>
                                        </p:attrNameLst>
                                      </p:cBhvr>
                                      <p:to>
                                        <p:strVal val="solid"/>
                                      </p:to>
                                    </p:set>
                                  </p:childTnLst>
                                </p:cTn>
                              </p:par>
                              <p:par>
                                <p:cTn id="31" presetID="5" presetClass="entr" presetSubtype="10" fill="hold" grpId="1"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heckerboard(across)">
                                      <p:cBhvr>
                                        <p:cTn id="33" dur="500"/>
                                        <p:tgtEl>
                                          <p:spTgt spid="10"/>
                                        </p:tgtEl>
                                      </p:cBhvr>
                                    </p:animEffect>
                                  </p:childTnLst>
                                </p:cTn>
                              </p:par>
                              <p:par>
                                <p:cTn id="34" presetID="5" presetClass="entr" presetSubtype="10" fill="hold" grpId="1"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heckerboard(across)">
                                      <p:cBhvr>
                                        <p:cTn id="36" dur="500"/>
                                        <p:tgtEl>
                                          <p:spTgt spid="11"/>
                                        </p:tgtEl>
                                      </p:cBhvr>
                                    </p:animEffect>
                                  </p:childTnLst>
                                </p:cTn>
                              </p:par>
                              <p:par>
                                <p:cTn id="37" presetID="5" presetClass="entr" presetSubtype="10" fill="hold" grpId="1"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heckerboard(across)">
                                      <p:cBhvr>
                                        <p:cTn id="39" dur="500"/>
                                        <p:tgtEl>
                                          <p:spTgt spid="12"/>
                                        </p:tgtEl>
                                      </p:cBhvr>
                                    </p:animEffect>
                                  </p:childTnLst>
                                </p:cTn>
                              </p:par>
                              <p:par>
                                <p:cTn id="40" presetID="5" presetClass="entr" presetSubtype="10" fill="hold" grpId="1"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heckerboard(across)">
                                      <p:cBhvr>
                                        <p:cTn id="42" dur="500"/>
                                        <p:tgtEl>
                                          <p:spTgt spid="13"/>
                                        </p:tgtEl>
                                      </p:cBhvr>
                                    </p:animEffect>
                                  </p:childTnLst>
                                </p:cTn>
                              </p:par>
                              <p:par>
                                <p:cTn id="43" presetID="5" presetClass="entr" presetSubtype="10" fill="hold" grpId="1"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checkerboard(across)">
                                      <p:cBhvr>
                                        <p:cTn id="45" dur="500"/>
                                        <p:tgtEl>
                                          <p:spTgt spid="14"/>
                                        </p:tgtEl>
                                      </p:cBhvr>
                                    </p:animEffect>
                                  </p:childTnLst>
                                </p:cTn>
                              </p:par>
                              <p:par>
                                <p:cTn id="46" presetID="5" presetClass="entr" presetSubtype="10" fill="hold" grpId="1"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checkerboard(across)">
                                      <p:cBhvr>
                                        <p:cTn id="48" dur="500"/>
                                        <p:tgtEl>
                                          <p:spTgt spid="15"/>
                                        </p:tgtEl>
                                      </p:cBhvr>
                                    </p:animEffect>
                                  </p:childTnLst>
                                </p:cTn>
                              </p:par>
                              <p:par>
                                <p:cTn id="49" presetID="5" presetClass="entr" presetSubtype="10" fill="hold" grpId="1"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checkerboard(across)">
                                      <p:cBhvr>
                                        <p:cTn id="51" dur="500"/>
                                        <p:tgtEl>
                                          <p:spTgt spid="16"/>
                                        </p:tgtEl>
                                      </p:cBhvr>
                                    </p:animEffect>
                                  </p:childTnLst>
                                </p:cTn>
                              </p:par>
                              <p:par>
                                <p:cTn id="52" presetID="5" presetClass="entr" presetSubtype="10" fill="hold" grpId="1"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checkerboard(across)">
                                      <p:cBhvr>
                                        <p:cTn id="54" dur="500"/>
                                        <p:tgtEl>
                                          <p:spTgt spid="17"/>
                                        </p:tgtEl>
                                      </p:cBhvr>
                                    </p:animEffect>
                                  </p:childTnLst>
                                </p:cTn>
                              </p:par>
                              <p:par>
                                <p:cTn id="55" presetID="5" presetClass="entr" presetSubtype="10" fill="hold" grpId="1"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checkerboard(across)">
                                      <p:cBhvr>
                                        <p:cTn id="57" dur="500"/>
                                        <p:tgtEl>
                                          <p:spTgt spid="18"/>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checkerboard(across)">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checkerboard(across)">
                                      <p:cBhvr>
                                        <p:cTn id="65" dur="500"/>
                                        <p:tgtEl>
                                          <p:spTgt spid="9"/>
                                        </p:tgtEl>
                                      </p:cBhvr>
                                    </p:animEffect>
                                  </p:childTnLst>
                                  <p:subTnLst>
                                    <p:audio>
                                      <p:cMediaNode>
                                        <p:cTn display="0" masterRel="sameClick">
                                          <p:stCondLst>
                                            <p:cond evt="begin" delay="0">
                                              <p:tn val="63"/>
                                            </p:cond>
                                          </p:stCondLst>
                                          <p:endCondLst>
                                            <p:cond evt="onStopAudio" delay="0">
                                              <p:tgtEl>
                                                <p:sldTgt/>
                                              </p:tgtEl>
                                            </p:cond>
                                          </p:endCondLst>
                                        </p:cTn>
                                        <p:tgtEl>
                                          <p:sndTgt r:embed="rId2" name="REC04.wav"/>
                                        </p:tgtEl>
                                      </p:cMediaNode>
                                    </p:audio>
                                  </p:subTnLst>
                                </p:cTn>
                              </p:par>
                            </p:childTnLst>
                          </p:cTn>
                        </p:par>
                      </p:childTnLst>
                    </p:cTn>
                  </p:par>
                  <p:par>
                    <p:cTn id="66" fill="hold">
                      <p:stCondLst>
                        <p:cond delay="indefinite"/>
                      </p:stCondLst>
                      <p:childTnLst>
                        <p:par>
                          <p:cTn id="67" fill="hold">
                            <p:stCondLst>
                              <p:cond delay="0"/>
                            </p:stCondLst>
                            <p:childTnLst>
                              <p:par>
                                <p:cTn id="68" presetID="9" presetClass="exit" presetSubtype="0" fill="hold" nodeType="clickEffect">
                                  <p:stCondLst>
                                    <p:cond delay="0"/>
                                  </p:stCondLst>
                                  <p:childTnLst>
                                    <p:animEffect transition="out" filter="dissolve">
                                      <p:cBhvr>
                                        <p:cTn id="69" dur="1000"/>
                                        <p:tgtEl>
                                          <p:spTgt spid="19"/>
                                        </p:tgtEl>
                                      </p:cBhvr>
                                    </p:animEffect>
                                    <p:set>
                                      <p:cBhvr>
                                        <p:cTn id="70"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hammer.wav"/>
                                        </p:tgtEl>
                                      </p:cMediaNode>
                                    </p:audio>
                                  </p:subTnLst>
                                </p:cTn>
                              </p:par>
                            </p:childTnLst>
                          </p:cTn>
                        </p:par>
                        <p:par>
                          <p:cTn id="71" fill="hold">
                            <p:stCondLst>
                              <p:cond delay="1000"/>
                            </p:stCondLst>
                            <p:childTnLst>
                              <p:par>
                                <p:cTn id="72" presetID="9" presetClass="exit" presetSubtype="0" fill="hold" grpId="0" nodeType="afterEffect">
                                  <p:stCondLst>
                                    <p:cond delay="0"/>
                                  </p:stCondLst>
                                  <p:childTnLst>
                                    <p:animEffect transition="out" filter="dissolve">
                                      <p:cBhvr>
                                        <p:cTn id="73" dur="1000"/>
                                        <p:tgtEl>
                                          <p:spTgt spid="18"/>
                                        </p:tgtEl>
                                      </p:cBhvr>
                                    </p:animEffect>
                                    <p:set>
                                      <p:cBhvr>
                                        <p:cTn id="74"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hammer.wav"/>
                                        </p:tgtEl>
                                      </p:cMediaNode>
                                    </p:audio>
                                  </p:subTnLst>
                                </p:cTn>
                              </p:par>
                            </p:childTnLst>
                          </p:cTn>
                        </p:par>
                        <p:par>
                          <p:cTn id="75" fill="hold">
                            <p:stCondLst>
                              <p:cond delay="2000"/>
                            </p:stCondLst>
                            <p:childTnLst>
                              <p:par>
                                <p:cTn id="76" presetID="9" presetClass="exit" presetSubtype="0" fill="hold" grpId="0" nodeType="afterEffect">
                                  <p:stCondLst>
                                    <p:cond delay="0"/>
                                  </p:stCondLst>
                                  <p:childTnLst>
                                    <p:animEffect transition="out" filter="dissolve">
                                      <p:cBhvr>
                                        <p:cTn id="77" dur="1000"/>
                                        <p:tgtEl>
                                          <p:spTgt spid="17"/>
                                        </p:tgtEl>
                                      </p:cBhvr>
                                    </p:animEffect>
                                    <p:set>
                                      <p:cBhvr>
                                        <p:cTn id="78"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hammer.wav"/>
                                        </p:tgtEl>
                                      </p:cMediaNode>
                                    </p:audio>
                                  </p:subTnLst>
                                </p:cTn>
                              </p:par>
                            </p:childTnLst>
                          </p:cTn>
                        </p:par>
                        <p:par>
                          <p:cTn id="79" fill="hold">
                            <p:stCondLst>
                              <p:cond delay="3000"/>
                            </p:stCondLst>
                            <p:childTnLst>
                              <p:par>
                                <p:cTn id="80" presetID="9" presetClass="exit" presetSubtype="0" fill="hold" grpId="0" nodeType="afterEffect">
                                  <p:stCondLst>
                                    <p:cond delay="0"/>
                                  </p:stCondLst>
                                  <p:childTnLst>
                                    <p:animEffect transition="out" filter="dissolve">
                                      <p:cBhvr>
                                        <p:cTn id="81" dur="1000"/>
                                        <p:tgtEl>
                                          <p:spTgt spid="16"/>
                                        </p:tgtEl>
                                      </p:cBhvr>
                                    </p:animEffect>
                                    <p:set>
                                      <p:cBhvr>
                                        <p:cTn id="82"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hammer.wav"/>
                                        </p:tgtEl>
                                      </p:cMediaNode>
                                    </p:audio>
                                  </p:subTnLst>
                                </p:cTn>
                              </p:par>
                            </p:childTnLst>
                          </p:cTn>
                        </p:par>
                        <p:par>
                          <p:cTn id="83" fill="hold">
                            <p:stCondLst>
                              <p:cond delay="4000"/>
                            </p:stCondLst>
                            <p:childTnLst>
                              <p:par>
                                <p:cTn id="84" presetID="9" presetClass="exit" presetSubtype="0" fill="hold" grpId="0" nodeType="afterEffect">
                                  <p:stCondLst>
                                    <p:cond delay="0"/>
                                  </p:stCondLst>
                                  <p:childTnLst>
                                    <p:animEffect transition="out" filter="dissolve">
                                      <p:cBhvr>
                                        <p:cTn id="85" dur="1000"/>
                                        <p:tgtEl>
                                          <p:spTgt spid="15"/>
                                        </p:tgtEl>
                                      </p:cBhvr>
                                    </p:animEffect>
                                    <p:set>
                                      <p:cBhvr>
                                        <p:cTn id="86"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3" name="hammer.wav"/>
                                        </p:tgtEl>
                                      </p:cMediaNode>
                                    </p:audio>
                                  </p:subTnLst>
                                </p:cTn>
                              </p:par>
                            </p:childTnLst>
                          </p:cTn>
                        </p:par>
                        <p:par>
                          <p:cTn id="87" fill="hold">
                            <p:stCondLst>
                              <p:cond delay="5000"/>
                            </p:stCondLst>
                            <p:childTnLst>
                              <p:par>
                                <p:cTn id="88" presetID="9" presetClass="exit" presetSubtype="0" fill="hold" grpId="0" nodeType="afterEffect">
                                  <p:stCondLst>
                                    <p:cond delay="0"/>
                                  </p:stCondLst>
                                  <p:childTnLst>
                                    <p:animEffect transition="out" filter="dissolve">
                                      <p:cBhvr>
                                        <p:cTn id="89" dur="1000"/>
                                        <p:tgtEl>
                                          <p:spTgt spid="14"/>
                                        </p:tgtEl>
                                      </p:cBhvr>
                                    </p:animEffect>
                                    <p:set>
                                      <p:cBhvr>
                                        <p:cTn id="9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3" name="hammer.wav"/>
                                        </p:tgtEl>
                                      </p:cMediaNode>
                                    </p:audio>
                                  </p:subTnLst>
                                </p:cTn>
                              </p:par>
                            </p:childTnLst>
                          </p:cTn>
                        </p:par>
                        <p:par>
                          <p:cTn id="91" fill="hold">
                            <p:stCondLst>
                              <p:cond delay="6000"/>
                            </p:stCondLst>
                            <p:childTnLst>
                              <p:par>
                                <p:cTn id="92" presetID="9" presetClass="exit" presetSubtype="0" fill="hold" grpId="0" nodeType="afterEffect">
                                  <p:stCondLst>
                                    <p:cond delay="0"/>
                                  </p:stCondLst>
                                  <p:childTnLst>
                                    <p:animEffect transition="out" filter="dissolve">
                                      <p:cBhvr>
                                        <p:cTn id="93" dur="1000"/>
                                        <p:tgtEl>
                                          <p:spTgt spid="13"/>
                                        </p:tgtEl>
                                      </p:cBhvr>
                                    </p:animEffect>
                                    <p:set>
                                      <p:cBhvr>
                                        <p:cTn id="94"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hammer.wav"/>
                                        </p:tgtEl>
                                      </p:cMediaNode>
                                    </p:audio>
                                  </p:subTnLst>
                                </p:cTn>
                              </p:par>
                            </p:childTnLst>
                          </p:cTn>
                        </p:par>
                        <p:par>
                          <p:cTn id="95" fill="hold">
                            <p:stCondLst>
                              <p:cond delay="7000"/>
                            </p:stCondLst>
                            <p:childTnLst>
                              <p:par>
                                <p:cTn id="96" presetID="9" presetClass="exit" presetSubtype="0" fill="hold" grpId="0" nodeType="afterEffect">
                                  <p:stCondLst>
                                    <p:cond delay="0"/>
                                  </p:stCondLst>
                                  <p:childTnLst>
                                    <p:animEffect transition="out" filter="dissolve">
                                      <p:cBhvr>
                                        <p:cTn id="97" dur="1000"/>
                                        <p:tgtEl>
                                          <p:spTgt spid="12"/>
                                        </p:tgtEl>
                                      </p:cBhvr>
                                    </p:animEffect>
                                    <p:set>
                                      <p:cBhvr>
                                        <p:cTn id="98"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96"/>
                                            </p:cond>
                                          </p:stCondLst>
                                          <p:endCondLst>
                                            <p:cond evt="onStopAudio" delay="0">
                                              <p:tgtEl>
                                                <p:sldTgt/>
                                              </p:tgtEl>
                                            </p:cond>
                                          </p:endCondLst>
                                        </p:cTn>
                                        <p:tgtEl>
                                          <p:sndTgt r:embed="rId3" name="hammer.wav"/>
                                        </p:tgtEl>
                                      </p:cMediaNode>
                                    </p:audio>
                                  </p:subTnLst>
                                </p:cTn>
                              </p:par>
                            </p:childTnLst>
                          </p:cTn>
                        </p:par>
                        <p:par>
                          <p:cTn id="99" fill="hold">
                            <p:stCondLst>
                              <p:cond delay="8000"/>
                            </p:stCondLst>
                            <p:childTnLst>
                              <p:par>
                                <p:cTn id="100" presetID="9" presetClass="exit" presetSubtype="0" fill="hold" grpId="0" nodeType="afterEffect">
                                  <p:stCondLst>
                                    <p:cond delay="0"/>
                                  </p:stCondLst>
                                  <p:childTnLst>
                                    <p:animEffect transition="out" filter="dissolve">
                                      <p:cBhvr>
                                        <p:cTn id="101" dur="1000"/>
                                        <p:tgtEl>
                                          <p:spTgt spid="11"/>
                                        </p:tgtEl>
                                      </p:cBhvr>
                                    </p:animEffect>
                                    <p:set>
                                      <p:cBhvr>
                                        <p:cTn id="102"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3" name="hammer.wav"/>
                                        </p:tgtEl>
                                      </p:cMediaNode>
                                    </p:audio>
                                  </p:subTnLst>
                                </p:cTn>
                              </p:par>
                            </p:childTnLst>
                          </p:cTn>
                        </p:par>
                        <p:par>
                          <p:cTn id="103" fill="hold">
                            <p:stCondLst>
                              <p:cond delay="9000"/>
                            </p:stCondLst>
                            <p:childTnLst>
                              <p:par>
                                <p:cTn id="104" presetID="9" presetClass="exit" presetSubtype="0" fill="hold" grpId="0" nodeType="afterEffect">
                                  <p:stCondLst>
                                    <p:cond delay="0"/>
                                  </p:stCondLst>
                                  <p:childTnLst>
                                    <p:animEffect transition="out" filter="dissolve">
                                      <p:cBhvr>
                                        <p:cTn id="105" dur="1000"/>
                                        <p:tgtEl>
                                          <p:spTgt spid="10"/>
                                        </p:tgtEl>
                                      </p:cBhvr>
                                    </p:animEffect>
                                    <p:set>
                                      <p:cBhvr>
                                        <p:cTn id="106"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4" name="explode.wav"/>
                                        </p:tgtEl>
                                      </p:cMediaNode>
                                    </p:audio>
                                  </p:subTnLst>
                                </p:cTn>
                              </p:par>
                            </p:childTnLst>
                          </p:cTn>
                        </p:par>
                        <p:par>
                          <p:cTn id="107" fill="hold">
                            <p:stCondLst>
                              <p:cond delay="10000"/>
                            </p:stCondLst>
                            <p:childTnLst>
                              <p:par>
                                <p:cTn id="108" presetID="5" presetClass="entr" presetSubtype="10" fill="hold" grpId="0" nodeType="afterEffect">
                                  <p:stCondLst>
                                    <p:cond delay="0"/>
                                  </p:stCondLst>
                                  <p:iterate type="lt">
                                    <p:tmPct val="0"/>
                                  </p:iterate>
                                  <p:childTnLst>
                                    <p:set>
                                      <p:cBhvr>
                                        <p:cTn id="109" dur="1" fill="hold">
                                          <p:stCondLst>
                                            <p:cond delay="0"/>
                                          </p:stCondLst>
                                        </p:cTn>
                                        <p:tgtEl>
                                          <p:spTgt spid="20"/>
                                        </p:tgtEl>
                                        <p:attrNameLst>
                                          <p:attrName>style.visibility</p:attrName>
                                        </p:attrNameLst>
                                      </p:cBhvr>
                                      <p:to>
                                        <p:strVal val="visible"/>
                                      </p:to>
                                    </p:set>
                                    <p:animEffect transition="in" filter="checkerboard(across)">
                                      <p:cBhvr>
                                        <p:cTn id="110" dur="1000"/>
                                        <p:tgtEl>
                                          <p:spTgt spid="20"/>
                                        </p:tgtEl>
                                      </p:cBhvr>
                                    </p:animEffect>
                                  </p:childTnLst>
                                  <p:subTnLst>
                                    <p:audio>
                                      <p:cMediaNode>
                                        <p:cTn display="0" masterRel="sameClick">
                                          <p:stCondLst>
                                            <p:cond evt="begin" delay="0">
                                              <p:tn val="108"/>
                                            </p:cond>
                                          </p:stCondLst>
                                          <p:endCondLst>
                                            <p:cond evt="onStopAudio" delay="0">
                                              <p:tgtEl>
                                                <p:sldTgt/>
                                              </p:tgtEl>
                                            </p:cond>
                                          </p:endCondLst>
                                        </p:cTn>
                                        <p:tgtEl>
                                          <p:sndTgt r:embed="rId5" name="applause.wav"/>
                                        </p:tgtEl>
                                      </p:cMediaNode>
                                    </p:audio>
                                  </p:subTnLst>
                                </p:cTn>
                              </p:par>
                            </p:childTnLst>
                          </p:cTn>
                        </p:par>
                      </p:childTnLst>
                    </p:cTn>
                  </p:par>
                  <p:par>
                    <p:cTn id="111" fill="hold">
                      <p:stCondLst>
                        <p:cond delay="indefinite"/>
                      </p:stCondLst>
                      <p:childTnLst>
                        <p:par>
                          <p:cTn id="112" fill="hold">
                            <p:stCondLst>
                              <p:cond delay="0"/>
                            </p:stCondLst>
                            <p:childTnLst>
                              <p:par>
                                <p:cTn id="113" presetID="6" presetClass="emph" presetSubtype="0" repeatCount="indefinite" fill="hold" grpId="1" nodeType="clickEffect">
                                  <p:stCondLst>
                                    <p:cond delay="0"/>
                                  </p:stCondLst>
                                  <p:endCondLst>
                                    <p:cond evt="onNext" delay="0">
                                      <p:tgtEl>
                                        <p:sldTgt/>
                                      </p:tgtEl>
                                    </p:cond>
                                  </p:endCondLst>
                                  <p:iterate type="lt">
                                    <p:tmPct val="0"/>
                                  </p:iterate>
                                  <p:childTnLst>
                                    <p:animScale>
                                      <p:cBhvr>
                                        <p:cTn id="114" dur="1000" fill="hold"/>
                                        <p:tgtEl>
                                          <p:spTgt spid="20"/>
                                        </p:tgtEl>
                                      </p:cBhvr>
                                      <p:by x="150000" y="150000"/>
                                    </p:animScale>
                                  </p:childTnLst>
                                </p:cTn>
                              </p:par>
                            </p:childTnLst>
                          </p:cTn>
                        </p:par>
                      </p:childTnLst>
                    </p:cTn>
                  </p:par>
                  <p:par>
                    <p:cTn id="115" fill="hold">
                      <p:stCondLst>
                        <p:cond delay="indefinite"/>
                      </p:stCondLst>
                      <p:childTnLst>
                        <p:par>
                          <p:cTn id="116" fill="hold">
                            <p:stCondLst>
                              <p:cond delay="0"/>
                            </p:stCondLst>
                            <p:childTnLst>
                              <p:par>
                                <p:cTn id="117" presetID="27" presetClass="exit" presetSubtype="0" fill="hold" grpId="2" nodeType="clickEffect">
                                  <p:stCondLst>
                                    <p:cond delay="0"/>
                                  </p:stCondLst>
                                  <p:iterate type="lt">
                                    <p:tmPct val="50000"/>
                                  </p:iterate>
                                  <p:childTnLst>
                                    <p:anim calcmode="discrete" valueType="clr">
                                      <p:cBhvr override="childStyle">
                                        <p:cTn id="118" dur="80"/>
                                        <p:tgtEl>
                                          <p:spTgt spid="20"/>
                                        </p:tgtEl>
                                        <p:attrNameLst>
                                          <p:attrName>style.color</p:attrName>
                                        </p:attrNameLst>
                                      </p:cBhvr>
                                      <p:tavLst>
                                        <p:tav tm="0">
                                          <p:val>
                                            <p:clrVal>
                                              <a:schemeClr val="hlink"/>
                                            </p:clrVal>
                                          </p:val>
                                        </p:tav>
                                        <p:tav tm="50000">
                                          <p:val>
                                            <p:clrVal>
                                              <a:schemeClr val="accent2"/>
                                            </p:clrVal>
                                          </p:val>
                                        </p:tav>
                                      </p:tavLst>
                                    </p:anim>
                                    <p:anim calcmode="discrete" valueType="clr">
                                      <p:cBhvr>
                                        <p:cTn id="119" dur="80"/>
                                        <p:tgtEl>
                                          <p:spTgt spid="20"/>
                                        </p:tgtEl>
                                        <p:attrNameLst>
                                          <p:attrName>fillcolor</p:attrName>
                                        </p:attrNameLst>
                                      </p:cBhvr>
                                      <p:tavLst>
                                        <p:tav tm="0">
                                          <p:val>
                                            <p:clrVal>
                                              <a:schemeClr val="hlink"/>
                                            </p:clrVal>
                                          </p:val>
                                        </p:tav>
                                        <p:tav tm="50000">
                                          <p:val>
                                            <p:clrVal>
                                              <a:schemeClr val="accent2"/>
                                            </p:clrVal>
                                          </p:val>
                                        </p:tav>
                                      </p:tavLst>
                                    </p:anim>
                                    <p:set>
                                      <p:cBhvr>
                                        <p:cTn id="120" dur="80"/>
                                        <p:tgtEl>
                                          <p:spTgt spid="20"/>
                                        </p:tgtEl>
                                        <p:attrNameLst>
                                          <p:attrName>fill.type</p:attrName>
                                        </p:attrNameLst>
                                      </p:cBhvr>
                                      <p:to>
                                        <p:strVal val="solid"/>
                                      </p:to>
                                    </p:set>
                                    <p:set>
                                      <p:cBhvr>
                                        <p:cTn id="121" dur="1" fill="hold">
                                          <p:stCondLst>
                                            <p:cond delay="7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P spid="8" grpId="0"/>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20" grpId="0" animBg="1"/>
      <p:bldP spid="20" grpId="1" animBg="1"/>
      <p:bldP spid="20" grpId="2"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Tree>
  </p:cSld>
  <p:clrMapOvr>
    <a:masterClrMapping/>
  </p:clrMapOvr>
  <p:transition>
    <p:wedg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173038" y="1752600"/>
            <a:ext cx="8382000" cy="1219200"/>
          </a:xfrm>
          <a:prstGeom prst="rect">
            <a:avLst/>
          </a:prstGeom>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1800" b="1" i="0" u="none" strike="noStrike" kern="1200" cap="none" spc="0" normalizeH="0" baseline="0" noProof="0" smtClean="0">
                <a:ln>
                  <a:noFill/>
                </a:ln>
                <a:solidFill>
                  <a:schemeClr val="tx1"/>
                </a:solidFill>
                <a:effectLst/>
                <a:uLnTx/>
                <a:uFillTx/>
                <a:latin typeface="Times New Roman" pitchFamily="18" charset="0"/>
                <a:ea typeface="+mn-ea"/>
                <a:cs typeface="+mn-cs"/>
              </a:rPr>
              <a:t>- Bức tranh nào diễn tả cảnh mùa xuân, mùa hạ, mùa thu, mùa đông  ?</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1800" b="1" i="0" u="none" strike="noStrike" kern="1200" cap="none" spc="0" normalizeH="0" baseline="0" noProof="0" smtClean="0">
                <a:ln>
                  <a:noFill/>
                </a:ln>
                <a:solidFill>
                  <a:schemeClr val="tx1"/>
                </a:solidFill>
                <a:effectLst/>
                <a:uLnTx/>
                <a:uFillTx/>
                <a:latin typeface="Times New Roman" pitchFamily="18" charset="0"/>
                <a:ea typeface="+mn-ea"/>
                <a:cs typeface="+mn-cs"/>
              </a:rPr>
              <a:t>- Đâu là hình ảnh chính, hình ảnh phụ trong bức tranh  ?</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1800" b="1" i="0" u="none" strike="noStrike" kern="1200" cap="none" spc="0" normalizeH="0" baseline="0" noProof="0" smtClean="0">
                <a:ln>
                  <a:noFill/>
                </a:ln>
                <a:solidFill>
                  <a:schemeClr val="tx1"/>
                </a:solidFill>
                <a:effectLst/>
                <a:uLnTx/>
                <a:uFillTx/>
                <a:latin typeface="Times New Roman" pitchFamily="18" charset="0"/>
                <a:ea typeface="+mn-ea"/>
                <a:cs typeface="+mn-cs"/>
              </a:rPr>
              <a:t>- Màu sắc trong mỗi bức tranh mang lại cho em cảm xúc gì ?(ấm áp,vui tươi,lạnh giá</a:t>
            </a:r>
            <a:r>
              <a:rPr kumimoji="0" lang="en-US" sz="1800" b="1" i="0" u="none" strike="noStrike" kern="1200" cap="none" spc="0" normalizeH="0" baseline="0" noProof="0" smtClean="0">
                <a:ln>
                  <a:noFill/>
                </a:ln>
                <a:solidFill>
                  <a:schemeClr val="tx1"/>
                </a:solidFill>
                <a:effectLst/>
                <a:uLnTx/>
                <a:uFillTx/>
                <a:latin typeface="+mn-lt"/>
                <a:ea typeface="+mn-ea"/>
                <a:cs typeface="+mn-cs"/>
              </a:rPr>
              <a:t> )</a:t>
            </a:r>
            <a:r>
              <a:rPr kumimoji="0" lang="en-US" sz="2400" b="1" i="0" u="none" strike="noStrike" kern="1200" cap="none" spc="0" normalizeH="0" baseline="0" noProof="0" smtClean="0">
                <a:ln>
                  <a:noFill/>
                </a:ln>
                <a:solidFill>
                  <a:schemeClr val="tx1"/>
                </a:solidFill>
                <a:effectLst/>
                <a:uLnTx/>
                <a:uFillTx/>
                <a:latin typeface="VNI-Times" pitchFamily="2" charset="0"/>
                <a:ea typeface="+mn-ea"/>
                <a:cs typeface="+mn-cs"/>
              </a:rPr>
              <a:t/>
            </a:r>
            <a:br>
              <a:rPr kumimoji="0" lang="en-US" sz="2400" b="1" i="0" u="none" strike="noStrike" kern="1200" cap="none" spc="0" normalizeH="0" baseline="0" noProof="0" smtClean="0">
                <a:ln>
                  <a:noFill/>
                </a:ln>
                <a:solidFill>
                  <a:schemeClr val="tx1"/>
                </a:solidFill>
                <a:effectLst/>
                <a:uLnTx/>
                <a:uFillTx/>
                <a:latin typeface="VNI-Times" pitchFamily="2" charset="0"/>
                <a:ea typeface="+mn-ea"/>
                <a:cs typeface="+mn-cs"/>
              </a:rPr>
            </a:br>
            <a:endParaRPr kumimoji="0" lang="en-US" sz="2400" b="1"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Rectangle 2"/>
          <p:cNvSpPr txBox="1">
            <a:spLocks noChangeArrowheads="1"/>
          </p:cNvSpPr>
          <p:nvPr/>
        </p:nvSpPr>
        <p:spPr bwMode="auto">
          <a:xfrm>
            <a:off x="1752600" y="0"/>
            <a:ext cx="6400800" cy="609600"/>
          </a:xfrm>
          <a:prstGeom prst="rect">
            <a:avLst/>
          </a:prstGeom>
          <a:noFill/>
          <a:ln w="9525">
            <a:noFill/>
            <a:miter lim="800000"/>
            <a:headEnd/>
            <a:tailEnd/>
          </a:ln>
        </p:spPr>
        <p:txBody>
          <a:bodyPr anchor="b"/>
          <a:lstStyle/>
          <a:p>
            <a:pPr algn="ctr"/>
            <a:r>
              <a:rPr lang="en-US" sz="2400" b="1">
                <a:solidFill>
                  <a:srgbClr val="0000FF"/>
                </a:solidFill>
                <a:latin typeface="Times New Roman" pitchFamily="18" charset="0"/>
              </a:rPr>
              <a:t>Thứ ba ngày 22 tháng 11 năm 2017</a:t>
            </a:r>
          </a:p>
        </p:txBody>
      </p:sp>
      <p:pic>
        <p:nvPicPr>
          <p:cNvPr id="6" name="Picture 9" descr="C:\Users\Administrator\Downloads\image1 (5).jpeg"/>
          <p:cNvPicPr>
            <a:picLocks noChangeAspect="1" noChangeArrowheads="1"/>
          </p:cNvPicPr>
          <p:nvPr/>
        </p:nvPicPr>
        <p:blipFill>
          <a:blip r:embed="rId2"/>
          <a:srcRect/>
          <a:stretch>
            <a:fillRect/>
          </a:stretch>
        </p:blipFill>
        <p:spPr bwMode="auto">
          <a:xfrm>
            <a:off x="152400" y="3017838"/>
            <a:ext cx="8729663" cy="3840162"/>
          </a:xfrm>
          <a:prstGeom prst="rect">
            <a:avLst/>
          </a:prstGeom>
          <a:noFill/>
          <a:ln w="9525">
            <a:noFill/>
            <a:miter lim="800000"/>
            <a:headEnd/>
            <a:tailEnd/>
          </a:ln>
        </p:spPr>
      </p:pic>
      <p:sp>
        <p:nvSpPr>
          <p:cNvPr id="7" name="Rectangle 1"/>
          <p:cNvSpPr>
            <a:spLocks noChangeArrowheads="1"/>
          </p:cNvSpPr>
          <p:nvPr/>
        </p:nvSpPr>
        <p:spPr bwMode="auto">
          <a:xfrm>
            <a:off x="2667000" y="685800"/>
            <a:ext cx="4572000" cy="830263"/>
          </a:xfrm>
          <a:prstGeom prst="rect">
            <a:avLst/>
          </a:prstGeom>
          <a:noFill/>
          <a:ln w="9525">
            <a:noFill/>
            <a:miter lim="800000"/>
            <a:headEnd/>
            <a:tailEnd/>
          </a:ln>
        </p:spPr>
        <p:txBody>
          <a:bodyPr>
            <a:spAutoFit/>
          </a:bodyPr>
          <a:lstStyle/>
          <a:p>
            <a:pPr algn="ctr" eaLnBrk="1" hangingPunct="1"/>
            <a:r>
              <a:rPr lang="en-US" sz="2400" b="1">
                <a:solidFill>
                  <a:schemeClr val="tx2"/>
                </a:solidFill>
                <a:latin typeface="Times New Roman" pitchFamily="18" charset="0"/>
              </a:rPr>
              <a:t>Chủ đề : Bốn mùa</a:t>
            </a:r>
          </a:p>
          <a:p>
            <a:pPr algn="ctr" eaLnBrk="1" hangingPunct="1"/>
            <a:r>
              <a:rPr lang="en-US" sz="2400" b="1">
                <a:solidFill>
                  <a:schemeClr val="tx2"/>
                </a:solidFill>
                <a:latin typeface="Times New Roman" pitchFamily="18" charset="0"/>
              </a:rPr>
              <a:t>   ( tiết 1) </a:t>
            </a:r>
          </a:p>
        </p:txBody>
      </p:sp>
      <p:sp>
        <p:nvSpPr>
          <p:cNvPr id="8" name="Rectangle 2"/>
          <p:cNvSpPr>
            <a:spLocks noChangeArrowheads="1"/>
          </p:cNvSpPr>
          <p:nvPr/>
        </p:nvSpPr>
        <p:spPr bwMode="auto">
          <a:xfrm>
            <a:off x="228600" y="1447800"/>
            <a:ext cx="2667000" cy="461963"/>
          </a:xfrm>
          <a:prstGeom prst="rect">
            <a:avLst/>
          </a:prstGeom>
          <a:noFill/>
          <a:ln w="9525">
            <a:noFill/>
            <a:miter lim="800000"/>
            <a:headEnd/>
            <a:tailEnd/>
          </a:ln>
        </p:spPr>
        <p:txBody>
          <a:bodyPr>
            <a:spAutoFit/>
          </a:bodyPr>
          <a:lstStyle/>
          <a:p>
            <a:r>
              <a:rPr lang="en-US" sz="2400" b="1">
                <a:solidFill>
                  <a:srgbClr val="3333CC"/>
                </a:solidFill>
                <a:latin typeface="Times New Roman" pitchFamily="18" charset="0"/>
              </a:rPr>
              <a:t>1. </a:t>
            </a:r>
            <a:r>
              <a:rPr lang="en-US" sz="2400" b="1">
                <a:solidFill>
                  <a:srgbClr val="3333CC"/>
                </a:solidFill>
                <a:latin typeface="Times New Roman" pitchFamily="18" charset="0"/>
                <a:cs typeface="Times New Roman" pitchFamily="18" charset="0"/>
              </a:rPr>
              <a:t>Tìm hiểu</a:t>
            </a: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circle(in)">
                                      <p:cBhvr>
                                        <p:cTn id="17" dur="2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circle(in)">
                                      <p:cBhvr>
                                        <p:cTn id="22"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57200" y="2209800"/>
            <a:ext cx="7543800" cy="3886200"/>
          </a:xfrm>
          <a:prstGeom prst="rect">
            <a:avLst/>
          </a:prstGeom>
          <a:ln>
            <a:solidFill>
              <a:schemeClr val="tx1"/>
            </a:solidFill>
            <a:prstDash val="sysDash"/>
            <a:headEnd type="none" w="med" len="med"/>
            <a:tailEnd type="none" w="med" len="med"/>
          </a:ln>
          <a:extLst/>
        </p:spPr>
        <p:style>
          <a:lnRef idx="1">
            <a:schemeClr val="accent3"/>
          </a:lnRef>
          <a:fillRef idx="3">
            <a:schemeClr val="accent3"/>
          </a:fillRef>
          <a:effectRef idx="2">
            <a:schemeClr val="accent3"/>
          </a:effectRef>
          <a:fontRef idx="minor">
            <a:schemeClr val="lt1"/>
          </a:fontRef>
        </p:style>
        <p:txBody>
          <a:bodyPr/>
          <a:lstStyle/>
          <a:p>
            <a:pPr>
              <a:defRPr/>
            </a:pPr>
            <a:endParaRPr lang="en-US">
              <a:solidFill>
                <a:schemeClr val="tx1"/>
              </a:solidFill>
              <a:latin typeface="VNI-Times" pitchFamily="2" charset="0"/>
            </a:endParaRPr>
          </a:p>
        </p:txBody>
      </p:sp>
      <p:sp>
        <p:nvSpPr>
          <p:cNvPr id="5" name="Rectangle 2"/>
          <p:cNvSpPr>
            <a:spLocks noGrp="1" noChangeArrowheads="1"/>
          </p:cNvSpPr>
          <p:nvPr>
            <p:ph type="title"/>
          </p:nvPr>
        </p:nvSpPr>
        <p:spPr>
          <a:xfrm>
            <a:off x="-457200" y="1295400"/>
            <a:ext cx="4343400" cy="433388"/>
          </a:xfrm>
        </p:spPr>
        <p:txBody>
          <a:bodyPr>
            <a:normAutofit fontScale="90000"/>
          </a:bodyPr>
          <a:lstStyle/>
          <a:p>
            <a:pPr eaLnBrk="1" hangingPunct="1"/>
            <a:r>
              <a:rPr lang="en-US" sz="2400" b="1" smtClean="0">
                <a:solidFill>
                  <a:srgbClr val="3333CC"/>
                </a:solidFill>
                <a:latin typeface="Times New Roman" pitchFamily="18" charset="0"/>
              </a:rPr>
              <a:t>1. </a:t>
            </a:r>
            <a:r>
              <a:rPr lang="en-US" sz="2400" b="1" smtClean="0">
                <a:solidFill>
                  <a:srgbClr val="3333CC"/>
                </a:solidFill>
                <a:latin typeface="Times New Roman" pitchFamily="18" charset="0"/>
                <a:cs typeface="Times New Roman" pitchFamily="18" charset="0"/>
              </a:rPr>
              <a:t>Tìm hiểu</a:t>
            </a:r>
            <a:endParaRPr lang="en-US" sz="2400" b="1" u="sng" smtClean="0">
              <a:solidFill>
                <a:srgbClr val="3333CC"/>
              </a:solidFill>
              <a:latin typeface="Times New Roman" pitchFamily="18" charset="0"/>
              <a:cs typeface="Times New Roman" pitchFamily="18" charset="0"/>
            </a:endParaRPr>
          </a:p>
        </p:txBody>
      </p:sp>
      <p:sp>
        <p:nvSpPr>
          <p:cNvPr id="6" name="Rectangle 3"/>
          <p:cNvSpPr txBox="1">
            <a:spLocks noChangeArrowheads="1"/>
          </p:cNvSpPr>
          <p:nvPr/>
        </p:nvSpPr>
        <p:spPr>
          <a:xfrm>
            <a:off x="457200" y="2324100"/>
            <a:ext cx="7543800" cy="37719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4000" b="1"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Các màu nóng như đỏ, v</a:t>
            </a:r>
            <a:r>
              <a:rPr kumimoji="0" lang="en-US" sz="4000" b="1" i="0" u="none" strike="noStrike" kern="1200" cap="none" spc="0" normalizeH="0" baseline="0" noProof="0" smtClean="0">
                <a:ln>
                  <a:noFill/>
                </a:ln>
                <a:solidFill>
                  <a:schemeClr val="tx1"/>
                </a:solidFill>
                <a:effectLst/>
                <a:uLnTx/>
                <a:uFillTx/>
                <a:latin typeface="Times New Roman" pitchFamily="18" charset="0"/>
                <a:ea typeface="+mn-ea"/>
                <a:cs typeface="+mn-cs"/>
              </a:rPr>
              <a:t>àng, cam,…thường mang lại cảm giác sôi nổi,ấm áp,…các màu lạnh như lam, lục, tím nhạt thường mang lại cảm giác mát mẻ,yên bình,..</a:t>
            </a:r>
            <a:endParaRPr kumimoji="0" lang="en-US" sz="40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p:txBody>
      </p:sp>
      <p:sp>
        <p:nvSpPr>
          <p:cNvPr id="7" name="Rectangle 2"/>
          <p:cNvSpPr txBox="1">
            <a:spLocks noChangeArrowheads="1"/>
          </p:cNvSpPr>
          <p:nvPr/>
        </p:nvSpPr>
        <p:spPr bwMode="auto">
          <a:xfrm>
            <a:off x="1447800" y="1588"/>
            <a:ext cx="6400800" cy="609600"/>
          </a:xfrm>
          <a:prstGeom prst="rect">
            <a:avLst/>
          </a:prstGeom>
          <a:noFill/>
          <a:ln w="9525">
            <a:noFill/>
            <a:miter lim="800000"/>
            <a:headEnd/>
            <a:tailEnd/>
          </a:ln>
        </p:spPr>
        <p:txBody>
          <a:bodyPr anchor="b"/>
          <a:lstStyle/>
          <a:p>
            <a:pPr algn="ctr"/>
            <a:r>
              <a:rPr lang="en-US" sz="2400" b="1">
                <a:solidFill>
                  <a:srgbClr val="0000FF"/>
                </a:solidFill>
                <a:latin typeface="Times New Roman" pitchFamily="18" charset="0"/>
              </a:rPr>
              <a:t>Thứ tư ngày 22 tháng 11 năm 2017</a:t>
            </a:r>
          </a:p>
        </p:txBody>
      </p:sp>
      <p:sp>
        <p:nvSpPr>
          <p:cNvPr id="8" name="Rectangle 1"/>
          <p:cNvSpPr>
            <a:spLocks noChangeArrowheads="1"/>
          </p:cNvSpPr>
          <p:nvPr/>
        </p:nvSpPr>
        <p:spPr bwMode="auto">
          <a:xfrm>
            <a:off x="2171700" y="614363"/>
            <a:ext cx="4572000" cy="954087"/>
          </a:xfrm>
          <a:prstGeom prst="rect">
            <a:avLst/>
          </a:prstGeom>
          <a:noFill/>
          <a:ln w="9525">
            <a:noFill/>
            <a:miter lim="800000"/>
            <a:headEnd/>
            <a:tailEnd/>
          </a:ln>
        </p:spPr>
        <p:txBody>
          <a:bodyPr>
            <a:spAutoFit/>
          </a:bodyPr>
          <a:lstStyle/>
          <a:p>
            <a:pPr algn="ctr" eaLnBrk="1" hangingPunct="1"/>
            <a:r>
              <a:rPr lang="en-US" sz="2800" b="1">
                <a:solidFill>
                  <a:schemeClr val="tx2"/>
                </a:solidFill>
                <a:latin typeface="Times New Roman" pitchFamily="18" charset="0"/>
              </a:rPr>
              <a:t>Chủ đề : Bốn mùa</a:t>
            </a:r>
          </a:p>
          <a:p>
            <a:pPr algn="ctr" eaLnBrk="1" hangingPunct="1"/>
            <a:r>
              <a:rPr lang="en-US" sz="2800" b="1">
                <a:solidFill>
                  <a:schemeClr val="tx2"/>
                </a:solidFill>
                <a:latin typeface="Times New Roman" pitchFamily="18" charset="0"/>
              </a:rPr>
              <a:t>   ( tiết 1) </a:t>
            </a:r>
          </a:p>
        </p:txBody>
      </p:sp>
      <p:sp>
        <p:nvSpPr>
          <p:cNvPr id="9" name="Rectangle 8"/>
          <p:cNvSpPr/>
          <p:nvPr/>
        </p:nvSpPr>
        <p:spPr bwMode="auto">
          <a:xfrm>
            <a:off x="381000" y="1905000"/>
            <a:ext cx="1143000" cy="533400"/>
          </a:xfrm>
          <a:prstGeom prst="rect">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a:lstStyle/>
          <a:p>
            <a:pPr>
              <a:defRPr/>
            </a:pPr>
            <a:r>
              <a:rPr lang="en-US" sz="2000" b="1">
                <a:solidFill>
                  <a:schemeClr val="tx1"/>
                </a:solidFill>
                <a:latin typeface="VNI-Times" pitchFamily="2" charset="0"/>
              </a:rPr>
              <a:t>Ghi nhớ</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9"/>
                                        </p:tgtEl>
                                        <p:attrNameLst>
                                          <p:attrName>ppt_x</p:attrName>
                                          <p:attrName>ppt_y</p:attrName>
                                        </p:attrNameLst>
                                      </p:cBhvr>
                                    </p:animMotion>
                                    <p:animRot by="1500000">
                                      <p:cBhvr>
                                        <p:cTn id="7" dur="125" fill="hold">
                                          <p:stCondLst>
                                            <p:cond delay="0"/>
                                          </p:stCondLst>
                                        </p:cTn>
                                        <p:tgtEl>
                                          <p:spTgt spid="9"/>
                                        </p:tgtEl>
                                        <p:attrNameLst>
                                          <p:attrName>r</p:attrName>
                                        </p:attrNameLst>
                                      </p:cBhvr>
                                    </p:animRot>
                                    <p:animRot by="-1500000">
                                      <p:cBhvr>
                                        <p:cTn id="8" dur="125" fill="hold">
                                          <p:stCondLst>
                                            <p:cond delay="125"/>
                                          </p:stCondLst>
                                        </p:cTn>
                                        <p:tgtEl>
                                          <p:spTgt spid="9"/>
                                        </p:tgtEl>
                                        <p:attrNameLst>
                                          <p:attrName>r</p:attrName>
                                        </p:attrNameLst>
                                      </p:cBhvr>
                                    </p:animRot>
                                    <p:animRot by="-1500000">
                                      <p:cBhvr>
                                        <p:cTn id="9" dur="125" fill="hold">
                                          <p:stCondLst>
                                            <p:cond delay="250"/>
                                          </p:stCondLst>
                                        </p:cTn>
                                        <p:tgtEl>
                                          <p:spTgt spid="9"/>
                                        </p:tgtEl>
                                        <p:attrNameLst>
                                          <p:attrName>r</p:attrName>
                                        </p:attrNameLst>
                                      </p:cBhvr>
                                    </p:animRot>
                                    <p:animRot by="1500000">
                                      <p:cBhvr>
                                        <p:cTn id="10"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52388" y="1557338"/>
            <a:ext cx="5157788" cy="762000"/>
          </a:xfrm>
          <a:prstGeom prst="rect">
            <a:avLst/>
          </a:prstGeom>
          <a:noFill/>
          <a:ln w="9525">
            <a:noFill/>
            <a:miter lim="800000"/>
            <a:headEnd/>
            <a:tailEnd/>
          </a:ln>
        </p:spPr>
        <p:txBody>
          <a:bodyPr/>
          <a:lstStyle/>
          <a:p>
            <a:pPr marL="342900" indent="-342900" eaLnBrk="1" hangingPunct="1">
              <a:spcBef>
                <a:spcPct val="20000"/>
              </a:spcBef>
            </a:pPr>
            <a:r>
              <a:rPr lang="en-US" sz="2400" b="1">
                <a:latin typeface="Times New Roman" pitchFamily="18" charset="0"/>
              </a:rPr>
              <a:t>	</a:t>
            </a:r>
            <a:r>
              <a:rPr lang="en-US" sz="2400" b="1">
                <a:solidFill>
                  <a:srgbClr val="3333CC"/>
                </a:solidFill>
                <a:latin typeface="Times New Roman" pitchFamily="18" charset="0"/>
              </a:rPr>
              <a:t>2. Hướng dẫn  thực hiện : </a:t>
            </a:r>
          </a:p>
          <a:p>
            <a:pPr marL="342900" indent="-342900" eaLnBrk="1" hangingPunct="1">
              <a:spcBef>
                <a:spcPct val="20000"/>
              </a:spcBef>
            </a:pPr>
            <a:r>
              <a:rPr lang="en-US" sz="2800" b="1">
                <a:solidFill>
                  <a:srgbClr val="FF0000"/>
                </a:solidFill>
                <a:latin typeface="Times New Roman" pitchFamily="18" charset="0"/>
              </a:rPr>
              <a:t> </a:t>
            </a:r>
            <a:endParaRPr lang="en-US" sz="2800" b="1">
              <a:latin typeface=".VnTime" pitchFamily="34" charset="0"/>
            </a:endParaRPr>
          </a:p>
        </p:txBody>
      </p:sp>
      <p:sp>
        <p:nvSpPr>
          <p:cNvPr id="5" name="Rectangle 9"/>
          <p:cNvSpPr>
            <a:spLocks noChangeArrowheads="1"/>
          </p:cNvSpPr>
          <p:nvPr/>
        </p:nvSpPr>
        <p:spPr bwMode="auto">
          <a:xfrm>
            <a:off x="12700" y="2286000"/>
            <a:ext cx="8826500" cy="2438400"/>
          </a:xfrm>
          <a:prstGeom prst="rect">
            <a:avLst/>
          </a:prstGeom>
          <a:noFill/>
          <a:ln w="9525">
            <a:noFill/>
            <a:miter lim="800000"/>
            <a:headEnd/>
            <a:tailEnd/>
          </a:ln>
        </p:spPr>
        <p:txBody>
          <a:bodyPr/>
          <a:lstStyle/>
          <a:p>
            <a:pPr marL="342900" indent="-342900" eaLnBrk="1" hangingPunct="1">
              <a:spcBef>
                <a:spcPct val="20000"/>
              </a:spcBef>
            </a:pPr>
            <a:r>
              <a:rPr lang="en-US" sz="2400" b="1">
                <a:latin typeface="Times New Roman" pitchFamily="18" charset="0"/>
              </a:rPr>
              <a:t>	*  Học sinh thực hiện</a:t>
            </a:r>
          </a:p>
          <a:p>
            <a:pPr marL="342900" indent="-342900" eaLnBrk="1" hangingPunct="1">
              <a:spcBef>
                <a:spcPct val="20000"/>
              </a:spcBef>
            </a:pPr>
            <a:r>
              <a:rPr lang="en-US" sz="2000" b="1">
                <a:latin typeface="Times New Roman" pitchFamily="18" charset="0"/>
              </a:rPr>
              <a:t>-  </a:t>
            </a:r>
            <a:r>
              <a:rPr lang="en-US" sz="2400">
                <a:latin typeface="Times New Roman" pitchFamily="18" charset="0"/>
                <a:cs typeface="Times New Roman" pitchFamily="18" charset="0"/>
              </a:rPr>
              <a:t>việc 1</a:t>
            </a:r>
            <a:r>
              <a:rPr lang="en-US" sz="2400" b="1">
                <a:latin typeface="Times New Roman" pitchFamily="18" charset="0"/>
                <a:cs typeface="Times New Roman" pitchFamily="18" charset="0"/>
              </a:rPr>
              <a:t> </a:t>
            </a:r>
            <a:r>
              <a:rPr lang="en-US" sz="2400">
                <a:latin typeface="Times New Roman" pitchFamily="18" charset="0"/>
                <a:cs typeface="Times New Roman" pitchFamily="18" charset="0"/>
              </a:rPr>
              <a:t>:  Em và các bạn sẽ thảo luận chọn phong cảnh, hoạt động  của con người vào mùa nào?</a:t>
            </a:r>
            <a:endParaRPr lang="en-US" sz="2400" i="1">
              <a:latin typeface="Times New Roman" pitchFamily="18" charset="0"/>
              <a:cs typeface="Times New Roman" pitchFamily="18" charset="0"/>
            </a:endParaRPr>
          </a:p>
          <a:p>
            <a:pPr marL="342900" indent="-342900" eaLnBrk="1" hangingPunct="1">
              <a:spcBef>
                <a:spcPct val="20000"/>
              </a:spcBef>
            </a:pPr>
            <a:r>
              <a:rPr lang="en-US" sz="2400" i="1">
                <a:latin typeface="Times New Roman" pitchFamily="18" charset="0"/>
                <a:cs typeface="Times New Roman" pitchFamily="18" charset="0"/>
              </a:rPr>
              <a:t>-  việc 2:  mỗi em sẽ vẽ một bài cá nhân sau đó chọn bài tốt nhất để làm bài nhóm.</a:t>
            </a:r>
          </a:p>
        </p:txBody>
      </p:sp>
      <p:sp>
        <p:nvSpPr>
          <p:cNvPr id="6" name="Rectangle 2"/>
          <p:cNvSpPr txBox="1">
            <a:spLocks noChangeArrowheads="1"/>
          </p:cNvSpPr>
          <p:nvPr/>
        </p:nvSpPr>
        <p:spPr bwMode="auto">
          <a:xfrm>
            <a:off x="1600200" y="15875"/>
            <a:ext cx="6400800" cy="609600"/>
          </a:xfrm>
          <a:prstGeom prst="rect">
            <a:avLst/>
          </a:prstGeom>
          <a:noFill/>
          <a:ln w="9525">
            <a:noFill/>
            <a:miter lim="800000"/>
            <a:headEnd/>
            <a:tailEnd/>
          </a:ln>
        </p:spPr>
        <p:txBody>
          <a:bodyPr anchor="b"/>
          <a:lstStyle/>
          <a:p>
            <a:pPr algn="ctr"/>
            <a:r>
              <a:rPr lang="en-US" sz="2400" b="1">
                <a:solidFill>
                  <a:srgbClr val="0000FF"/>
                </a:solidFill>
                <a:latin typeface="Times New Roman" pitchFamily="18" charset="0"/>
              </a:rPr>
              <a:t>Thứ tư ngày 22 tháng 11 năm 2017</a:t>
            </a:r>
          </a:p>
        </p:txBody>
      </p:sp>
      <p:sp>
        <p:nvSpPr>
          <p:cNvPr id="7" name="Rectangle 1"/>
          <p:cNvSpPr>
            <a:spLocks noChangeArrowheads="1"/>
          </p:cNvSpPr>
          <p:nvPr/>
        </p:nvSpPr>
        <p:spPr bwMode="auto">
          <a:xfrm>
            <a:off x="2139950" y="762000"/>
            <a:ext cx="4572000" cy="830263"/>
          </a:xfrm>
          <a:prstGeom prst="rect">
            <a:avLst/>
          </a:prstGeom>
          <a:noFill/>
          <a:ln w="9525">
            <a:noFill/>
            <a:miter lim="800000"/>
            <a:headEnd/>
            <a:tailEnd/>
          </a:ln>
        </p:spPr>
        <p:txBody>
          <a:bodyPr>
            <a:spAutoFit/>
          </a:bodyPr>
          <a:lstStyle/>
          <a:p>
            <a:pPr algn="ctr" eaLnBrk="1" hangingPunct="1"/>
            <a:r>
              <a:rPr lang="en-US" sz="2400" b="1">
                <a:solidFill>
                  <a:schemeClr val="tx2"/>
                </a:solidFill>
                <a:latin typeface="Times New Roman" pitchFamily="18" charset="0"/>
              </a:rPr>
              <a:t>Chủ đề : Bốn mùa</a:t>
            </a:r>
          </a:p>
          <a:p>
            <a:pPr algn="ctr" eaLnBrk="1" hangingPunct="1"/>
            <a:r>
              <a:rPr lang="en-US" sz="2400" b="1">
                <a:solidFill>
                  <a:schemeClr val="tx2"/>
                </a:solidFill>
                <a:latin typeface="Times New Roman" pitchFamily="18" charset="0"/>
              </a:rPr>
              <a:t>   ( tiết 1)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52388" y="1557338"/>
            <a:ext cx="5157788" cy="762000"/>
          </a:xfrm>
          <a:prstGeom prst="rect">
            <a:avLst/>
          </a:prstGeom>
          <a:noFill/>
          <a:ln w="9525">
            <a:noFill/>
            <a:miter lim="800000"/>
            <a:headEnd/>
            <a:tailEnd/>
          </a:ln>
        </p:spPr>
        <p:txBody>
          <a:bodyPr/>
          <a:lstStyle/>
          <a:p>
            <a:pPr marL="342900" indent="-342900" eaLnBrk="1" hangingPunct="1">
              <a:spcBef>
                <a:spcPct val="20000"/>
              </a:spcBef>
            </a:pPr>
            <a:r>
              <a:rPr lang="en-US" sz="2400" b="1">
                <a:latin typeface="Times New Roman" pitchFamily="18" charset="0"/>
              </a:rPr>
              <a:t>	</a:t>
            </a:r>
            <a:r>
              <a:rPr lang="en-US" sz="2400" b="1">
                <a:solidFill>
                  <a:srgbClr val="3333CC"/>
                </a:solidFill>
                <a:latin typeface="Times New Roman" pitchFamily="18" charset="0"/>
              </a:rPr>
              <a:t>2. Hướng dẫn  thực hiện : </a:t>
            </a:r>
          </a:p>
          <a:p>
            <a:pPr marL="342900" indent="-342900" eaLnBrk="1" hangingPunct="1">
              <a:spcBef>
                <a:spcPct val="20000"/>
              </a:spcBef>
            </a:pPr>
            <a:r>
              <a:rPr lang="en-US" sz="2800" b="1">
                <a:solidFill>
                  <a:srgbClr val="FF0000"/>
                </a:solidFill>
                <a:latin typeface="Times New Roman" pitchFamily="18" charset="0"/>
              </a:rPr>
              <a:t> </a:t>
            </a:r>
            <a:endParaRPr lang="en-US" sz="2800" b="1">
              <a:latin typeface=".VnTime" pitchFamily="34" charset="0"/>
            </a:endParaRPr>
          </a:p>
        </p:txBody>
      </p:sp>
      <p:sp>
        <p:nvSpPr>
          <p:cNvPr id="5" name="Rectangle 2"/>
          <p:cNvSpPr txBox="1">
            <a:spLocks noChangeArrowheads="1"/>
          </p:cNvSpPr>
          <p:nvPr/>
        </p:nvSpPr>
        <p:spPr bwMode="auto">
          <a:xfrm>
            <a:off x="1600200" y="15875"/>
            <a:ext cx="6400800" cy="609600"/>
          </a:xfrm>
          <a:prstGeom prst="rect">
            <a:avLst/>
          </a:prstGeom>
          <a:noFill/>
          <a:ln w="9525">
            <a:noFill/>
            <a:miter lim="800000"/>
            <a:headEnd/>
            <a:tailEnd/>
          </a:ln>
        </p:spPr>
        <p:txBody>
          <a:bodyPr anchor="b"/>
          <a:lstStyle/>
          <a:p>
            <a:pPr algn="ctr"/>
            <a:r>
              <a:rPr lang="en-US" sz="2400" b="1">
                <a:solidFill>
                  <a:srgbClr val="0000FF"/>
                </a:solidFill>
                <a:latin typeface="Times New Roman" pitchFamily="18" charset="0"/>
              </a:rPr>
              <a:t>Thứ tư ngày 22 tháng 11 năm 2017</a:t>
            </a:r>
          </a:p>
        </p:txBody>
      </p:sp>
      <p:sp>
        <p:nvSpPr>
          <p:cNvPr id="6" name="Rectangle 1"/>
          <p:cNvSpPr>
            <a:spLocks noChangeArrowheads="1"/>
          </p:cNvSpPr>
          <p:nvPr/>
        </p:nvSpPr>
        <p:spPr bwMode="auto">
          <a:xfrm>
            <a:off x="2139950" y="762000"/>
            <a:ext cx="4572000" cy="830263"/>
          </a:xfrm>
          <a:prstGeom prst="rect">
            <a:avLst/>
          </a:prstGeom>
          <a:noFill/>
          <a:ln w="9525">
            <a:noFill/>
            <a:miter lim="800000"/>
            <a:headEnd/>
            <a:tailEnd/>
          </a:ln>
        </p:spPr>
        <p:txBody>
          <a:bodyPr>
            <a:spAutoFit/>
          </a:bodyPr>
          <a:lstStyle/>
          <a:p>
            <a:pPr algn="ctr" eaLnBrk="1" hangingPunct="1"/>
            <a:r>
              <a:rPr lang="en-US" sz="2400" b="1">
                <a:solidFill>
                  <a:schemeClr val="tx2"/>
                </a:solidFill>
                <a:latin typeface="Times New Roman" pitchFamily="18" charset="0"/>
              </a:rPr>
              <a:t>Chủ đề : Bốn mùa</a:t>
            </a:r>
          </a:p>
          <a:p>
            <a:pPr algn="ctr" eaLnBrk="1" hangingPunct="1"/>
            <a:r>
              <a:rPr lang="en-US" sz="2400" b="1">
                <a:solidFill>
                  <a:schemeClr val="tx2"/>
                </a:solidFill>
                <a:latin typeface="Times New Roman" pitchFamily="18" charset="0"/>
              </a:rPr>
              <a:t>   ( tiết 1) </a:t>
            </a:r>
          </a:p>
        </p:txBody>
      </p:sp>
      <p:grpSp>
        <p:nvGrpSpPr>
          <p:cNvPr id="7" name="Group 33"/>
          <p:cNvGrpSpPr>
            <a:grpSpLocks/>
          </p:cNvGrpSpPr>
          <p:nvPr/>
        </p:nvGrpSpPr>
        <p:grpSpPr bwMode="auto">
          <a:xfrm>
            <a:off x="533400" y="4495800"/>
            <a:ext cx="3352800" cy="2347913"/>
            <a:chOff x="912" y="639"/>
            <a:chExt cx="1776" cy="1479"/>
          </a:xfrm>
        </p:grpSpPr>
        <p:grpSp>
          <p:nvGrpSpPr>
            <p:cNvPr id="8" name="Group 34"/>
            <p:cNvGrpSpPr>
              <a:grpSpLocks/>
            </p:cNvGrpSpPr>
            <p:nvPr/>
          </p:nvGrpSpPr>
          <p:grpSpPr bwMode="auto">
            <a:xfrm>
              <a:off x="912" y="639"/>
              <a:ext cx="1776" cy="1296"/>
              <a:chOff x="816" y="720"/>
              <a:chExt cx="1728" cy="1248"/>
            </a:xfrm>
          </p:grpSpPr>
          <p:sp>
            <p:nvSpPr>
              <p:cNvPr id="10" name="Rectangle 35"/>
              <p:cNvSpPr>
                <a:spLocks noChangeArrowheads="1"/>
              </p:cNvSpPr>
              <p:nvPr/>
            </p:nvSpPr>
            <p:spPr bwMode="auto">
              <a:xfrm>
                <a:off x="816" y="720"/>
                <a:ext cx="1728" cy="1248"/>
              </a:xfrm>
              <a:prstGeom prst="rect">
                <a:avLst/>
              </a:prstGeom>
              <a:solidFill>
                <a:schemeClr val="accent1"/>
              </a:solidFill>
              <a:ln w="9525">
                <a:solidFill>
                  <a:schemeClr val="tx1"/>
                </a:solidFill>
                <a:miter lim="800000"/>
                <a:headEnd/>
                <a:tailEnd/>
              </a:ln>
              <a:effectLst/>
            </p:spPr>
            <p:txBody>
              <a:bodyPr wrap="none" anchor="ctr"/>
              <a:lstStyle/>
              <a:p>
                <a:endParaRPr lang="en-US"/>
              </a:p>
            </p:txBody>
          </p:sp>
          <p:pic>
            <p:nvPicPr>
              <p:cNvPr id="11" name="Picture 36" descr="q11"/>
              <p:cNvPicPr>
                <a:picLocks noChangeAspect="1" noChangeArrowheads="1"/>
              </p:cNvPicPr>
              <p:nvPr/>
            </p:nvPicPr>
            <p:blipFill>
              <a:blip r:embed="rId2"/>
              <a:srcRect l="3030" b="-1205"/>
              <a:stretch>
                <a:fillRect/>
              </a:stretch>
            </p:blipFill>
            <p:spPr bwMode="auto">
              <a:xfrm>
                <a:off x="890" y="801"/>
                <a:ext cx="1584" cy="1093"/>
              </a:xfrm>
              <a:prstGeom prst="rect">
                <a:avLst/>
              </a:prstGeom>
              <a:noFill/>
              <a:ln w="9525">
                <a:noFill/>
                <a:miter lim="800000"/>
                <a:headEnd/>
                <a:tailEnd/>
              </a:ln>
            </p:spPr>
          </p:pic>
        </p:grpSp>
        <p:sp>
          <p:nvSpPr>
            <p:cNvPr id="9" name="Text Box 37"/>
            <p:cNvSpPr txBox="1">
              <a:spLocks noChangeArrowheads="1"/>
            </p:cNvSpPr>
            <p:nvPr/>
          </p:nvSpPr>
          <p:spPr bwMode="auto">
            <a:xfrm>
              <a:off x="1584" y="1887"/>
              <a:ext cx="288" cy="231"/>
            </a:xfrm>
            <a:prstGeom prst="rect">
              <a:avLst/>
            </a:prstGeom>
            <a:solidFill>
              <a:srgbClr val="FF0A08"/>
            </a:solidFill>
            <a:ln w="9525">
              <a:noFill/>
              <a:miter lim="800000"/>
              <a:headEnd/>
              <a:tailEnd/>
            </a:ln>
            <a:effectLst/>
          </p:spPr>
          <p:txBody>
            <a:bodyPr>
              <a:spAutoFit/>
            </a:bodyPr>
            <a:lstStyle/>
            <a:p>
              <a:pPr algn="ctr">
                <a:spcBef>
                  <a:spcPct val="50000"/>
                </a:spcBef>
              </a:pPr>
              <a:r>
                <a:rPr lang="en-US">
                  <a:latin typeface=".VnCooperH" pitchFamily="34" charset="0"/>
                </a:rPr>
                <a:t>3</a:t>
              </a:r>
            </a:p>
          </p:txBody>
        </p:sp>
      </p:grpSp>
      <p:grpSp>
        <p:nvGrpSpPr>
          <p:cNvPr id="12" name="Group 38"/>
          <p:cNvGrpSpPr>
            <a:grpSpLocks/>
          </p:cNvGrpSpPr>
          <p:nvPr/>
        </p:nvGrpSpPr>
        <p:grpSpPr bwMode="auto">
          <a:xfrm>
            <a:off x="457200" y="1989138"/>
            <a:ext cx="3429000" cy="2263775"/>
            <a:chOff x="2784" y="624"/>
            <a:chExt cx="1872" cy="1426"/>
          </a:xfrm>
        </p:grpSpPr>
        <p:grpSp>
          <p:nvGrpSpPr>
            <p:cNvPr id="13" name="Group 39"/>
            <p:cNvGrpSpPr>
              <a:grpSpLocks/>
            </p:cNvGrpSpPr>
            <p:nvPr/>
          </p:nvGrpSpPr>
          <p:grpSpPr bwMode="auto">
            <a:xfrm>
              <a:off x="2784" y="624"/>
              <a:ext cx="1872" cy="1296"/>
              <a:chOff x="2880" y="1680"/>
              <a:chExt cx="1776" cy="1248"/>
            </a:xfrm>
          </p:grpSpPr>
          <p:sp>
            <p:nvSpPr>
              <p:cNvPr id="15" name="Rectangle 40"/>
              <p:cNvSpPr>
                <a:spLocks noChangeArrowheads="1"/>
              </p:cNvSpPr>
              <p:nvPr/>
            </p:nvSpPr>
            <p:spPr bwMode="auto">
              <a:xfrm>
                <a:off x="2880" y="1680"/>
                <a:ext cx="1776" cy="1248"/>
              </a:xfrm>
              <a:prstGeom prst="rect">
                <a:avLst/>
              </a:prstGeom>
              <a:solidFill>
                <a:schemeClr val="accent1"/>
              </a:solidFill>
              <a:ln w="9525">
                <a:solidFill>
                  <a:schemeClr val="tx1"/>
                </a:solidFill>
                <a:miter lim="800000"/>
                <a:headEnd/>
                <a:tailEnd/>
              </a:ln>
              <a:effectLst/>
            </p:spPr>
            <p:txBody>
              <a:bodyPr wrap="none" anchor="ctr"/>
              <a:lstStyle/>
              <a:p>
                <a:endParaRPr lang="en-US"/>
              </a:p>
            </p:txBody>
          </p:sp>
          <p:pic>
            <p:nvPicPr>
              <p:cNvPr id="16" name="Picture 41" descr="q10"/>
              <p:cNvPicPr>
                <a:picLocks noChangeAspect="1" noChangeArrowheads="1"/>
              </p:cNvPicPr>
              <p:nvPr/>
            </p:nvPicPr>
            <p:blipFill>
              <a:blip r:embed="rId3" cstate="print"/>
              <a:srcRect l="-3448" t="-7686" r="-3448" b="-5016"/>
              <a:stretch>
                <a:fillRect/>
              </a:stretch>
            </p:blipFill>
            <p:spPr bwMode="auto">
              <a:xfrm>
                <a:off x="2924" y="1684"/>
                <a:ext cx="1684" cy="1198"/>
              </a:xfrm>
              <a:prstGeom prst="rect">
                <a:avLst/>
              </a:prstGeom>
              <a:noFill/>
              <a:ln w="9525">
                <a:noFill/>
                <a:miter lim="800000"/>
                <a:headEnd/>
                <a:tailEnd/>
              </a:ln>
            </p:spPr>
          </p:pic>
        </p:grpSp>
        <p:sp>
          <p:nvSpPr>
            <p:cNvPr id="14" name="Text Box 42"/>
            <p:cNvSpPr txBox="1">
              <a:spLocks noChangeArrowheads="1"/>
            </p:cNvSpPr>
            <p:nvPr/>
          </p:nvSpPr>
          <p:spPr bwMode="auto">
            <a:xfrm>
              <a:off x="3456" y="1819"/>
              <a:ext cx="288" cy="231"/>
            </a:xfrm>
            <a:prstGeom prst="rect">
              <a:avLst/>
            </a:prstGeom>
            <a:solidFill>
              <a:srgbClr val="FF0A08"/>
            </a:solidFill>
            <a:ln w="9525">
              <a:noFill/>
              <a:miter lim="800000"/>
              <a:headEnd/>
              <a:tailEnd/>
            </a:ln>
            <a:effectLst/>
          </p:spPr>
          <p:txBody>
            <a:bodyPr>
              <a:spAutoFit/>
            </a:bodyPr>
            <a:lstStyle/>
            <a:p>
              <a:pPr algn="ctr">
                <a:spcBef>
                  <a:spcPct val="50000"/>
                </a:spcBef>
              </a:pPr>
              <a:r>
                <a:rPr lang="en-US">
                  <a:latin typeface=".VnCooperH" pitchFamily="34" charset="0"/>
                </a:rPr>
                <a:t>1</a:t>
              </a:r>
            </a:p>
          </p:txBody>
        </p:sp>
      </p:grpSp>
      <p:grpSp>
        <p:nvGrpSpPr>
          <p:cNvPr id="17" name="Group 43"/>
          <p:cNvGrpSpPr>
            <a:grpSpLocks/>
          </p:cNvGrpSpPr>
          <p:nvPr/>
        </p:nvGrpSpPr>
        <p:grpSpPr bwMode="auto">
          <a:xfrm>
            <a:off x="5334000" y="4375150"/>
            <a:ext cx="3317875" cy="2286000"/>
            <a:chOff x="864" y="2285"/>
            <a:chExt cx="1824" cy="1678"/>
          </a:xfrm>
        </p:grpSpPr>
        <p:grpSp>
          <p:nvGrpSpPr>
            <p:cNvPr id="18" name="Group 44"/>
            <p:cNvGrpSpPr>
              <a:grpSpLocks/>
            </p:cNvGrpSpPr>
            <p:nvPr/>
          </p:nvGrpSpPr>
          <p:grpSpPr bwMode="auto">
            <a:xfrm>
              <a:off x="864" y="2285"/>
              <a:ext cx="1824" cy="1587"/>
              <a:chOff x="4032" y="2778"/>
              <a:chExt cx="1728" cy="1474"/>
            </a:xfrm>
          </p:grpSpPr>
          <p:sp>
            <p:nvSpPr>
              <p:cNvPr id="20" name="Rectangle 45"/>
              <p:cNvSpPr>
                <a:spLocks noChangeArrowheads="1"/>
              </p:cNvSpPr>
              <p:nvPr/>
            </p:nvSpPr>
            <p:spPr bwMode="auto">
              <a:xfrm>
                <a:off x="4032" y="2778"/>
                <a:ext cx="1728" cy="1474"/>
              </a:xfrm>
              <a:prstGeom prst="rect">
                <a:avLst/>
              </a:prstGeom>
              <a:solidFill>
                <a:schemeClr val="accent1"/>
              </a:solidFill>
              <a:ln w="9525">
                <a:solidFill>
                  <a:schemeClr val="tx1"/>
                </a:solidFill>
                <a:miter lim="800000"/>
                <a:headEnd/>
                <a:tailEnd/>
              </a:ln>
              <a:effectLst/>
            </p:spPr>
            <p:txBody>
              <a:bodyPr wrap="none" anchor="ctr"/>
              <a:lstStyle/>
              <a:p>
                <a:endParaRPr lang="en-US"/>
              </a:p>
            </p:txBody>
          </p:sp>
          <p:pic>
            <p:nvPicPr>
              <p:cNvPr id="21" name="Picture 46" descr="q8"/>
              <p:cNvPicPr>
                <a:picLocks noChangeAspect="1" noChangeArrowheads="1"/>
              </p:cNvPicPr>
              <p:nvPr/>
            </p:nvPicPr>
            <p:blipFill>
              <a:blip r:embed="rId4">
                <a:lum bright="30000" contrast="6000"/>
              </a:blip>
              <a:srcRect/>
              <a:stretch>
                <a:fillRect/>
              </a:stretch>
            </p:blipFill>
            <p:spPr bwMode="auto">
              <a:xfrm>
                <a:off x="4110" y="2846"/>
                <a:ext cx="1584" cy="1332"/>
              </a:xfrm>
              <a:prstGeom prst="rect">
                <a:avLst/>
              </a:prstGeom>
              <a:noFill/>
              <a:ln w="9525">
                <a:noFill/>
                <a:miter lim="800000"/>
                <a:headEnd/>
                <a:tailEnd/>
              </a:ln>
            </p:spPr>
          </p:pic>
        </p:grpSp>
        <p:sp>
          <p:nvSpPr>
            <p:cNvPr id="19" name="Text Box 47"/>
            <p:cNvSpPr txBox="1">
              <a:spLocks noChangeArrowheads="1"/>
            </p:cNvSpPr>
            <p:nvPr/>
          </p:nvSpPr>
          <p:spPr bwMode="auto">
            <a:xfrm>
              <a:off x="1606" y="3704"/>
              <a:ext cx="288" cy="259"/>
            </a:xfrm>
            <a:prstGeom prst="rect">
              <a:avLst/>
            </a:prstGeom>
            <a:solidFill>
              <a:srgbClr val="FF0A08"/>
            </a:solidFill>
            <a:ln w="9525">
              <a:noFill/>
              <a:miter lim="800000"/>
              <a:headEnd/>
              <a:tailEnd/>
            </a:ln>
            <a:effectLst/>
          </p:spPr>
          <p:txBody>
            <a:bodyPr>
              <a:spAutoFit/>
            </a:bodyPr>
            <a:lstStyle/>
            <a:p>
              <a:pPr algn="ctr">
                <a:spcBef>
                  <a:spcPct val="50000"/>
                </a:spcBef>
              </a:pPr>
              <a:r>
                <a:rPr lang="en-US">
                  <a:latin typeface=".VnCooperH" pitchFamily="34" charset="0"/>
                </a:rPr>
                <a:t>4</a:t>
              </a:r>
            </a:p>
          </p:txBody>
        </p:sp>
      </p:grpSp>
      <p:grpSp>
        <p:nvGrpSpPr>
          <p:cNvPr id="22" name="Group 48"/>
          <p:cNvGrpSpPr>
            <a:grpSpLocks/>
          </p:cNvGrpSpPr>
          <p:nvPr/>
        </p:nvGrpSpPr>
        <p:grpSpPr bwMode="auto">
          <a:xfrm>
            <a:off x="5334000" y="1905000"/>
            <a:ext cx="3505200" cy="2471738"/>
            <a:chOff x="2784" y="2289"/>
            <a:chExt cx="1872" cy="1557"/>
          </a:xfrm>
        </p:grpSpPr>
        <p:grpSp>
          <p:nvGrpSpPr>
            <p:cNvPr id="23" name="Group 49"/>
            <p:cNvGrpSpPr>
              <a:grpSpLocks/>
            </p:cNvGrpSpPr>
            <p:nvPr/>
          </p:nvGrpSpPr>
          <p:grpSpPr bwMode="auto">
            <a:xfrm>
              <a:off x="2784" y="2289"/>
              <a:ext cx="1872" cy="1344"/>
              <a:chOff x="960" y="2445"/>
              <a:chExt cx="1728" cy="1248"/>
            </a:xfrm>
          </p:grpSpPr>
          <p:sp>
            <p:nvSpPr>
              <p:cNvPr id="25" name="Rectangle 50"/>
              <p:cNvSpPr>
                <a:spLocks noChangeArrowheads="1"/>
              </p:cNvSpPr>
              <p:nvPr/>
            </p:nvSpPr>
            <p:spPr bwMode="auto">
              <a:xfrm>
                <a:off x="960" y="2445"/>
                <a:ext cx="1728" cy="1248"/>
              </a:xfrm>
              <a:prstGeom prst="rect">
                <a:avLst/>
              </a:prstGeom>
              <a:solidFill>
                <a:schemeClr val="accent1"/>
              </a:solidFill>
              <a:ln w="9525">
                <a:solidFill>
                  <a:schemeClr val="tx1"/>
                </a:solidFill>
                <a:miter lim="800000"/>
                <a:headEnd/>
                <a:tailEnd/>
              </a:ln>
              <a:effectLst/>
            </p:spPr>
            <p:txBody>
              <a:bodyPr wrap="none" anchor="ctr"/>
              <a:lstStyle/>
              <a:p>
                <a:endParaRPr lang="en-US"/>
              </a:p>
            </p:txBody>
          </p:sp>
          <p:pic>
            <p:nvPicPr>
              <p:cNvPr id="26" name="Picture 51" descr="q9"/>
              <p:cNvPicPr>
                <a:picLocks noChangeAspect="1" noChangeArrowheads="1"/>
              </p:cNvPicPr>
              <p:nvPr/>
            </p:nvPicPr>
            <p:blipFill>
              <a:blip r:embed="rId5" cstate="print"/>
              <a:srcRect l="3058" r="2167" b="2933"/>
              <a:stretch>
                <a:fillRect/>
              </a:stretch>
            </p:blipFill>
            <p:spPr bwMode="auto">
              <a:xfrm>
                <a:off x="1034" y="2499"/>
                <a:ext cx="1584" cy="1104"/>
              </a:xfrm>
              <a:prstGeom prst="rect">
                <a:avLst/>
              </a:prstGeom>
              <a:noFill/>
              <a:ln w="9525">
                <a:noFill/>
                <a:miter lim="800000"/>
                <a:headEnd/>
                <a:tailEnd/>
              </a:ln>
            </p:spPr>
          </p:pic>
        </p:grpSp>
        <p:sp>
          <p:nvSpPr>
            <p:cNvPr id="24" name="Text Box 52"/>
            <p:cNvSpPr txBox="1">
              <a:spLocks noChangeArrowheads="1"/>
            </p:cNvSpPr>
            <p:nvPr/>
          </p:nvSpPr>
          <p:spPr bwMode="auto">
            <a:xfrm>
              <a:off x="3626" y="3615"/>
              <a:ext cx="288" cy="231"/>
            </a:xfrm>
            <a:prstGeom prst="rect">
              <a:avLst/>
            </a:prstGeom>
            <a:solidFill>
              <a:srgbClr val="FF0A08"/>
            </a:solidFill>
            <a:ln w="9525">
              <a:noFill/>
              <a:miter lim="800000"/>
              <a:headEnd/>
              <a:tailEnd/>
            </a:ln>
            <a:effectLst/>
          </p:spPr>
          <p:txBody>
            <a:bodyPr>
              <a:spAutoFit/>
            </a:bodyPr>
            <a:lstStyle/>
            <a:p>
              <a:pPr algn="ctr">
                <a:spcBef>
                  <a:spcPct val="50000"/>
                </a:spcBef>
              </a:pPr>
              <a:r>
                <a:rPr lang="en-US">
                  <a:latin typeface=".VnCooperH" pitchFamily="34" charset="0"/>
                </a:rPr>
                <a:t>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Effect transition="in" filter="fade">
                                      <p:cBhvr>
                                        <p:cTn id="9" dur="2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2000" fill="hold"/>
                                        <p:tgtEl>
                                          <p:spTgt spid="12"/>
                                        </p:tgtEl>
                                        <p:attrNameLst>
                                          <p:attrName>ppt_w</p:attrName>
                                        </p:attrNameLst>
                                      </p:cBhvr>
                                      <p:tavLst>
                                        <p:tav tm="0">
                                          <p:val>
                                            <p:fltVal val="0"/>
                                          </p:val>
                                        </p:tav>
                                        <p:tav tm="100000">
                                          <p:val>
                                            <p:strVal val="#ppt_w"/>
                                          </p:val>
                                        </p:tav>
                                      </p:tavLst>
                                    </p:anim>
                                    <p:anim calcmode="lin" valueType="num">
                                      <p:cBhvr>
                                        <p:cTn id="15" dur="2000" fill="hold"/>
                                        <p:tgtEl>
                                          <p:spTgt spid="12"/>
                                        </p:tgtEl>
                                        <p:attrNameLst>
                                          <p:attrName>ppt_h</p:attrName>
                                        </p:attrNameLst>
                                      </p:cBhvr>
                                      <p:tavLst>
                                        <p:tav tm="0">
                                          <p:val>
                                            <p:fltVal val="0"/>
                                          </p:val>
                                        </p:tav>
                                        <p:tav tm="100000">
                                          <p:val>
                                            <p:strVal val="#ppt_h"/>
                                          </p:val>
                                        </p:tav>
                                      </p:tavLst>
                                    </p:anim>
                                    <p:animEffect transition="in" filter="fade">
                                      <p:cBhvr>
                                        <p:cTn id="16" dur="2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2000" fill="hold"/>
                                        <p:tgtEl>
                                          <p:spTgt spid="22"/>
                                        </p:tgtEl>
                                        <p:attrNameLst>
                                          <p:attrName>ppt_w</p:attrName>
                                        </p:attrNameLst>
                                      </p:cBhvr>
                                      <p:tavLst>
                                        <p:tav tm="0">
                                          <p:val>
                                            <p:fltVal val="0"/>
                                          </p:val>
                                        </p:tav>
                                        <p:tav tm="100000">
                                          <p:val>
                                            <p:strVal val="#ppt_w"/>
                                          </p:val>
                                        </p:tav>
                                      </p:tavLst>
                                    </p:anim>
                                    <p:anim calcmode="lin" valueType="num">
                                      <p:cBhvr>
                                        <p:cTn id="22" dur="2000" fill="hold"/>
                                        <p:tgtEl>
                                          <p:spTgt spid="22"/>
                                        </p:tgtEl>
                                        <p:attrNameLst>
                                          <p:attrName>ppt_h</p:attrName>
                                        </p:attrNameLst>
                                      </p:cBhvr>
                                      <p:tavLst>
                                        <p:tav tm="0">
                                          <p:val>
                                            <p:fltVal val="0"/>
                                          </p:val>
                                        </p:tav>
                                        <p:tav tm="100000">
                                          <p:val>
                                            <p:strVal val="#ppt_h"/>
                                          </p:val>
                                        </p:tav>
                                      </p:tavLst>
                                    </p:anim>
                                    <p:animEffect transition="in" filter="fade">
                                      <p:cBhvr>
                                        <p:cTn id="23" dur="20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000" fill="hold"/>
                                        <p:tgtEl>
                                          <p:spTgt spid="17"/>
                                        </p:tgtEl>
                                        <p:attrNameLst>
                                          <p:attrName>ppt_w</p:attrName>
                                        </p:attrNameLst>
                                      </p:cBhvr>
                                      <p:tavLst>
                                        <p:tav tm="0">
                                          <p:val>
                                            <p:fltVal val="0"/>
                                          </p:val>
                                        </p:tav>
                                        <p:tav tm="100000">
                                          <p:val>
                                            <p:strVal val="#ppt_w"/>
                                          </p:val>
                                        </p:tav>
                                      </p:tavLst>
                                    </p:anim>
                                    <p:anim calcmode="lin" valueType="num">
                                      <p:cBhvr>
                                        <p:cTn id="29" dur="2000" fill="hold"/>
                                        <p:tgtEl>
                                          <p:spTgt spid="17"/>
                                        </p:tgtEl>
                                        <p:attrNameLst>
                                          <p:attrName>ppt_h</p:attrName>
                                        </p:attrNameLst>
                                      </p:cBhvr>
                                      <p:tavLst>
                                        <p:tav tm="0">
                                          <p:val>
                                            <p:fltVal val="0"/>
                                          </p:val>
                                        </p:tav>
                                        <p:tav tm="100000">
                                          <p:val>
                                            <p:strVal val="#ppt_h"/>
                                          </p:val>
                                        </p:tav>
                                      </p:tavLst>
                                    </p:anim>
                                    <p:animEffect transition="in" filter="fade">
                                      <p:cBhvr>
                                        <p:cTn id="3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495300" y="2138363"/>
            <a:ext cx="7848600" cy="909637"/>
          </a:xfrm>
          <a:prstGeom prst="rect">
            <a:avLst/>
          </a:prstGeom>
          <a:noFill/>
          <a:ln w="9525">
            <a:noFill/>
            <a:miter lim="800000"/>
            <a:headEnd/>
            <a:tailEnd/>
          </a:ln>
        </p:spPr>
        <p:txBody>
          <a:bodyPr anchor="b"/>
          <a:lstStyle/>
          <a:p>
            <a:pPr algn="ctr" eaLnBrk="1" hangingPunct="1"/>
            <a:r>
              <a:rPr lang="en-US" sz="2400" b="1">
                <a:solidFill>
                  <a:srgbClr val="FF0000"/>
                </a:solidFill>
                <a:latin typeface="Times New Roman" pitchFamily="18" charset="0"/>
              </a:rPr>
              <a:t>Cá nhân </a:t>
            </a:r>
            <a:r>
              <a:rPr lang="en-US" sz="2400" b="1">
                <a:solidFill>
                  <a:srgbClr val="0000FF"/>
                </a:solidFill>
                <a:latin typeface="Times New Roman" pitchFamily="18" charset="0"/>
              </a:rPr>
              <a:t>: </a:t>
            </a:r>
            <a:r>
              <a:rPr lang="en-US" sz="2400">
                <a:latin typeface="Times New Roman" pitchFamily="18" charset="0"/>
              </a:rPr>
              <a:t>Quan sát hình 6.3 a và 6.3b để tham khảo</a:t>
            </a:r>
          </a:p>
        </p:txBody>
      </p:sp>
      <p:sp>
        <p:nvSpPr>
          <p:cNvPr id="5" name="Rectangle 2"/>
          <p:cNvSpPr txBox="1">
            <a:spLocks noChangeArrowheads="1"/>
          </p:cNvSpPr>
          <p:nvPr/>
        </p:nvSpPr>
        <p:spPr bwMode="auto">
          <a:xfrm>
            <a:off x="1524000" y="0"/>
            <a:ext cx="6400800" cy="609600"/>
          </a:xfrm>
          <a:prstGeom prst="rect">
            <a:avLst/>
          </a:prstGeom>
          <a:noFill/>
          <a:ln w="9525">
            <a:noFill/>
            <a:miter lim="800000"/>
            <a:headEnd/>
            <a:tailEnd/>
          </a:ln>
        </p:spPr>
        <p:txBody>
          <a:bodyPr anchor="b"/>
          <a:lstStyle/>
          <a:p>
            <a:pPr algn="ctr"/>
            <a:r>
              <a:rPr lang="en-US" sz="2400" b="1">
                <a:solidFill>
                  <a:srgbClr val="0000FF"/>
                </a:solidFill>
                <a:latin typeface="Times New Roman" pitchFamily="18" charset="0"/>
              </a:rPr>
              <a:t>Thứ tư ngày 22 tháng 11 năm 2017</a:t>
            </a:r>
          </a:p>
        </p:txBody>
      </p:sp>
      <p:pic>
        <p:nvPicPr>
          <p:cNvPr id="6" name="Picture 12" descr="C:\Users\Administrator\Downloads\image1 (6).jpeg"/>
          <p:cNvPicPr>
            <a:picLocks noChangeAspect="1" noChangeArrowheads="1"/>
          </p:cNvPicPr>
          <p:nvPr/>
        </p:nvPicPr>
        <p:blipFill>
          <a:blip r:embed="rId2"/>
          <a:srcRect/>
          <a:stretch>
            <a:fillRect/>
          </a:stretch>
        </p:blipFill>
        <p:spPr bwMode="auto">
          <a:xfrm>
            <a:off x="495300" y="3048000"/>
            <a:ext cx="8458200" cy="3041650"/>
          </a:xfrm>
          <a:prstGeom prst="rect">
            <a:avLst/>
          </a:prstGeom>
          <a:noFill/>
          <a:ln w="9525">
            <a:noFill/>
            <a:miter lim="800000"/>
            <a:headEnd/>
            <a:tailEnd/>
          </a:ln>
        </p:spPr>
      </p:pic>
      <p:sp>
        <p:nvSpPr>
          <p:cNvPr id="7" name="Rectangle 7"/>
          <p:cNvSpPr>
            <a:spLocks noChangeArrowheads="1"/>
          </p:cNvSpPr>
          <p:nvPr/>
        </p:nvSpPr>
        <p:spPr bwMode="auto">
          <a:xfrm>
            <a:off x="2139950" y="762000"/>
            <a:ext cx="4572000" cy="830263"/>
          </a:xfrm>
          <a:prstGeom prst="rect">
            <a:avLst/>
          </a:prstGeom>
          <a:noFill/>
          <a:ln w="9525">
            <a:noFill/>
            <a:miter lim="800000"/>
            <a:headEnd/>
            <a:tailEnd/>
          </a:ln>
        </p:spPr>
        <p:txBody>
          <a:bodyPr>
            <a:spAutoFit/>
          </a:bodyPr>
          <a:lstStyle/>
          <a:p>
            <a:pPr algn="ctr" eaLnBrk="1" hangingPunct="1"/>
            <a:r>
              <a:rPr lang="en-US" sz="2400" b="1">
                <a:solidFill>
                  <a:schemeClr val="tx2"/>
                </a:solidFill>
                <a:latin typeface="Times New Roman" pitchFamily="18" charset="0"/>
              </a:rPr>
              <a:t>Chủ đề : Bốn mùa</a:t>
            </a:r>
          </a:p>
          <a:p>
            <a:pPr algn="ctr" eaLnBrk="1" hangingPunct="1"/>
            <a:r>
              <a:rPr lang="en-US" sz="2400" b="1">
                <a:solidFill>
                  <a:schemeClr val="tx2"/>
                </a:solidFill>
                <a:latin typeface="Times New Roman" pitchFamily="18" charset="0"/>
              </a:rPr>
              <a:t>   ( tiết 1) </a:t>
            </a:r>
          </a:p>
        </p:txBody>
      </p:sp>
      <p:sp>
        <p:nvSpPr>
          <p:cNvPr id="8" name="Rectangle 1"/>
          <p:cNvSpPr>
            <a:spLocks noChangeArrowheads="1"/>
          </p:cNvSpPr>
          <p:nvPr/>
        </p:nvSpPr>
        <p:spPr bwMode="auto">
          <a:xfrm>
            <a:off x="495300" y="1779588"/>
            <a:ext cx="3630613" cy="461962"/>
          </a:xfrm>
          <a:prstGeom prst="rect">
            <a:avLst/>
          </a:prstGeom>
          <a:noFill/>
          <a:ln w="9525">
            <a:noFill/>
            <a:miter lim="800000"/>
            <a:headEnd/>
            <a:tailEnd/>
          </a:ln>
        </p:spPr>
        <p:txBody>
          <a:bodyPr wrap="none">
            <a:spAutoFit/>
          </a:bodyPr>
          <a:lstStyle/>
          <a:p>
            <a:pPr marL="342900" indent="-342900" eaLnBrk="1" hangingPunct="1">
              <a:spcBef>
                <a:spcPct val="20000"/>
              </a:spcBef>
            </a:pPr>
            <a:r>
              <a:rPr lang="en-US" sz="2400" b="1">
                <a:solidFill>
                  <a:srgbClr val="3333CC"/>
                </a:solidFill>
                <a:latin typeface="Times New Roman" pitchFamily="18" charset="0"/>
              </a:rPr>
              <a:t>2. Hướng dẫn  thực hiện :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8"/>
          <p:cNvSpPr>
            <a:spLocks noChangeArrowheads="1"/>
          </p:cNvSpPr>
          <p:nvPr/>
        </p:nvSpPr>
        <p:spPr bwMode="auto">
          <a:xfrm>
            <a:off x="14288" y="1219200"/>
            <a:ext cx="7986712" cy="762000"/>
          </a:xfrm>
          <a:prstGeom prst="rect">
            <a:avLst/>
          </a:prstGeom>
          <a:noFill/>
          <a:ln w="9525">
            <a:noFill/>
            <a:miter lim="800000"/>
            <a:headEnd/>
            <a:tailEnd/>
          </a:ln>
        </p:spPr>
        <p:txBody>
          <a:bodyPr anchor="b"/>
          <a:lstStyle/>
          <a:p>
            <a:pPr algn="ctr" eaLnBrk="1" hangingPunct="1"/>
            <a:r>
              <a:rPr lang="en-US" sz="2400" b="1">
                <a:latin typeface="Times New Roman" pitchFamily="18" charset="0"/>
              </a:rPr>
              <a:t>* Một số bài mẫu tham khảo để có ý tưởng vẽ tranh phong cảnh bốn mùa </a:t>
            </a:r>
          </a:p>
        </p:txBody>
      </p:sp>
      <p:pic>
        <p:nvPicPr>
          <p:cNvPr id="5" name="Picture 21" descr="C:\Users\Administrator\Downloads\image1 (7).jpeg"/>
          <p:cNvPicPr>
            <a:picLocks noChangeAspect="1" noChangeArrowheads="1"/>
          </p:cNvPicPr>
          <p:nvPr/>
        </p:nvPicPr>
        <p:blipFill>
          <a:blip r:embed="rId2"/>
          <a:srcRect/>
          <a:stretch>
            <a:fillRect/>
          </a:stretch>
        </p:blipFill>
        <p:spPr bwMode="auto">
          <a:xfrm>
            <a:off x="46038" y="1981200"/>
            <a:ext cx="8748712" cy="4876800"/>
          </a:xfrm>
          <a:prstGeom prst="rect">
            <a:avLst/>
          </a:prstGeom>
          <a:noFill/>
          <a:ln w="9525">
            <a:noFill/>
            <a:miter lim="800000"/>
            <a:headEnd/>
            <a:tailEnd/>
          </a:ln>
        </p:spPr>
      </p:pic>
      <p:sp>
        <p:nvSpPr>
          <p:cNvPr id="6" name="Rectangle 2"/>
          <p:cNvSpPr txBox="1">
            <a:spLocks noChangeArrowheads="1"/>
          </p:cNvSpPr>
          <p:nvPr/>
        </p:nvSpPr>
        <p:spPr bwMode="auto">
          <a:xfrm>
            <a:off x="1600200" y="-152400"/>
            <a:ext cx="6400800" cy="609600"/>
          </a:xfrm>
          <a:prstGeom prst="rect">
            <a:avLst/>
          </a:prstGeom>
          <a:noFill/>
          <a:ln w="9525">
            <a:noFill/>
            <a:miter lim="800000"/>
            <a:headEnd/>
            <a:tailEnd/>
          </a:ln>
        </p:spPr>
        <p:txBody>
          <a:bodyPr anchor="b"/>
          <a:lstStyle/>
          <a:p>
            <a:pPr algn="ctr"/>
            <a:r>
              <a:rPr lang="en-US" sz="2400" b="1">
                <a:solidFill>
                  <a:srgbClr val="0000FF"/>
                </a:solidFill>
                <a:latin typeface="Times New Roman" pitchFamily="18" charset="0"/>
              </a:rPr>
              <a:t>Thứ tư ngày 22 tháng 11 năm 2017</a:t>
            </a:r>
          </a:p>
        </p:txBody>
      </p:sp>
      <p:sp>
        <p:nvSpPr>
          <p:cNvPr id="7" name="Rectangle 1"/>
          <p:cNvSpPr>
            <a:spLocks noChangeArrowheads="1"/>
          </p:cNvSpPr>
          <p:nvPr/>
        </p:nvSpPr>
        <p:spPr bwMode="auto">
          <a:xfrm>
            <a:off x="2139950" y="304800"/>
            <a:ext cx="4572000" cy="830263"/>
          </a:xfrm>
          <a:prstGeom prst="rect">
            <a:avLst/>
          </a:prstGeom>
          <a:noFill/>
          <a:ln w="9525">
            <a:noFill/>
            <a:miter lim="800000"/>
            <a:headEnd/>
            <a:tailEnd/>
          </a:ln>
        </p:spPr>
        <p:txBody>
          <a:bodyPr>
            <a:spAutoFit/>
          </a:bodyPr>
          <a:lstStyle/>
          <a:p>
            <a:pPr algn="ctr" eaLnBrk="1" hangingPunct="1"/>
            <a:r>
              <a:rPr lang="en-US" sz="2400" b="1">
                <a:solidFill>
                  <a:schemeClr val="tx2"/>
                </a:solidFill>
                <a:latin typeface="Times New Roman" pitchFamily="18" charset="0"/>
              </a:rPr>
              <a:t>Chủ đề : Bốn mùa</a:t>
            </a:r>
          </a:p>
          <a:p>
            <a:pPr algn="ctr" eaLnBrk="1" hangingPunct="1"/>
            <a:r>
              <a:rPr lang="en-US" sz="2400" b="1">
                <a:solidFill>
                  <a:schemeClr val="tx2"/>
                </a:solidFill>
                <a:latin typeface="Times New Roman" pitchFamily="18" charset="0"/>
              </a:rPr>
              <a:t>   ( tiết 1)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xEl>
                                              <p:pRg st="0" end="0"/>
                                            </p:txEl>
                                          </p:spTgt>
                                        </p:tgtEl>
                                        <p:attrNameLst>
                                          <p:attrName>ppt_x</p:attrName>
                                          <p:attrName>ppt_y</p:attrName>
                                        </p:attrNameLst>
                                      </p:cBhvr>
                                    </p:animMotion>
                                    <p:animRot by="1500000">
                                      <p:cBhvr>
                                        <p:cTn id="7" dur="125" fill="hold">
                                          <p:stCondLst>
                                            <p:cond delay="0"/>
                                          </p:stCondLst>
                                        </p:cTn>
                                        <p:tgtEl>
                                          <p:spTgt spid="4">
                                            <p:txEl>
                                              <p:pRg st="0" end="0"/>
                                            </p:txEl>
                                          </p:spTgt>
                                        </p:tgtEl>
                                        <p:attrNameLst>
                                          <p:attrName>r</p:attrName>
                                        </p:attrNameLst>
                                      </p:cBhvr>
                                    </p:animRot>
                                    <p:animRot by="-1500000">
                                      <p:cBhvr>
                                        <p:cTn id="8" dur="125" fill="hold">
                                          <p:stCondLst>
                                            <p:cond delay="125"/>
                                          </p:stCondLst>
                                        </p:cTn>
                                        <p:tgtEl>
                                          <p:spTgt spid="4">
                                            <p:txEl>
                                              <p:pRg st="0" end="0"/>
                                            </p:txEl>
                                          </p:spTgt>
                                        </p:tgtEl>
                                        <p:attrNameLst>
                                          <p:attrName>r</p:attrName>
                                        </p:attrNameLst>
                                      </p:cBhvr>
                                    </p:animRot>
                                    <p:animRot by="-1500000">
                                      <p:cBhvr>
                                        <p:cTn id="9" dur="125" fill="hold">
                                          <p:stCondLst>
                                            <p:cond delay="250"/>
                                          </p:stCondLst>
                                        </p:cTn>
                                        <p:tgtEl>
                                          <p:spTgt spid="4">
                                            <p:txEl>
                                              <p:pRg st="0" end="0"/>
                                            </p:txEl>
                                          </p:spTgt>
                                        </p:tgtEl>
                                        <p:attrNameLst>
                                          <p:attrName>r</p:attrName>
                                        </p:attrNameLst>
                                      </p:cBhvr>
                                    </p:animRot>
                                    <p:animRot by="1500000">
                                      <p:cBhvr>
                                        <p:cTn id="10" dur="125" fill="hold">
                                          <p:stCondLst>
                                            <p:cond delay="375"/>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228600" y="1295400"/>
            <a:ext cx="3352800" cy="762000"/>
          </a:xfrm>
          <a:prstGeom prst="rect">
            <a:avLst/>
          </a:prstGeom>
          <a:noFill/>
          <a:ln w="9525">
            <a:noFill/>
            <a:miter lim="800000"/>
            <a:headEnd/>
            <a:tailEnd/>
          </a:ln>
        </p:spPr>
        <p:txBody>
          <a:bodyPr anchor="b"/>
          <a:lstStyle/>
          <a:p>
            <a:pPr algn="ctr" eaLnBrk="1" hangingPunct="1"/>
            <a:r>
              <a:rPr lang="en-US" sz="2800" b="1">
                <a:solidFill>
                  <a:srgbClr val="0000FF"/>
                </a:solidFill>
                <a:latin typeface="Times New Roman" pitchFamily="18" charset="0"/>
              </a:rPr>
              <a:t>3. Thực hành</a:t>
            </a:r>
          </a:p>
        </p:txBody>
      </p:sp>
      <p:sp>
        <p:nvSpPr>
          <p:cNvPr id="5" name="Text Box 11"/>
          <p:cNvSpPr txBox="1">
            <a:spLocks noChangeArrowheads="1"/>
          </p:cNvSpPr>
          <p:nvPr/>
        </p:nvSpPr>
        <p:spPr bwMode="auto">
          <a:xfrm>
            <a:off x="381000" y="2590800"/>
            <a:ext cx="7620000" cy="2246313"/>
          </a:xfrm>
          <a:prstGeom prst="rect">
            <a:avLst/>
          </a:prstGeom>
          <a:solidFill>
            <a:srgbClr val="FFFF66"/>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sz="2800" b="1" dirty="0" err="1">
                <a:latin typeface="Times New Roman" pitchFamily="18" charset="0"/>
              </a:rPr>
              <a:t>Hoạt</a:t>
            </a:r>
            <a:r>
              <a:rPr lang="en-US" sz="2800" b="1" dirty="0">
                <a:latin typeface="Times New Roman" pitchFamily="18" charset="0"/>
              </a:rPr>
              <a:t> </a:t>
            </a:r>
            <a:r>
              <a:rPr lang="en-US" sz="2800" b="1" dirty="0" err="1">
                <a:latin typeface="Times New Roman" pitchFamily="18" charset="0"/>
              </a:rPr>
              <a:t>động</a:t>
            </a:r>
            <a:r>
              <a:rPr lang="en-US" sz="2800" b="1" dirty="0">
                <a:latin typeface="Times New Roman" pitchFamily="18" charset="0"/>
              </a:rPr>
              <a:t> </a:t>
            </a:r>
            <a:r>
              <a:rPr lang="en-US" sz="2800" b="1" dirty="0" err="1">
                <a:latin typeface="Times New Roman" pitchFamily="18" charset="0"/>
              </a:rPr>
              <a:t>cá</a:t>
            </a:r>
            <a:r>
              <a:rPr lang="en-US" sz="2800" b="1" dirty="0">
                <a:latin typeface="Times New Roman" pitchFamily="18" charset="0"/>
              </a:rPr>
              <a:t> </a:t>
            </a:r>
            <a:r>
              <a:rPr lang="en-US" sz="2800" b="1" dirty="0" err="1">
                <a:latin typeface="Times New Roman" pitchFamily="18" charset="0"/>
              </a:rPr>
              <a:t>nhân</a:t>
            </a:r>
            <a:r>
              <a:rPr lang="en-US" sz="2800" b="1" dirty="0">
                <a:latin typeface="Times New Roman" pitchFamily="18" charset="0"/>
              </a:rPr>
              <a:t> : </a:t>
            </a:r>
          </a:p>
          <a:p>
            <a:pPr marL="342900" indent="-342900" eaLnBrk="1" hangingPunct="1">
              <a:spcBef>
                <a:spcPct val="50000"/>
              </a:spcBef>
              <a:buFontTx/>
              <a:buChar char="-"/>
              <a:defRPr/>
            </a:pPr>
            <a:r>
              <a:rPr lang="en-US" sz="2800" dirty="0" err="1">
                <a:latin typeface="Times New Roman" pitchFamily="18" charset="0"/>
              </a:rPr>
              <a:t>Vẽ</a:t>
            </a:r>
            <a:r>
              <a:rPr lang="en-US" sz="2800" dirty="0">
                <a:latin typeface="Times New Roman" pitchFamily="18" charset="0"/>
              </a:rPr>
              <a:t> </a:t>
            </a:r>
            <a:r>
              <a:rPr lang="en-US" sz="2800" dirty="0" err="1">
                <a:latin typeface="Times New Roman" pitchFamily="18" charset="0"/>
              </a:rPr>
              <a:t>các</a:t>
            </a:r>
            <a:r>
              <a:rPr lang="en-US" sz="2800" dirty="0">
                <a:latin typeface="Times New Roman" pitchFamily="18" charset="0"/>
              </a:rPr>
              <a:t> </a:t>
            </a:r>
            <a:r>
              <a:rPr lang="en-US" sz="2800" dirty="0" err="1">
                <a:latin typeface="Times New Roman" pitchFamily="18" charset="0"/>
              </a:rPr>
              <a:t>hình</a:t>
            </a:r>
            <a:r>
              <a:rPr lang="en-US" sz="2800" dirty="0">
                <a:latin typeface="Times New Roman" pitchFamily="18" charset="0"/>
              </a:rPr>
              <a:t> </a:t>
            </a:r>
            <a:r>
              <a:rPr lang="en-US" sz="2800" dirty="0" err="1">
                <a:latin typeface="Times New Roman" pitchFamily="18" charset="0"/>
              </a:rPr>
              <a:t>ảnh</a:t>
            </a:r>
            <a:r>
              <a:rPr lang="en-US" sz="2800" dirty="0">
                <a:latin typeface="Times New Roman" pitchFamily="18" charset="0"/>
              </a:rPr>
              <a:t> </a:t>
            </a:r>
            <a:r>
              <a:rPr lang="en-US" sz="2800" dirty="0" err="1">
                <a:latin typeface="Times New Roman" pitchFamily="18" charset="0"/>
              </a:rPr>
              <a:t>theo</a:t>
            </a:r>
            <a:r>
              <a:rPr lang="en-US" sz="2800" dirty="0">
                <a:latin typeface="Times New Roman" pitchFamily="18" charset="0"/>
              </a:rPr>
              <a:t> </a:t>
            </a:r>
            <a:r>
              <a:rPr lang="en-US" sz="2800" dirty="0" err="1">
                <a:latin typeface="Times New Roman" pitchFamily="18" charset="0"/>
              </a:rPr>
              <a:t>sự</a:t>
            </a:r>
            <a:r>
              <a:rPr lang="en-US" sz="2800" dirty="0">
                <a:latin typeface="Times New Roman" pitchFamily="18" charset="0"/>
              </a:rPr>
              <a:t> </a:t>
            </a:r>
            <a:r>
              <a:rPr lang="en-US" sz="2800" dirty="0" err="1">
                <a:latin typeface="Times New Roman" pitchFamily="18" charset="0"/>
              </a:rPr>
              <a:t>phân</a:t>
            </a:r>
            <a:r>
              <a:rPr lang="en-US" sz="2800" dirty="0">
                <a:latin typeface="Times New Roman" pitchFamily="18" charset="0"/>
              </a:rPr>
              <a:t> </a:t>
            </a:r>
            <a:r>
              <a:rPr lang="en-US" sz="2800" dirty="0" err="1">
                <a:latin typeface="Times New Roman" pitchFamily="18" charset="0"/>
              </a:rPr>
              <a:t>công</a:t>
            </a:r>
            <a:r>
              <a:rPr lang="en-US" sz="2800" dirty="0">
                <a:latin typeface="Times New Roman" pitchFamily="18" charset="0"/>
              </a:rPr>
              <a:t> </a:t>
            </a:r>
            <a:r>
              <a:rPr lang="en-US" sz="2800" dirty="0" err="1">
                <a:latin typeface="Times New Roman" pitchFamily="18" charset="0"/>
              </a:rPr>
              <a:t>mà</a:t>
            </a:r>
            <a:r>
              <a:rPr lang="en-US" sz="2800" dirty="0">
                <a:latin typeface="Times New Roman" pitchFamily="18" charset="0"/>
              </a:rPr>
              <a:t> </a:t>
            </a:r>
            <a:r>
              <a:rPr lang="en-US" sz="2800" dirty="0" err="1">
                <a:latin typeface="Times New Roman" pitchFamily="18" charset="0"/>
              </a:rPr>
              <a:t>nhóm</a:t>
            </a:r>
            <a:r>
              <a:rPr lang="en-US" sz="2800" dirty="0">
                <a:latin typeface="Times New Roman" pitchFamily="18" charset="0"/>
              </a:rPr>
              <a:t> </a:t>
            </a:r>
            <a:r>
              <a:rPr lang="en-US" sz="2800" dirty="0" err="1">
                <a:latin typeface="Times New Roman" pitchFamily="18" charset="0"/>
              </a:rPr>
              <a:t>đã</a:t>
            </a:r>
            <a:r>
              <a:rPr lang="en-US" sz="2800" dirty="0">
                <a:latin typeface="Times New Roman" pitchFamily="18" charset="0"/>
              </a:rPr>
              <a:t> </a:t>
            </a:r>
            <a:r>
              <a:rPr lang="en-US" sz="2800" dirty="0" err="1">
                <a:latin typeface="Times New Roman" pitchFamily="18" charset="0"/>
              </a:rPr>
              <a:t>thảo</a:t>
            </a:r>
            <a:r>
              <a:rPr lang="en-US" sz="2800" dirty="0">
                <a:latin typeface="Times New Roman" pitchFamily="18" charset="0"/>
              </a:rPr>
              <a:t> </a:t>
            </a:r>
            <a:r>
              <a:rPr lang="en-US" sz="2800" dirty="0" err="1">
                <a:latin typeface="Times New Roman" pitchFamily="18" charset="0"/>
              </a:rPr>
              <a:t>luận</a:t>
            </a:r>
            <a:r>
              <a:rPr lang="en-US" sz="2800" dirty="0">
                <a:latin typeface="Times New Roman" pitchFamily="18" charset="0"/>
              </a:rPr>
              <a:t> </a:t>
            </a:r>
            <a:r>
              <a:rPr lang="en-US" sz="2800" dirty="0" err="1">
                <a:latin typeface="Times New Roman" pitchFamily="18" charset="0"/>
              </a:rPr>
              <a:t>để</a:t>
            </a:r>
            <a:r>
              <a:rPr lang="en-US" sz="2800" dirty="0">
                <a:latin typeface="Times New Roman" pitchFamily="18" charset="0"/>
              </a:rPr>
              <a:t> </a:t>
            </a:r>
            <a:r>
              <a:rPr lang="en-US" sz="2800" dirty="0" err="1">
                <a:latin typeface="Times New Roman" pitchFamily="18" charset="0"/>
              </a:rPr>
              <a:t>tạo</a:t>
            </a:r>
            <a:r>
              <a:rPr lang="en-US" sz="2800" dirty="0">
                <a:latin typeface="Times New Roman" pitchFamily="18" charset="0"/>
              </a:rPr>
              <a:t> </a:t>
            </a:r>
            <a:r>
              <a:rPr lang="en-US" sz="2800" dirty="0" err="1">
                <a:latin typeface="Times New Roman" pitchFamily="18" charset="0"/>
              </a:rPr>
              <a:t>kho</a:t>
            </a:r>
            <a:r>
              <a:rPr lang="en-US" sz="2800" dirty="0">
                <a:latin typeface="Times New Roman" pitchFamily="18" charset="0"/>
              </a:rPr>
              <a:t> </a:t>
            </a:r>
            <a:r>
              <a:rPr lang="en-US" sz="2800" dirty="0" err="1">
                <a:latin typeface="Times New Roman" pitchFamily="18" charset="0"/>
              </a:rPr>
              <a:t>hình</a:t>
            </a:r>
            <a:r>
              <a:rPr lang="en-US" sz="2800" dirty="0">
                <a:latin typeface="Times New Roman" pitchFamily="18" charset="0"/>
              </a:rPr>
              <a:t> </a:t>
            </a:r>
            <a:r>
              <a:rPr lang="en-US" sz="2800" dirty="0" err="1">
                <a:latin typeface="Times New Roman" pitchFamily="18" charset="0"/>
              </a:rPr>
              <a:t>ảnh</a:t>
            </a:r>
            <a:r>
              <a:rPr lang="en-US" sz="2800" dirty="0">
                <a:latin typeface="Times New Roman" pitchFamily="18" charset="0"/>
              </a:rPr>
              <a:t> .</a:t>
            </a:r>
          </a:p>
          <a:p>
            <a:pPr marL="342900" indent="-342900" eaLnBrk="1" hangingPunct="1">
              <a:spcBef>
                <a:spcPct val="50000"/>
              </a:spcBef>
              <a:buFontTx/>
              <a:buChar char="-"/>
              <a:defRPr/>
            </a:pPr>
            <a:r>
              <a:rPr lang="en-US" sz="2800" dirty="0" err="1">
                <a:latin typeface="Times New Roman" pitchFamily="18" charset="0"/>
              </a:rPr>
              <a:t>Các</a:t>
            </a:r>
            <a:r>
              <a:rPr lang="en-US" sz="2800" dirty="0">
                <a:latin typeface="Times New Roman" pitchFamily="18" charset="0"/>
              </a:rPr>
              <a:t> </a:t>
            </a:r>
            <a:r>
              <a:rPr lang="en-US" sz="2800" dirty="0" err="1">
                <a:latin typeface="Times New Roman" pitchFamily="18" charset="0"/>
              </a:rPr>
              <a:t>em</a:t>
            </a:r>
            <a:r>
              <a:rPr lang="en-US" sz="2800" dirty="0">
                <a:latin typeface="Times New Roman" pitchFamily="18" charset="0"/>
              </a:rPr>
              <a:t> </a:t>
            </a:r>
            <a:r>
              <a:rPr lang="en-US" sz="2800" dirty="0" err="1">
                <a:latin typeface="Times New Roman" pitchFamily="18" charset="0"/>
              </a:rPr>
              <a:t>thực</a:t>
            </a:r>
            <a:r>
              <a:rPr lang="en-US" sz="2800" dirty="0">
                <a:latin typeface="Times New Roman" pitchFamily="18" charset="0"/>
              </a:rPr>
              <a:t> </a:t>
            </a:r>
            <a:r>
              <a:rPr lang="en-US" sz="2800" dirty="0" err="1">
                <a:latin typeface="Times New Roman" pitchFamily="18" charset="0"/>
              </a:rPr>
              <a:t>hiện</a:t>
            </a:r>
            <a:r>
              <a:rPr lang="en-US" sz="2800" dirty="0">
                <a:latin typeface="Times New Roman" pitchFamily="18" charset="0"/>
              </a:rPr>
              <a:t> </a:t>
            </a:r>
            <a:r>
              <a:rPr lang="en-US" sz="2800" dirty="0" err="1">
                <a:latin typeface="Times New Roman" pitchFamily="18" charset="0"/>
              </a:rPr>
              <a:t>trong</a:t>
            </a:r>
            <a:r>
              <a:rPr lang="en-US" sz="2800" dirty="0">
                <a:latin typeface="Times New Roman" pitchFamily="18" charset="0"/>
              </a:rPr>
              <a:t> </a:t>
            </a:r>
            <a:r>
              <a:rPr lang="en-US" sz="2800" dirty="0" err="1">
                <a:latin typeface="Times New Roman" pitchFamily="18" charset="0"/>
              </a:rPr>
              <a:t>thời</a:t>
            </a:r>
            <a:r>
              <a:rPr lang="en-US" sz="2800" dirty="0">
                <a:latin typeface="Times New Roman" pitchFamily="18" charset="0"/>
              </a:rPr>
              <a:t> </a:t>
            </a:r>
            <a:r>
              <a:rPr lang="en-US" sz="2800" dirty="0" err="1">
                <a:latin typeface="Times New Roman" pitchFamily="18" charset="0"/>
              </a:rPr>
              <a:t>gian</a:t>
            </a:r>
            <a:r>
              <a:rPr lang="en-US" sz="2800" dirty="0">
                <a:latin typeface="Times New Roman" pitchFamily="18" charset="0"/>
              </a:rPr>
              <a:t> 20 </a:t>
            </a:r>
            <a:r>
              <a:rPr lang="en-US" sz="2800" dirty="0" err="1">
                <a:latin typeface="Times New Roman" pitchFamily="18" charset="0"/>
              </a:rPr>
              <a:t>phút</a:t>
            </a:r>
            <a:endParaRPr lang="en-US" sz="2800" dirty="0">
              <a:latin typeface="Times New Roman" pitchFamily="18" charset="0"/>
            </a:endParaRPr>
          </a:p>
        </p:txBody>
      </p:sp>
      <p:sp>
        <p:nvSpPr>
          <p:cNvPr id="6" name="Rectangle 2"/>
          <p:cNvSpPr txBox="1">
            <a:spLocks noChangeArrowheads="1"/>
          </p:cNvSpPr>
          <p:nvPr/>
        </p:nvSpPr>
        <p:spPr bwMode="auto">
          <a:xfrm>
            <a:off x="1981200" y="133350"/>
            <a:ext cx="6400800" cy="609600"/>
          </a:xfrm>
          <a:prstGeom prst="rect">
            <a:avLst/>
          </a:prstGeom>
          <a:noFill/>
          <a:ln w="9525">
            <a:noFill/>
            <a:miter lim="800000"/>
            <a:headEnd/>
            <a:tailEnd/>
          </a:ln>
        </p:spPr>
        <p:txBody>
          <a:bodyPr anchor="b"/>
          <a:lstStyle/>
          <a:p>
            <a:pPr algn="ctr"/>
            <a:r>
              <a:rPr lang="en-US" sz="2400" b="1">
                <a:solidFill>
                  <a:srgbClr val="0000FF"/>
                </a:solidFill>
                <a:latin typeface="Times New Roman" pitchFamily="18" charset="0"/>
              </a:rPr>
              <a:t>Thứ tư ngày 22 tháng 11 năm 2017</a:t>
            </a:r>
          </a:p>
        </p:txBody>
      </p:sp>
      <p:sp>
        <p:nvSpPr>
          <p:cNvPr id="7" name="Rectangle 1"/>
          <p:cNvSpPr>
            <a:spLocks noChangeArrowheads="1"/>
          </p:cNvSpPr>
          <p:nvPr/>
        </p:nvSpPr>
        <p:spPr bwMode="auto">
          <a:xfrm>
            <a:off x="2286000" y="971550"/>
            <a:ext cx="4572000" cy="831850"/>
          </a:xfrm>
          <a:prstGeom prst="rect">
            <a:avLst/>
          </a:prstGeom>
          <a:noFill/>
          <a:ln w="9525">
            <a:noFill/>
            <a:miter lim="800000"/>
            <a:headEnd/>
            <a:tailEnd/>
          </a:ln>
        </p:spPr>
        <p:txBody>
          <a:bodyPr>
            <a:spAutoFit/>
          </a:bodyPr>
          <a:lstStyle/>
          <a:p>
            <a:pPr algn="ctr" eaLnBrk="1" hangingPunct="1"/>
            <a:r>
              <a:rPr lang="en-US" sz="2400" b="1">
                <a:solidFill>
                  <a:schemeClr val="tx2"/>
                </a:solidFill>
                <a:latin typeface="Times New Roman" pitchFamily="18" charset="0"/>
              </a:rPr>
              <a:t>Chủ đề : Bốn mùa</a:t>
            </a:r>
          </a:p>
          <a:p>
            <a:pPr algn="ctr" eaLnBrk="1" hangingPunct="1"/>
            <a:r>
              <a:rPr lang="en-US" sz="2400" b="1">
                <a:solidFill>
                  <a:schemeClr val="tx2"/>
                </a:solidFill>
                <a:latin typeface="Times New Roman" pitchFamily="18" charset="0"/>
              </a:rPr>
              <a:t>   ( tiết 1) </a:t>
            </a:r>
          </a:p>
        </p:txBody>
      </p:sp>
      <p:pic>
        <p:nvPicPr>
          <p:cNvPr id="8" name="Những Bài Hát Về Mùa Thu Dành Cho Thiếu Nhi Hay - Nhac.vn.mp3">
            <a:hlinkClick r:id="" action="ppaction://media"/>
          </p:cNvPr>
          <p:cNvPicPr>
            <a:picLocks noRot="1" noChangeAspect="1"/>
          </p:cNvPicPr>
          <p:nvPr>
            <a:audioFile r:link="rId1"/>
          </p:nvPr>
        </p:nvPicPr>
        <p:blipFill>
          <a:blip r:embed="rId3"/>
          <a:srcRect/>
          <a:stretch>
            <a:fillRect/>
          </a:stretch>
        </p:blipFill>
        <p:spPr bwMode="auto">
          <a:xfrm>
            <a:off x="7162800" y="5562600"/>
            <a:ext cx="838200" cy="76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601" fill="hold"/>
                                        <p:tgtEl>
                                          <p:spTgt spid="8"/>
                                        </p:tgtEl>
                                      </p:cBhvr>
                                    </p:cmd>
                                  </p:childTnLst>
                                </p:cTn>
                              </p:par>
                            </p:childTnLst>
                          </p:cTn>
                        </p:par>
                      </p:childTnLst>
                    </p:cTn>
                  </p:par>
                </p:childTnLst>
              </p:cTn>
              <p:nextCondLst>
                <p:cond evt="onClick" delay="0">
                  <p:tgtEl>
                    <p:spTgt spid="8"/>
                  </p:tgtEl>
                </p:cond>
              </p:nextCondLst>
            </p:seq>
            <p:audio>
              <p:cMediaNode vol="8000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4114800"/>
            <a:ext cx="8305800" cy="2554545"/>
          </a:xfrm>
          <a:prstGeom prst="rect">
            <a:avLst/>
          </a:prstGeom>
          <a:noFill/>
        </p:spPr>
        <p:txBody>
          <a:bodyPr wrap="square" rtlCol="0">
            <a:spAutoFit/>
          </a:bodyPr>
          <a:lstStyle/>
          <a:p>
            <a:r>
              <a:rPr lang="en-US" sz="2000" b="1" dirty="0" smtClean="0">
                <a:solidFill>
                  <a:schemeClr val="tx2">
                    <a:lumMod val="75000"/>
                  </a:schemeClr>
                </a:solidFill>
                <a:latin typeface="Tahoma" pitchFamily="34" charset="0"/>
                <a:ea typeface="Tahoma" pitchFamily="34" charset="0"/>
                <a:cs typeface="Tahoma" pitchFamily="34" charset="0"/>
              </a:rPr>
              <a:t>Nội dung bài vẽ của nhóm em: Vào mùa đông ở một số nơi có tuyết rơi nhóm em ai cũng thích vì vậy nhóm em đã chọn mùa đông để hiện hiện. Trong tranh có bạn Mai, bạn Tùng, bạn Tú đang cùng nhau chơi đùa: 2 bạn Mai và Tú thì đang đắp người tuyết còn bạn Tùng thì lấy tuyết chuẩn bị ném vào bạn Mai ... Nhóm em đã sử dụng những màu như xanh da trời, vàng, xanh lá cây và có ít màu đỏ, hồng... Để tạo sự hoài hòa cho bức tranh của nhóm.</a:t>
            </a:r>
            <a:endParaRPr lang="en-US" sz="2000" b="1" dirty="0">
              <a:solidFill>
                <a:schemeClr val="tx2">
                  <a:lumMod val="75000"/>
                </a:schemeClr>
              </a:solidFill>
              <a:latin typeface="Tahoma" pitchFamily="34" charset="0"/>
              <a:ea typeface="Tahoma" pitchFamily="34" charset="0"/>
              <a:cs typeface="Tahoma" pitchFamily="34" charset="0"/>
            </a:endParaRPr>
          </a:p>
        </p:txBody>
      </p:sp>
      <p:pic>
        <p:nvPicPr>
          <p:cNvPr id="5" name="Picture 4" descr="b59512b778fe9ba0c2ef.jpg"/>
          <p:cNvPicPr>
            <a:picLocks noChangeAspect="1"/>
          </p:cNvPicPr>
          <p:nvPr/>
        </p:nvPicPr>
        <p:blipFill>
          <a:blip r:embed="rId2" cstate="print"/>
          <a:stretch>
            <a:fillRect/>
          </a:stretch>
        </p:blipFill>
        <p:spPr>
          <a:xfrm>
            <a:off x="1219200" y="0"/>
            <a:ext cx="6770394" cy="3810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Nhóm em cảm thấy như thế nào khi thực hiện chủ đề?</a:t>
            </a:r>
          </a:p>
          <a:p>
            <a:r>
              <a:rPr lang="en-US" dirty="0" smtClean="0"/>
              <a:t>Nội dung sản phẩm của nhóm em là gì: </a:t>
            </a:r>
          </a:p>
          <a:p>
            <a:pPr>
              <a:buNone/>
            </a:pPr>
            <a:r>
              <a:rPr lang="en-US" dirty="0" smtClean="0"/>
              <a:t>+ Sản phẩm nhóm em có những hình ảnh nào?</a:t>
            </a:r>
          </a:p>
          <a:p>
            <a:pPr>
              <a:buNone/>
            </a:pPr>
            <a:r>
              <a:rPr lang="en-US" dirty="0" smtClean="0"/>
              <a:t>+ Nhóm em đã sử dụng những màu sắc nào vào sản phẩm của mình?</a:t>
            </a:r>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SUS.Deluxe\Downloads\6_2_zps446d09fa.jpg"/>
          <p:cNvPicPr>
            <a:picLocks noChangeAspect="1" noChangeArrowheads="1"/>
          </p:cNvPicPr>
          <p:nvPr/>
        </p:nvPicPr>
        <p:blipFill>
          <a:blip r:embed="rId2"/>
          <a:srcRect/>
          <a:stretch>
            <a:fillRect/>
          </a:stretch>
        </p:blipFill>
        <p:spPr bwMode="auto">
          <a:xfrm>
            <a:off x="4714876" y="142852"/>
            <a:ext cx="4286248" cy="25003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71406" y="5643578"/>
            <a:ext cx="9001156" cy="114298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buFontTx/>
              <a:buChar char="-"/>
            </a:pPr>
            <a:r>
              <a:rPr lang="vi-VN" sz="2400" b="1" dirty="0" smtClean="0">
                <a:solidFill>
                  <a:schemeClr val="tx2">
                    <a:lumMod val="75000"/>
                  </a:schemeClr>
                </a:solidFill>
                <a:latin typeface="+mj-lt"/>
              </a:rPr>
              <a:t>Em nhận ra những mùa nào trong các bức ảnh?</a:t>
            </a:r>
          </a:p>
          <a:p>
            <a:pPr algn="just">
              <a:buFontTx/>
              <a:buChar char="-"/>
            </a:pPr>
            <a:r>
              <a:rPr lang="vi-VN" sz="2400" b="1" dirty="0" smtClean="0">
                <a:solidFill>
                  <a:schemeClr val="tx2">
                    <a:lumMod val="75000"/>
                  </a:schemeClr>
                </a:solidFill>
                <a:latin typeface="+mj-lt"/>
              </a:rPr>
              <a:t>Mỗi mùa có những nét đặc trưng gì?(thời tiết, cây cối, con người...)</a:t>
            </a:r>
          </a:p>
        </p:txBody>
      </p:sp>
      <p:pic>
        <p:nvPicPr>
          <p:cNvPr id="6" name="Picture 5" descr="C:\Users\Administrator\Desktop\2-25-705x4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07" y="142852"/>
            <a:ext cx="4565374" cy="25650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2" descr="C:\Users\Administrator\Desktop\EH-Hoan-Kiem-Lake-Four-Season-Beautiful-Autumn-Hanoi-city-tou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06" y="2707922"/>
            <a:ext cx="4618972" cy="28093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3" descr="C:\Users\Administrator\Desktop\du-lich-sapa-pystravel0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5424" y="2650795"/>
            <a:ext cx="4255700" cy="28796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Flowchart: Or 8"/>
          <p:cNvSpPr/>
          <p:nvPr/>
        </p:nvSpPr>
        <p:spPr>
          <a:xfrm>
            <a:off x="3958119" y="2136418"/>
            <a:ext cx="1357322" cy="1143008"/>
          </a:xfrm>
          <a:prstGeom prst="flowChartOr">
            <a:avLst/>
          </a:prstGeom>
        </p:spPr>
        <p:style>
          <a:lnRef idx="1">
            <a:schemeClr val="accent3"/>
          </a:lnRef>
          <a:fillRef idx="2">
            <a:schemeClr val="accent3"/>
          </a:fillRef>
          <a:effectRef idx="1">
            <a:schemeClr val="accent3"/>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lgn="ctr">
              <a:buAutoNum type="arabicPlain"/>
            </a:pPr>
            <a:r>
              <a:rPr lang="vi-VN"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a:t>
            </a:r>
          </a:p>
          <a:p>
            <a:pPr marL="342900" indent="-342900" algn="ctr"/>
            <a:r>
              <a:rPr lang="vi-VN"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3  4</a:t>
            </a:r>
            <a:endParaRPr lang="vi-VN"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1000"/>
                                        <p:tgtEl>
                                          <p:spTgt spid="5">
                                            <p:txEl>
                                              <p:pRg st="1" end="1"/>
                                            </p:txEl>
                                          </p:spTgt>
                                        </p:tgtEl>
                                      </p:cBhvr>
                                    </p:animEffect>
                                    <p:anim calcmode="lin" valueType="num">
                                      <p:cBhvr>
                                        <p:cTn id="2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2438400"/>
            <a:ext cx="8229600" cy="1676400"/>
          </a:xfrm>
        </p:spPr>
        <p:txBody>
          <a:bodyPr>
            <a:noAutofit/>
          </a:bodyPr>
          <a:lstStyle/>
          <a:p>
            <a:r>
              <a:rPr lang="en-US" sz="8000" b="1" dirty="0" smtClean="0">
                <a:ln w="12700">
                  <a:solidFill>
                    <a:schemeClr val="tx2">
                      <a:satMod val="155000"/>
                    </a:schemeClr>
                  </a:solidFill>
                  <a:prstDash val="solid"/>
                </a:ln>
                <a:solidFill>
                  <a:schemeClr val="bg2">
                    <a:tint val="85000"/>
                    <a:satMod val="155000"/>
                  </a:schemeClr>
                </a:solidFill>
                <a:effectLst>
                  <a:glow rad="63500">
                    <a:schemeClr val="accent2">
                      <a:satMod val="175000"/>
                      <a:alpha val="40000"/>
                    </a:schemeClr>
                  </a:glow>
                  <a:innerShdw blurRad="63500" dist="50800" dir="13500000">
                    <a:prstClr val="black">
                      <a:alpha val="50000"/>
                    </a:prstClr>
                  </a:innerShdw>
                  <a:reflection blurRad="6350" stA="55000" endA="300" endPos="45500" dir="5400000" sy="-100000" algn="bl" rotWithShape="0"/>
                </a:effectLst>
              </a:rPr>
              <a:t>TRÌNH BÀY SẢN PHẨM</a:t>
            </a:r>
            <a:endParaRPr lang="en-US" sz="8000" b="1" dirty="0">
              <a:ln w="12700">
                <a:solidFill>
                  <a:schemeClr val="tx2">
                    <a:satMod val="155000"/>
                  </a:schemeClr>
                </a:solidFill>
                <a:prstDash val="solid"/>
              </a:ln>
              <a:solidFill>
                <a:schemeClr val="bg2">
                  <a:tint val="85000"/>
                  <a:satMod val="155000"/>
                </a:schemeClr>
              </a:solidFill>
              <a:effectLst>
                <a:glow rad="63500">
                  <a:schemeClr val="accent2">
                    <a:satMod val="175000"/>
                    <a:alpha val="40000"/>
                  </a:schemeClr>
                </a:glow>
                <a:innerShdw blurRad="63500" dist="50800" dir="13500000">
                  <a:prstClr val="black">
                    <a:alpha val="50000"/>
                  </a:prstClr>
                </a:innerShdw>
                <a:reflection blurRad="6350" stA="55000" endA="300" endPos="45500" dir="5400000" sy="-100000" algn="bl" rotWithShape="0"/>
              </a:effectLs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447800"/>
            <a:ext cx="8229600" cy="4525963"/>
          </a:xfrm>
        </p:spPr>
        <p:txBody>
          <a:bodyPr>
            <a:normAutofit/>
          </a:bodyPr>
          <a:lstStyle/>
          <a:p>
            <a:r>
              <a:rPr lang="vi-VN" sz="4400" u="sng" dirty="0" smtClean="0">
                <a:solidFill>
                  <a:schemeClr val="accent2">
                    <a:lumMod val="75000"/>
                  </a:schemeClr>
                </a:solidFill>
                <a:latin typeface="+mj-lt"/>
              </a:rPr>
              <a:t>Dặn Dò</a:t>
            </a:r>
            <a:r>
              <a:rPr lang="vi-VN" sz="4400" dirty="0" smtClean="0">
                <a:solidFill>
                  <a:schemeClr val="accent2">
                    <a:lumMod val="75000"/>
                  </a:schemeClr>
                </a:solidFill>
                <a:latin typeface="+mj-lt"/>
              </a:rPr>
              <a:t>:</a:t>
            </a:r>
          </a:p>
          <a:p>
            <a:pPr algn="just">
              <a:buNone/>
            </a:pPr>
            <a:r>
              <a:rPr lang="vi-VN" sz="4400" dirty="0" smtClean="0">
                <a:latin typeface="+mj-lt"/>
              </a:rPr>
              <a:t>   Các em xem trước chủ đề số 7 </a:t>
            </a:r>
            <a:r>
              <a:rPr lang="vi-VN" sz="4400" dirty="0" smtClean="0">
                <a:solidFill>
                  <a:schemeClr val="tx2">
                    <a:lumMod val="75000"/>
                  </a:schemeClr>
                </a:solidFill>
                <a:latin typeface="+mj-lt"/>
              </a:rPr>
              <a:t>LỄ HỘI QUÊ EM</a:t>
            </a:r>
            <a:r>
              <a:rPr lang="vi-VN" sz="4400" dirty="0" smtClean="0">
                <a:latin typeface="+mj-lt"/>
              </a:rPr>
              <a:t>. Và suy nghĩ xem ở nơi chúng ta sống thường có những lễ hội nào?</a:t>
            </a:r>
            <a:endParaRPr lang="en-US" sz="4400" dirty="0">
              <a:latin typeface="+mj-l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22000"/>
          </a:stretch>
        </a:blipFill>
        <a:effectLst/>
      </p:bgPr>
    </p:bg>
    <p:spTree>
      <p:nvGrpSpPr>
        <p:cNvPr id="1" name=""/>
        <p:cNvGrpSpPr/>
        <p:nvPr/>
      </p:nvGrpSpPr>
      <p:grpSpPr>
        <a:xfrm>
          <a:off x="0" y="0"/>
          <a:ext cx="0" cy="0"/>
          <a:chOff x="0" y="0"/>
          <a:chExt cx="0" cy="0"/>
        </a:xfrm>
      </p:grpSpPr>
      <p:sp>
        <p:nvSpPr>
          <p:cNvPr id="4" name="Rectangle 3"/>
          <p:cNvSpPr/>
          <p:nvPr/>
        </p:nvSpPr>
        <p:spPr>
          <a:xfrm>
            <a:off x="228600" y="1676400"/>
            <a:ext cx="8534400" cy="2585323"/>
          </a:xfrm>
          <a:prstGeom prst="rect">
            <a:avLst/>
          </a:prstGeom>
          <a:noFill/>
        </p:spPr>
        <p:txBody>
          <a:bodyPr wrap="none" lIns="91440" tIns="45720" rIns="91440" bIns="45720">
            <a:prstTxWarp prst="textWave2">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solidFill>
                  <a:schemeClr val="tx2">
                    <a:lumMod val="75000"/>
                  </a:schemeClr>
                </a:solidFill>
                <a:effectLst>
                  <a:outerShdw blurRad="76200" dist="50800" dir="5400000" algn="tl" rotWithShape="0">
                    <a:srgbClr val="000000">
                      <a:alpha val="65000"/>
                    </a:srgbClr>
                  </a:outerShdw>
                </a:effectLst>
                <a:latin typeface="Times New Roman" pitchFamily="18" charset="0"/>
                <a:cs typeface="Times New Roman" pitchFamily="18" charset="0"/>
              </a:rPr>
              <a:t>TIẾT HỌC KẾT THÚC</a:t>
            </a:r>
            <a:br>
              <a:rPr lang="en-US" sz="5400" b="1" cap="none" spc="50" dirty="0" smtClean="0">
                <a:ln w="11430"/>
                <a:solidFill>
                  <a:schemeClr val="tx2">
                    <a:lumMod val="75000"/>
                  </a:schemeClr>
                </a:solidFill>
                <a:effectLst>
                  <a:outerShdw blurRad="76200" dist="50800" dir="5400000" algn="tl" rotWithShape="0">
                    <a:srgbClr val="000000">
                      <a:alpha val="65000"/>
                    </a:srgbClr>
                  </a:outerShdw>
                </a:effectLst>
                <a:latin typeface="Times New Roman" pitchFamily="18" charset="0"/>
                <a:cs typeface="Times New Roman" pitchFamily="18" charset="0"/>
              </a:rPr>
            </a:br>
            <a:r>
              <a:rPr lang="en-US" sz="5400" b="1" cap="none" spc="50" dirty="0" smtClean="0">
                <a:ln w="11430"/>
                <a:solidFill>
                  <a:schemeClr val="tx2">
                    <a:lumMod val="75000"/>
                  </a:schemeClr>
                </a:solidFill>
                <a:effectLst>
                  <a:outerShdw blurRad="76200" dist="50800" dir="5400000" algn="tl" rotWithShape="0">
                    <a:srgbClr val="000000">
                      <a:alpha val="65000"/>
                    </a:srgbClr>
                  </a:outerShdw>
                </a:effectLst>
                <a:latin typeface="Times New Roman" pitchFamily="18" charset="0"/>
                <a:cs typeface="Times New Roman" pitchFamily="18" charset="0"/>
              </a:rPr>
              <a:t>CHÚC CÔ NHIỀU SỨC KHỎE</a:t>
            </a:r>
            <a:br>
              <a:rPr lang="en-US" sz="5400" b="1" cap="none" spc="50" dirty="0" smtClean="0">
                <a:ln w="11430"/>
                <a:solidFill>
                  <a:schemeClr val="tx2">
                    <a:lumMod val="75000"/>
                  </a:schemeClr>
                </a:solidFill>
                <a:effectLst>
                  <a:outerShdw blurRad="76200" dist="50800" dir="5400000" algn="tl" rotWithShape="0">
                    <a:srgbClr val="000000">
                      <a:alpha val="65000"/>
                    </a:srgbClr>
                  </a:outerShdw>
                </a:effectLst>
                <a:latin typeface="Times New Roman" pitchFamily="18" charset="0"/>
                <a:cs typeface="Times New Roman" pitchFamily="18" charset="0"/>
              </a:rPr>
            </a:br>
            <a:r>
              <a:rPr lang="en-US" sz="5400" b="1" cap="none" spc="50" dirty="0" smtClean="0">
                <a:ln w="11430"/>
                <a:solidFill>
                  <a:schemeClr val="tx2">
                    <a:lumMod val="75000"/>
                  </a:schemeClr>
                </a:solidFill>
                <a:effectLst>
                  <a:outerShdw blurRad="76200" dist="50800" dir="5400000" algn="tl" rotWithShape="0">
                    <a:srgbClr val="000000">
                      <a:alpha val="65000"/>
                    </a:srgbClr>
                  </a:outerShdw>
                </a:effectLst>
                <a:latin typeface="Times New Roman" pitchFamily="18" charset="0"/>
                <a:cs typeface="Times New Roman" pitchFamily="18" charset="0"/>
              </a:rPr>
              <a:t>CHÚC CÁC EM CHĂM NGOAN HỌC GIỎI</a:t>
            </a:r>
            <a:endParaRPr lang="en-US" sz="5400" b="1" cap="none" spc="50" dirty="0">
              <a:ln w="11430"/>
              <a:solidFill>
                <a:schemeClr val="tx2">
                  <a:lumMod val="75000"/>
                </a:schemeClr>
              </a:solidFill>
              <a:effectLst>
                <a:outerShdw blurRad="76200" dist="50800" dir="5400000" algn="tl" rotWithShape="0">
                  <a:srgbClr val="000000">
                    <a:alpha val="65000"/>
                  </a:srgbClr>
                </a:outerShdw>
              </a:effectLst>
            </a:endParaRPr>
          </a:p>
        </p:txBody>
      </p:sp>
      <p:pic>
        <p:nvPicPr>
          <p:cNvPr id="5" name="Red-Nose-Reindeer-Nhac-Khong-Loi.mp3">
            <a:hlinkClick r:id="" action="ppaction://media"/>
          </p:cNvPr>
          <p:cNvPicPr>
            <a:picLocks noRot="1" noChangeAspect="1"/>
          </p:cNvPicPr>
          <p:nvPr>
            <a:audioFile r:link="rId1"/>
          </p:nvPr>
        </p:nvPicPr>
        <p:blipFill>
          <a:blip r:embed="rId4"/>
          <a:stretch>
            <a:fillRect/>
          </a:stretch>
        </p:blipFill>
        <p:spPr>
          <a:xfrm>
            <a:off x="8229600" y="6172200"/>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grpId="0" nodeType="withEffect">
                                  <p:stCondLst>
                                    <p:cond delay="0"/>
                                  </p:stCondLst>
                                  <p:iterate type="lt">
                                    <p:tmPct val="10000"/>
                                  </p:iterate>
                                  <p:childTnLst>
                                    <p:animScale>
                                      <p:cBhvr>
                                        <p:cTn id="6" dur="250" autoRev="1" fill="hold">
                                          <p:stCondLst>
                                            <p:cond delay="0"/>
                                          </p:stCondLst>
                                        </p:cTn>
                                        <p:tgtEl>
                                          <p:spTgt spid="4"/>
                                        </p:tgtEl>
                                      </p:cBhvr>
                                      <p:to x="80000" y="100000"/>
                                    </p:animScale>
                                    <p:anim by="(#ppt_w*0.10)" calcmode="lin" valueType="num">
                                      <p:cBhvr>
                                        <p:cTn id="7" dur="250" autoRev="1" fill="hold">
                                          <p:stCondLst>
                                            <p:cond delay="0"/>
                                          </p:stCondLst>
                                        </p:cTn>
                                        <p:tgtEl>
                                          <p:spTgt spid="4"/>
                                        </p:tgtEl>
                                        <p:attrNameLst>
                                          <p:attrName>ppt_x</p:attrName>
                                        </p:attrNameLst>
                                      </p:cBhvr>
                                    </p:anim>
                                    <p:anim by="(-#ppt_w*0.10)" calcmode="lin" valueType="num">
                                      <p:cBhvr>
                                        <p:cTn id="8" dur="250" autoRev="1" fill="hold">
                                          <p:stCondLst>
                                            <p:cond delay="0"/>
                                          </p:stCondLst>
                                        </p:cTn>
                                        <p:tgtEl>
                                          <p:spTgt spid="4"/>
                                        </p:tgtEl>
                                        <p:attrNameLst>
                                          <p:attrName>ppt_y</p:attrName>
                                        </p:attrNameLst>
                                      </p:cBhvr>
                                    </p:anim>
                                    <p:animRot by="-480000">
                                      <p:cBhvr>
                                        <p:cTn id="9" dur="250" autoRev="1" fill="hold">
                                          <p:stCondLst>
                                            <p:cond delay="0"/>
                                          </p:stCondLst>
                                        </p:cTn>
                                        <p:tgtEl>
                                          <p:spTgt spid="4"/>
                                        </p:tgtEl>
                                        <p:attrNameLst>
                                          <p:attrName>r</p:attrName>
                                        </p:attrNameLst>
                                      </p:cBhvr>
                                    </p:animRot>
                                  </p:childTnLst>
                                </p:cTn>
                              </p:par>
                            </p:childTnLst>
                          </p:cTn>
                        </p:par>
                        <p:par>
                          <p:cTn id="10" fill="hold">
                            <p:stCondLst>
                              <p:cond delay="3300"/>
                            </p:stCondLst>
                            <p:childTnLst>
                              <p:par>
                                <p:cTn id="11" presetID="1" presetClass="mediacall" presetSubtype="0" fill="hold" nodeType="afterEffect">
                                  <p:stCondLst>
                                    <p:cond delay="0"/>
                                  </p:stCondLst>
                                  <p:childTnLst>
                                    <p:cmd type="call" cmd="playFrom(0.0)">
                                      <p:cBhvr>
                                        <p:cTn id="12" dur="1372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lstStyle/>
          <a:p>
            <a:endParaRPr lang="vi-VN" dirty="0"/>
          </a:p>
        </p:txBody>
      </p:sp>
      <p:pic>
        <p:nvPicPr>
          <p:cNvPr id="5" name="Picture 4" descr="C:\Users\ASUS.Deluxe\Downloads\Copy of 5.JPG"/>
          <p:cNvPicPr>
            <a:picLocks noChangeAspect="1" noChangeArrowheads="1"/>
          </p:cNvPicPr>
          <p:nvPr/>
        </p:nvPicPr>
        <p:blipFill>
          <a:blip r:embed="rId2" cstate="print"/>
          <a:srcRect/>
          <a:stretch>
            <a:fillRect/>
          </a:stretch>
        </p:blipFill>
        <p:spPr bwMode="auto">
          <a:xfrm>
            <a:off x="214282" y="2911198"/>
            <a:ext cx="4071966" cy="2375190"/>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descr="C:\Users\ASUS.Deluxe\Downloads\14962649_1033419373456894_6289386154807152839_n.jpg"/>
          <p:cNvPicPr>
            <a:picLocks noChangeAspect="1" noChangeArrowheads="1"/>
          </p:cNvPicPr>
          <p:nvPr/>
        </p:nvPicPr>
        <p:blipFill>
          <a:blip r:embed="rId3"/>
          <a:srcRect/>
          <a:stretch>
            <a:fillRect/>
          </a:stretch>
        </p:blipFill>
        <p:spPr bwMode="auto">
          <a:xfrm rot="5400000">
            <a:off x="5572131" y="1928804"/>
            <a:ext cx="2428893" cy="4286280"/>
          </a:xfrm>
          <a:prstGeom prst="rect">
            <a:avLst/>
          </a:prstGeom>
          <a:ln w="88900" cap="sq" cmpd="thickThin">
            <a:solidFill>
              <a:srgbClr val="000000"/>
            </a:solidFill>
            <a:prstDash val="solid"/>
            <a:miter lim="800000"/>
          </a:ln>
          <a:effectLst>
            <a:innerShdw blurRad="76200">
              <a:srgbClr val="000000"/>
            </a:innerShdw>
          </a:effectLst>
        </p:spPr>
      </p:pic>
      <p:sp>
        <p:nvSpPr>
          <p:cNvPr id="7" name="Rounded Rectangle 6"/>
          <p:cNvSpPr/>
          <p:nvPr/>
        </p:nvSpPr>
        <p:spPr>
          <a:xfrm>
            <a:off x="0" y="5429264"/>
            <a:ext cx="9144000" cy="142873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buFontTx/>
              <a:buChar char="-"/>
            </a:pPr>
            <a:r>
              <a:rPr lang="vi-VN" sz="2000" b="1" dirty="0" smtClean="0">
                <a:solidFill>
                  <a:schemeClr val="tx2">
                    <a:lumMod val="75000"/>
                  </a:schemeClr>
                </a:solidFill>
                <a:latin typeface="+mj-lt"/>
              </a:rPr>
              <a:t>Bức tranh nào diễn tả cảnh mùa xuân, mùa hạ, mùa thu, mùa đông?</a:t>
            </a:r>
          </a:p>
          <a:p>
            <a:pPr algn="just">
              <a:buFontTx/>
              <a:buChar char="-"/>
            </a:pPr>
            <a:r>
              <a:rPr lang="vi-VN" sz="2000" b="1" dirty="0" smtClean="0">
                <a:solidFill>
                  <a:schemeClr val="tx2">
                    <a:lumMod val="75000"/>
                  </a:schemeClr>
                </a:solidFill>
                <a:latin typeface="+mj-lt"/>
              </a:rPr>
              <a:t>Hình ảnh chính trong mỗi bức tranh là gì? Hình ảnh phụ là gì? Chúng được đặt vào vị trí nào trong tranh?</a:t>
            </a:r>
          </a:p>
          <a:p>
            <a:pPr algn="just">
              <a:buFontTx/>
              <a:buChar char="-"/>
            </a:pPr>
            <a:r>
              <a:rPr lang="vi-VN" sz="2000" b="1" dirty="0" smtClean="0">
                <a:solidFill>
                  <a:schemeClr val="tx2">
                    <a:lumMod val="75000"/>
                  </a:schemeClr>
                </a:solidFill>
                <a:latin typeface="+mj-lt"/>
              </a:rPr>
              <a:t>Màu sắc trong mỗi bức tranh mang lại cho em những cảm xúc gì?</a:t>
            </a:r>
          </a:p>
        </p:txBody>
      </p:sp>
      <p:pic>
        <p:nvPicPr>
          <p:cNvPr id="8" name="Picture 2" descr="C:\Users\Administrator\Desktop\Nhat chung ket 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8616"/>
            <a:ext cx="4357718" cy="255728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9" name="Picture 3" descr="C:\Users\Administrator\Desktop\tet-sum-va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281" y="153454"/>
            <a:ext cx="4134491" cy="256245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0" name="Flowchart: Or 9"/>
          <p:cNvSpPr/>
          <p:nvPr/>
        </p:nvSpPr>
        <p:spPr>
          <a:xfrm>
            <a:off x="3857620" y="2214554"/>
            <a:ext cx="1214446" cy="1143008"/>
          </a:xfrm>
          <a:prstGeom prst="flowChartOr">
            <a:avLst/>
          </a:prstGeom>
        </p:spPr>
        <p:style>
          <a:lnRef idx="1">
            <a:schemeClr val="accent3"/>
          </a:lnRef>
          <a:fillRef idx="2">
            <a:schemeClr val="accent3"/>
          </a:fillRef>
          <a:effectRef idx="1">
            <a:schemeClr val="accent3"/>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lgn="ctr">
              <a:buAutoNum type="arabicPlain"/>
            </a:pPr>
            <a:r>
              <a:rPr lang="vi-VN"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a:t>
            </a:r>
          </a:p>
          <a:p>
            <a:pPr marL="342900" indent="-342900" algn="ctr"/>
            <a:r>
              <a:rPr lang="vi-VN"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3  4</a:t>
            </a:r>
            <a:endParaRPr lang="vi-VN"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diamond(in)">
                                      <p:cBhvr>
                                        <p:cTn id="17" dur="2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diamond(in)">
                                      <p:cBhvr>
                                        <p:cTn id="22" dur="20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diamond(in)">
                                      <p:cBhvr>
                                        <p:cTn id="27"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oan\Desktop\khung-hinh-dep.jpg"/>
          <p:cNvPicPr>
            <a:picLocks noChangeAspect="1" noChangeArrowheads="1"/>
          </p:cNvPicPr>
          <p:nvPr/>
        </p:nvPicPr>
        <p:blipFill>
          <a:blip r:embed="rId2"/>
          <a:srcRect/>
          <a:stretch>
            <a:fillRect/>
          </a:stretch>
        </p:blipFill>
        <p:spPr bwMode="auto">
          <a:xfrm>
            <a:off x="0" y="0"/>
            <a:ext cx="9144000" cy="6857999"/>
          </a:xfrm>
          <a:prstGeom prst="rect">
            <a:avLst/>
          </a:prstGeom>
          <a:noFill/>
        </p:spPr>
      </p:pic>
      <p:sp>
        <p:nvSpPr>
          <p:cNvPr id="11" name="TextBox 10"/>
          <p:cNvSpPr txBox="1"/>
          <p:nvPr/>
        </p:nvSpPr>
        <p:spPr>
          <a:xfrm>
            <a:off x="2362200" y="2133600"/>
            <a:ext cx="5715000" cy="3200876"/>
          </a:xfrm>
          <a:prstGeom prst="rect">
            <a:avLst/>
          </a:prstGeom>
          <a:noFill/>
        </p:spPr>
        <p:txBody>
          <a:bodyPr wrap="square" rtlCol="0">
            <a:spAutoFit/>
          </a:bodyPr>
          <a:lstStyle/>
          <a:p>
            <a:pPr marL="514350" indent="-514350"/>
            <a:r>
              <a:rPr lang="vi-VN" sz="2400" i="1" dirty="0" smtClean="0">
                <a:solidFill>
                  <a:srgbClr val="002060"/>
                </a:solidFill>
              </a:rPr>
              <a:t> </a:t>
            </a:r>
            <a:r>
              <a:rPr lang="vi-VN" i="1" dirty="0" smtClean="0">
                <a:solidFill>
                  <a:srgbClr val="002060"/>
                </a:solidFill>
                <a:effectLst>
                  <a:outerShdw blurRad="38100" dist="38100" dir="2700000" algn="tl">
                    <a:srgbClr val="000000">
                      <a:alpha val="43137"/>
                    </a:srgbClr>
                  </a:outerShdw>
                </a:effectLst>
              </a:rPr>
              <a:t>Có thể tự do lựa chọn nội dung để thể hện chủ đề này như phong cảnh thiên nhiên hoặc các hoạt động của con người. Sử dụng màu sắc phù hợp sẽ làm nổi bật nội dung chủ đề. Các màu đỏ, vàng, cam, nâu, tím đỏ...là những màu nóng. Các màu lam, xanh lá cây, tím nhạt...là những màu lạnh. Các màu nóng thường mang lại cảm giác ấm nóng, vui vẻ, rực rỡ,.. Những màu lạnh thường mang lại cảm giác mát mẻ, bình yên, êm đềm.</a:t>
            </a:r>
            <a:endParaRPr lang="vi-VN" sz="1600" i="1" dirty="0" smtClean="0">
              <a:solidFill>
                <a:srgbClr val="002060"/>
              </a:solidFill>
              <a:effectLst>
                <a:outerShdw blurRad="38100" dist="38100" dir="2700000" algn="tl">
                  <a:srgbClr val="000000">
                    <a:alpha val="43137"/>
                  </a:srgbClr>
                </a:outerShdw>
              </a:effectLst>
            </a:endParaRPr>
          </a:p>
          <a:p>
            <a:pPr marL="514350" indent="-514350"/>
            <a:r>
              <a:rPr lang="vi-VN" sz="1600" i="1" dirty="0" smtClean="0">
                <a:solidFill>
                  <a:srgbClr val="002060"/>
                </a:solidFill>
              </a:rPr>
              <a:t>  </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726.jpg"/>
          <p:cNvPicPr>
            <a:picLocks noChangeAspect="1"/>
          </p:cNvPicPr>
          <p:nvPr/>
        </p:nvPicPr>
        <p:blipFill>
          <a:blip r:embed="rId2"/>
          <a:stretch>
            <a:fillRect/>
          </a:stretch>
        </p:blipFill>
        <p:spPr>
          <a:xfrm>
            <a:off x="838200" y="152400"/>
            <a:ext cx="7467600" cy="563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p:cNvSpPr txBox="1"/>
          <p:nvPr/>
        </p:nvSpPr>
        <p:spPr>
          <a:xfrm>
            <a:off x="3733800" y="6019800"/>
            <a:ext cx="2150973" cy="523220"/>
          </a:xfrm>
          <a:prstGeom prst="rect">
            <a:avLst/>
          </a:prstGeom>
          <a:noFill/>
        </p:spPr>
        <p:txBody>
          <a:bodyPr wrap="none" rtlCol="0">
            <a:spAutoFit/>
          </a:bodyPr>
          <a:lstStyle/>
          <a:p>
            <a:r>
              <a:rPr lang="en-US" sz="2800" b="1" u="sng" dirty="0" smtClean="0">
                <a:solidFill>
                  <a:schemeClr val="tx2">
                    <a:lumMod val="50000"/>
                  </a:schemeClr>
                </a:solidFill>
                <a:latin typeface="Times New Roman" pitchFamily="18" charset="0"/>
                <a:cs typeface="Times New Roman" pitchFamily="18" charset="0"/>
              </a:rPr>
              <a:t>MÙA XUÂN</a:t>
            </a:r>
            <a:endParaRPr lang="en-US" sz="2800" b="1" u="sng" dirty="0">
              <a:solidFill>
                <a:schemeClr val="tx2">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ranh-tuong-truong-mam-non-da-nang-12.jpg"/>
          <p:cNvPicPr>
            <a:picLocks noGrp="1" noChangeAspect="1"/>
          </p:cNvPicPr>
          <p:nvPr>
            <p:ph idx="1"/>
          </p:nvPr>
        </p:nvPicPr>
        <p:blipFill>
          <a:blip r:embed="rId2"/>
          <a:stretch>
            <a:fillRect/>
          </a:stretch>
        </p:blipFill>
        <p:spPr>
          <a:xfrm>
            <a:off x="838200" y="457200"/>
            <a:ext cx="7391400" cy="51777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p:cNvSpPr txBox="1"/>
          <p:nvPr/>
        </p:nvSpPr>
        <p:spPr>
          <a:xfrm>
            <a:off x="3276600" y="6019800"/>
            <a:ext cx="3516155" cy="523220"/>
          </a:xfrm>
          <a:prstGeom prst="rect">
            <a:avLst/>
          </a:prstGeom>
          <a:noFill/>
        </p:spPr>
        <p:txBody>
          <a:bodyPr wrap="none" rtlCol="0">
            <a:spAutoFit/>
          </a:bodyPr>
          <a:lstStyle/>
          <a:p>
            <a:r>
              <a:rPr lang="en-US" sz="2800" b="1" u="sng" dirty="0" smtClean="0">
                <a:solidFill>
                  <a:schemeClr val="tx2">
                    <a:lumMod val="50000"/>
                  </a:schemeClr>
                </a:solidFill>
                <a:latin typeface="Times New Roman" pitchFamily="18" charset="0"/>
                <a:cs typeface="Times New Roman" pitchFamily="18" charset="0"/>
              </a:rPr>
              <a:t>MÙA HẠ ( MÙA HÈ)</a:t>
            </a:r>
            <a:endParaRPr lang="en-US" sz="2800" b="1" u="sng" dirty="0">
              <a:solidFill>
                <a:schemeClr val="tx2">
                  <a:lumMod val="50000"/>
                </a:schemeClr>
              </a:solidFill>
              <a:latin typeface="Times New Roman" pitchFamily="18" charset="0"/>
              <a:cs typeface="Times New Roman"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u-tranh-dep-nhat-ve-mua-thu-6.jpg"/>
          <p:cNvPicPr>
            <a:picLocks noGrp="1" noChangeAspect="1"/>
          </p:cNvPicPr>
          <p:nvPr>
            <p:ph idx="1"/>
          </p:nvPr>
        </p:nvPicPr>
        <p:blipFill>
          <a:blip r:embed="rId2"/>
          <a:stretch>
            <a:fillRect/>
          </a:stretch>
        </p:blipFill>
        <p:spPr>
          <a:xfrm>
            <a:off x="381000" y="228599"/>
            <a:ext cx="3962400" cy="48947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descr="winter-snow-tracks-otto-werner.jpg"/>
          <p:cNvPicPr>
            <a:picLocks noChangeAspect="1"/>
          </p:cNvPicPr>
          <p:nvPr/>
        </p:nvPicPr>
        <p:blipFill>
          <a:blip r:embed="rId3"/>
          <a:stretch>
            <a:fillRect/>
          </a:stretch>
        </p:blipFill>
        <p:spPr>
          <a:xfrm>
            <a:off x="4876800" y="228600"/>
            <a:ext cx="3962400" cy="49374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xtBox 5"/>
          <p:cNvSpPr txBox="1"/>
          <p:nvPr/>
        </p:nvSpPr>
        <p:spPr>
          <a:xfrm>
            <a:off x="1447800" y="5562600"/>
            <a:ext cx="1883208" cy="523220"/>
          </a:xfrm>
          <a:prstGeom prst="rect">
            <a:avLst/>
          </a:prstGeom>
          <a:noFill/>
        </p:spPr>
        <p:txBody>
          <a:bodyPr wrap="none" rtlCol="0">
            <a:spAutoFit/>
          </a:bodyPr>
          <a:lstStyle/>
          <a:p>
            <a:r>
              <a:rPr lang="en-US" sz="2800" b="1" u="sng" dirty="0" smtClean="0">
                <a:solidFill>
                  <a:schemeClr val="tx2">
                    <a:lumMod val="50000"/>
                  </a:schemeClr>
                </a:solidFill>
                <a:latin typeface="Times New Roman" pitchFamily="18" charset="0"/>
                <a:cs typeface="Times New Roman" pitchFamily="18" charset="0"/>
              </a:rPr>
              <a:t>MÙA THU</a:t>
            </a:r>
            <a:endParaRPr lang="en-US" sz="2800" b="1" u="sng" dirty="0">
              <a:solidFill>
                <a:schemeClr val="tx2">
                  <a:lumMod val="50000"/>
                </a:schemeClr>
              </a:solidFill>
              <a:latin typeface="Times New Roman" pitchFamily="18" charset="0"/>
              <a:cs typeface="Times New Roman" pitchFamily="18" charset="0"/>
            </a:endParaRPr>
          </a:p>
        </p:txBody>
      </p:sp>
      <p:sp>
        <p:nvSpPr>
          <p:cNvPr id="7" name="TextBox 6"/>
          <p:cNvSpPr txBox="1"/>
          <p:nvPr/>
        </p:nvSpPr>
        <p:spPr>
          <a:xfrm>
            <a:off x="6019800" y="5562600"/>
            <a:ext cx="2189446" cy="523220"/>
          </a:xfrm>
          <a:prstGeom prst="rect">
            <a:avLst/>
          </a:prstGeom>
          <a:noFill/>
        </p:spPr>
        <p:txBody>
          <a:bodyPr wrap="none" rtlCol="0">
            <a:spAutoFit/>
          </a:bodyPr>
          <a:lstStyle/>
          <a:p>
            <a:r>
              <a:rPr lang="en-US" sz="2800" b="1" u="sng" dirty="0" smtClean="0">
                <a:solidFill>
                  <a:schemeClr val="tx2">
                    <a:lumMod val="50000"/>
                  </a:schemeClr>
                </a:solidFill>
                <a:latin typeface="Times New Roman" pitchFamily="18" charset="0"/>
                <a:cs typeface="Times New Roman" pitchFamily="18" charset="0"/>
              </a:rPr>
              <a:t>MÙA ĐÔNG</a:t>
            </a:r>
            <a:endParaRPr lang="en-US" sz="2800" b="1" u="sng" dirty="0">
              <a:solidFill>
                <a:schemeClr val="tx2">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lide(fromBottom)">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Doan\Desktop\khung-hinh-dep.jpg"/>
          <p:cNvPicPr>
            <a:picLocks noChangeAspect="1" noChangeArrowheads="1"/>
          </p:cNvPicPr>
          <p:nvPr/>
        </p:nvPicPr>
        <p:blipFill>
          <a:blip r:embed="rId2"/>
          <a:srcRect/>
          <a:stretch>
            <a:fillRect/>
          </a:stretch>
        </p:blipFill>
        <p:spPr bwMode="auto">
          <a:xfrm>
            <a:off x="0" y="0"/>
            <a:ext cx="9144000" cy="6857999"/>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243</TotalTime>
  <Words>975</Words>
  <Application>Microsoft Office PowerPoint</Application>
  <PresentationFormat>On-screen Show (4:3)</PresentationFormat>
  <Paragraphs>113</Paragraphs>
  <Slides>32</Slides>
  <Notes>0</Notes>
  <HiddenSlides>0</HiddenSlides>
  <MMClips>3</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TIẾT 3</vt:lpstr>
      <vt:lpstr>PowerPoint Presentation</vt:lpstr>
      <vt:lpstr>Các bước thực hiện bức tranh tập thể:</vt:lpstr>
      <vt:lpstr>PowerPoint Presentation</vt:lpstr>
      <vt:lpstr>PowerPoint Presentation</vt:lpstr>
      <vt:lpstr>PowerPoint Presentation</vt:lpstr>
      <vt:lpstr>3. Thực hành</vt:lpstr>
      <vt:lpstr>PowerPoint Presentation</vt:lpstr>
      <vt:lpstr>PowerPoint Presentation</vt:lpstr>
      <vt:lpstr>PowerPoint Presentation</vt:lpstr>
      <vt:lpstr>1. Tìm hiểu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TRÌNH BÀY SẢN PHẨM</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HP</dc:creator>
  <cp:lastModifiedBy>Windows User</cp:lastModifiedBy>
  <cp:revision>30</cp:revision>
  <dcterms:created xsi:type="dcterms:W3CDTF">2018-11-14T05:59:59Z</dcterms:created>
  <dcterms:modified xsi:type="dcterms:W3CDTF">2021-03-04T07:55:47Z</dcterms:modified>
</cp:coreProperties>
</file>