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8"/>
  </p:notesMasterIdLst>
  <p:sldIdLst>
    <p:sldId id="272" r:id="rId3"/>
    <p:sldId id="259" r:id="rId4"/>
    <p:sldId id="266" r:id="rId5"/>
    <p:sldId id="270" r:id="rId6"/>
    <p:sldId id="267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53" autoAdjust="0"/>
    <p:restoredTop sz="94660"/>
  </p:normalViewPr>
  <p:slideViewPr>
    <p:cSldViewPr>
      <p:cViewPr varScale="1">
        <p:scale>
          <a:sx n="73" d="100"/>
          <a:sy n="73" d="100"/>
        </p:scale>
        <p:origin x="1278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6EF3DD-608A-4B8A-8334-0B849DBCDF80}" type="datetimeFigureOut">
              <a:rPr lang="en-US" smtClean="0"/>
              <a:pPr/>
              <a:t>3/1/2021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6CD12D-7C92-4F7A-9397-6F87FCED7F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197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87A3F-F0EB-4839-AFF4-45F2DE377740}" type="datetime1">
              <a:rPr lang="en-US" smtClean="0"/>
              <a:t>3/1/2021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BB2B0-6C1E-4E26-9E55-E40FCA1477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2B786-5F5D-44B5-B283-7F0071B44D57}" type="datetime1">
              <a:rPr lang="en-US" smtClean="0"/>
              <a:t>3/1/2021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BB2B0-6C1E-4E26-9E55-E40FCA1477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B307F-3ED0-4A0C-A1E8-453E879C17DE}" type="datetime1">
              <a:rPr lang="en-US" smtClean="0"/>
              <a:t>3/1/2021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BB2B0-6C1E-4E26-9E55-E40FCA1477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257175" indent="0" algn="ctr">
              <a:buNone/>
              <a:defRPr/>
            </a:lvl2pPr>
            <a:lvl3pPr marL="514350" indent="0" algn="ctr">
              <a:buNone/>
              <a:defRPr/>
            </a:lvl3pPr>
            <a:lvl4pPr marL="771525" indent="0" algn="ctr">
              <a:buNone/>
              <a:defRPr/>
            </a:lvl4pPr>
            <a:lvl5pPr marL="1028700" indent="0" algn="ctr">
              <a:buNone/>
              <a:defRPr/>
            </a:lvl5pPr>
            <a:lvl6pPr marL="1285875" indent="0" algn="ctr">
              <a:buNone/>
              <a:defRPr/>
            </a:lvl6pPr>
            <a:lvl7pPr marL="1543050" indent="0" algn="ctr">
              <a:buNone/>
              <a:defRPr/>
            </a:lvl7pPr>
            <a:lvl8pPr marL="1800225" indent="0" algn="ctr">
              <a:buNone/>
              <a:defRPr/>
            </a:lvl8pPr>
            <a:lvl9pPr marL="20574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47534157-ACFD-4294-A01B-61DF4D452DC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40342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C24CD4F0-2325-4F9F-9B6E-219A12ED702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89318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225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125"/>
            </a:lvl1pPr>
            <a:lvl2pPr marL="257175" indent="0">
              <a:buNone/>
              <a:defRPr sz="1013"/>
            </a:lvl2pPr>
            <a:lvl3pPr marL="514350" indent="0">
              <a:buNone/>
              <a:defRPr sz="900"/>
            </a:lvl3pPr>
            <a:lvl4pPr marL="771525" indent="0">
              <a:buNone/>
              <a:defRPr sz="788"/>
            </a:lvl4pPr>
            <a:lvl5pPr marL="1028700" indent="0">
              <a:buNone/>
              <a:defRPr sz="788"/>
            </a:lvl5pPr>
            <a:lvl6pPr marL="1285875" indent="0">
              <a:buNone/>
              <a:defRPr sz="788"/>
            </a:lvl6pPr>
            <a:lvl7pPr marL="1543050" indent="0">
              <a:buNone/>
              <a:defRPr sz="788"/>
            </a:lvl7pPr>
            <a:lvl8pPr marL="1800225" indent="0">
              <a:buNone/>
              <a:defRPr sz="788"/>
            </a:lvl8pPr>
            <a:lvl9pPr marL="2057400" indent="0">
              <a:buNone/>
              <a:defRPr sz="788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FDB44BA-1671-41B1-AC2C-9FF78A11C7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64161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1575"/>
            </a:lvl1pPr>
            <a:lvl2pPr>
              <a:defRPr sz="1350"/>
            </a:lvl2pPr>
            <a:lvl3pPr>
              <a:defRPr sz="1125"/>
            </a:lvl3pPr>
            <a:lvl4pPr>
              <a:defRPr sz="1013"/>
            </a:lvl4pPr>
            <a:lvl5pPr>
              <a:defRPr sz="1013"/>
            </a:lvl5pPr>
            <a:lvl6pPr>
              <a:defRPr sz="1013"/>
            </a:lvl6pPr>
            <a:lvl7pPr>
              <a:defRPr sz="1013"/>
            </a:lvl7pPr>
            <a:lvl8pPr>
              <a:defRPr sz="1013"/>
            </a:lvl8pPr>
            <a:lvl9pPr>
              <a:defRPr sz="101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1575"/>
            </a:lvl1pPr>
            <a:lvl2pPr>
              <a:defRPr sz="1350"/>
            </a:lvl2pPr>
            <a:lvl3pPr>
              <a:defRPr sz="1125"/>
            </a:lvl3pPr>
            <a:lvl4pPr>
              <a:defRPr sz="1013"/>
            </a:lvl4pPr>
            <a:lvl5pPr>
              <a:defRPr sz="1013"/>
            </a:lvl5pPr>
            <a:lvl6pPr>
              <a:defRPr sz="1013"/>
            </a:lvl6pPr>
            <a:lvl7pPr>
              <a:defRPr sz="1013"/>
            </a:lvl7pPr>
            <a:lvl8pPr>
              <a:defRPr sz="1013"/>
            </a:lvl8pPr>
            <a:lvl9pPr>
              <a:defRPr sz="101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976D3AD-797A-48AF-980B-591D3A0ADF2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76082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350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1350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D685A10A-7F48-443E-95C5-4A41F7BEC34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35660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E99F09D-207B-4E68-BF6D-AF09D1623F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56875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CD0D584-7EEB-4120-BD67-6BC60778D4A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435288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1125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788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3F5896BF-B59F-45C4-AB72-6815ECE2AC9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1309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125BC-95BB-4508-902A-D94590B601C9}" type="datetime1">
              <a:rPr lang="en-US" smtClean="0"/>
              <a:t>3/1/2021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BB2B0-6C1E-4E26-9E55-E40FCA1477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125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788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901288DE-A290-4F80-B189-97BE7D474E0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93427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E84E672-B55B-4806-BD0C-BE0429A95F9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777141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4281678-12D4-412B-9E53-FE30028133F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62033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D02FE-52D6-43C1-840F-07FD37C1787A}" type="datetime1">
              <a:rPr lang="en-US" smtClean="0"/>
              <a:t>3/1/2021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BB2B0-6C1E-4E26-9E55-E40FCA1477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46632-EAE6-4B54-963E-B7970EE0DC8E}" type="datetime1">
              <a:rPr lang="en-US" smtClean="0"/>
              <a:t>3/1/2021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BB2B0-6C1E-4E26-9E55-E40FCA1477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D1537-76BC-4CFA-AF8B-4B555D5E966B}" type="datetime1">
              <a:rPr lang="en-US" smtClean="0"/>
              <a:t>3/1/2021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BB2B0-6C1E-4E26-9E55-E40FCA1477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77DC8-F789-449B-AFD4-4046908A01E2}" type="datetime1">
              <a:rPr lang="en-US" smtClean="0"/>
              <a:t>3/1/2021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BB2B0-6C1E-4E26-9E55-E40FCA1477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F5CB4-D4EC-4A9B-A0B8-9D6B397E334C}" type="datetime1">
              <a:rPr lang="en-US" smtClean="0"/>
              <a:t>3/1/2021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BB2B0-6C1E-4E26-9E55-E40FCA1477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B95FA-EFB9-4E6C-9F3B-497B655CA5DF}" type="datetime1">
              <a:rPr lang="en-US" smtClean="0"/>
              <a:t>3/1/2021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BB2B0-6C1E-4E26-9E55-E40FCA1477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971AD-993A-4B9F-B5CD-357F7AA64F50}" type="datetime1">
              <a:rPr lang="en-US" smtClean="0"/>
              <a:t>3/1/2021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BB2B0-6C1E-4E26-9E55-E40FCA1477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58E3CF-607A-479A-AE31-E37A05C9EF66}" type="datetime1">
              <a:rPr lang="en-US" smtClean="0"/>
              <a:t>3/1/2021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0BB2B0-6C1E-4E26-9E55-E40FCA14772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788">
                <a:solidFill>
                  <a:srgbClr val="000000"/>
                </a:solidFill>
                <a:latin typeface=".VnTime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788">
                <a:solidFill>
                  <a:srgbClr val="000000"/>
                </a:solidFill>
                <a:latin typeface=".VnTime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788">
                <a:solidFill>
                  <a:srgbClr val="000000"/>
                </a:solidFill>
                <a:latin typeface=".VnTime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DA104FF-5E87-4044-94D7-2DB452440C2E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75097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475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475">
          <a:solidFill>
            <a:schemeClr val="tx2"/>
          </a:solidFill>
          <a:latin typeface=".VnTime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475">
          <a:solidFill>
            <a:schemeClr val="tx2"/>
          </a:solidFill>
          <a:latin typeface=".VnTime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475">
          <a:solidFill>
            <a:schemeClr val="tx2"/>
          </a:solidFill>
          <a:latin typeface=".VnTime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475">
          <a:solidFill>
            <a:schemeClr val="tx2"/>
          </a:solidFill>
          <a:latin typeface=".VnTime" pitchFamily="34" charset="0"/>
        </a:defRPr>
      </a:lvl5pPr>
      <a:lvl6pPr marL="257175" algn="ctr" rtl="0" fontAlgn="base">
        <a:spcBef>
          <a:spcPct val="0"/>
        </a:spcBef>
        <a:spcAft>
          <a:spcPct val="0"/>
        </a:spcAft>
        <a:defRPr sz="2475">
          <a:solidFill>
            <a:schemeClr val="tx2"/>
          </a:solidFill>
          <a:latin typeface=".VnTime" pitchFamily="34" charset="0"/>
        </a:defRPr>
      </a:lvl6pPr>
      <a:lvl7pPr marL="514350" algn="ctr" rtl="0" fontAlgn="base">
        <a:spcBef>
          <a:spcPct val="0"/>
        </a:spcBef>
        <a:spcAft>
          <a:spcPct val="0"/>
        </a:spcAft>
        <a:defRPr sz="2475">
          <a:solidFill>
            <a:schemeClr val="tx2"/>
          </a:solidFill>
          <a:latin typeface=".VnTime" pitchFamily="34" charset="0"/>
        </a:defRPr>
      </a:lvl7pPr>
      <a:lvl8pPr marL="771525" algn="ctr" rtl="0" fontAlgn="base">
        <a:spcBef>
          <a:spcPct val="0"/>
        </a:spcBef>
        <a:spcAft>
          <a:spcPct val="0"/>
        </a:spcAft>
        <a:defRPr sz="2475">
          <a:solidFill>
            <a:schemeClr val="tx2"/>
          </a:solidFill>
          <a:latin typeface=".VnTime" pitchFamily="34" charset="0"/>
        </a:defRPr>
      </a:lvl8pPr>
      <a:lvl9pPr marL="1028700" algn="ctr" rtl="0" fontAlgn="base">
        <a:spcBef>
          <a:spcPct val="0"/>
        </a:spcBef>
        <a:spcAft>
          <a:spcPct val="0"/>
        </a:spcAft>
        <a:defRPr sz="2475">
          <a:solidFill>
            <a:schemeClr val="tx2"/>
          </a:solidFill>
          <a:latin typeface=".VnTime" pitchFamily="34" charset="0"/>
        </a:defRPr>
      </a:lvl9pPr>
    </p:titleStyle>
    <p:bodyStyle>
      <a:lvl1pPr marL="192881" indent="-192881" algn="l" rtl="0" eaLnBrk="0" fontAlgn="base" hangingPunct="0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17910" indent="-160735" algn="l" rtl="0" eaLnBrk="0" fontAlgn="base" hangingPunct="0">
        <a:spcBef>
          <a:spcPct val="20000"/>
        </a:spcBef>
        <a:spcAft>
          <a:spcPct val="0"/>
        </a:spcAft>
        <a:buChar char="–"/>
        <a:defRPr sz="1575">
          <a:solidFill>
            <a:schemeClr val="tx1"/>
          </a:solidFill>
          <a:latin typeface="+mn-lt"/>
        </a:defRPr>
      </a:lvl2pPr>
      <a:lvl3pPr marL="642938" indent="-128588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900113" indent="-128588" algn="l" rtl="0" eaLnBrk="0" fontAlgn="base" hangingPunct="0">
        <a:spcBef>
          <a:spcPct val="20000"/>
        </a:spcBef>
        <a:spcAft>
          <a:spcPct val="0"/>
        </a:spcAft>
        <a:buChar char="–"/>
        <a:defRPr sz="1125">
          <a:solidFill>
            <a:schemeClr val="tx1"/>
          </a:solidFill>
          <a:latin typeface="+mn-lt"/>
        </a:defRPr>
      </a:lvl4pPr>
      <a:lvl5pPr marL="1157288" indent="-128588" algn="l" rtl="0" eaLnBrk="0" fontAlgn="base" hangingPunct="0">
        <a:spcBef>
          <a:spcPct val="20000"/>
        </a:spcBef>
        <a:spcAft>
          <a:spcPct val="0"/>
        </a:spcAft>
        <a:buChar char="»"/>
        <a:defRPr sz="1125">
          <a:solidFill>
            <a:schemeClr val="tx1"/>
          </a:solidFill>
          <a:latin typeface="+mn-lt"/>
        </a:defRPr>
      </a:lvl5pPr>
      <a:lvl6pPr marL="1414463" indent="-128588" algn="l" rtl="0" fontAlgn="base">
        <a:spcBef>
          <a:spcPct val="20000"/>
        </a:spcBef>
        <a:spcAft>
          <a:spcPct val="0"/>
        </a:spcAft>
        <a:buChar char="»"/>
        <a:defRPr sz="1125">
          <a:solidFill>
            <a:schemeClr val="tx1"/>
          </a:solidFill>
          <a:latin typeface="+mn-lt"/>
        </a:defRPr>
      </a:lvl6pPr>
      <a:lvl7pPr marL="1671638" indent="-128588" algn="l" rtl="0" fontAlgn="base">
        <a:spcBef>
          <a:spcPct val="20000"/>
        </a:spcBef>
        <a:spcAft>
          <a:spcPct val="0"/>
        </a:spcAft>
        <a:buChar char="»"/>
        <a:defRPr sz="1125">
          <a:solidFill>
            <a:schemeClr val="tx1"/>
          </a:solidFill>
          <a:latin typeface="+mn-lt"/>
        </a:defRPr>
      </a:lvl7pPr>
      <a:lvl8pPr marL="1928813" indent="-128588" algn="l" rtl="0" fontAlgn="base">
        <a:spcBef>
          <a:spcPct val="20000"/>
        </a:spcBef>
        <a:spcAft>
          <a:spcPct val="0"/>
        </a:spcAft>
        <a:buChar char="»"/>
        <a:defRPr sz="1125">
          <a:solidFill>
            <a:schemeClr val="tx1"/>
          </a:solidFill>
          <a:latin typeface="+mn-lt"/>
        </a:defRPr>
      </a:lvl8pPr>
      <a:lvl9pPr marL="2185988" indent="-128588" algn="l" rtl="0" fontAlgn="base">
        <a:spcBef>
          <a:spcPct val="20000"/>
        </a:spcBef>
        <a:spcAft>
          <a:spcPct val="0"/>
        </a:spcAft>
        <a:buChar char="»"/>
        <a:defRPr sz="1125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1"/>
          <p:cNvSpPr txBox="1">
            <a:spLocks noChangeArrowheads="1"/>
          </p:cNvSpPr>
          <p:nvPr/>
        </p:nvSpPr>
        <p:spPr bwMode="auto">
          <a:xfrm>
            <a:off x="2074067" y="2953941"/>
            <a:ext cx="5018484" cy="6117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375" b="1" dirty="0">
                <a:solidFill>
                  <a:srgbClr val="2626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MÔN: THỦ </a:t>
            </a:r>
            <a:r>
              <a:rPr lang="en-US" altLang="en-US" sz="3375" b="1" dirty="0" smtClean="0">
                <a:solidFill>
                  <a:srgbClr val="2626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CÔNG </a:t>
            </a:r>
            <a:endParaRPr lang="en-US" altLang="en-US" sz="3375" b="1" dirty="0">
              <a:solidFill>
                <a:srgbClr val="2626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364" name="Rectangle 3"/>
          <p:cNvSpPr>
            <a:spLocks noChangeArrowheads="1"/>
          </p:cNvSpPr>
          <p:nvPr/>
        </p:nvSpPr>
        <p:spPr bwMode="auto">
          <a:xfrm>
            <a:off x="2438400" y="1905000"/>
            <a:ext cx="4193381" cy="854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75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 GIẢNG ĐIỆN TỬ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75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LỚP 2</a:t>
            </a:r>
            <a:endParaRPr lang="vi-VN" altLang="en-US" sz="2475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680601"/>
      </p:ext>
    </p:extLst>
  </p:cSld>
  <p:clrMapOvr>
    <a:masterClrMapping/>
  </p:clrMapOvr>
  <p:transition advTm="3686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57200" y="2209800"/>
            <a:ext cx="88392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hành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571500" indent="-571500">
              <a:buFontTx/>
              <a:buChar char="-"/>
            </a:pP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Gấp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cắt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dán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thiệp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xuân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71500" indent="-571500">
              <a:buFontTx/>
              <a:buChar char="-"/>
            </a:pP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Gấp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cắt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dán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phong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bì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71500" indent="-571500">
              <a:buFontTx/>
              <a:buChar char="-"/>
            </a:pP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(l</a:t>
            </a:r>
            <a:r>
              <a:rPr lang="vi-VN" sz="4000" dirty="0" smtClean="0">
                <a:cs typeface="Arial" panose="020B0604020202020204" pitchFamily="34" charset="0"/>
              </a:rPr>
              <a:t>ư</a:t>
            </a:r>
            <a:r>
              <a:rPr lang="en-GB" sz="4000" dirty="0">
                <a:cs typeface="Arial" panose="020B0604020202020204" pitchFamily="34" charset="0"/>
              </a:rPr>
              <a:t>u </a:t>
            </a:r>
            <a:r>
              <a:rPr lang="en-GB" sz="4000" dirty="0" err="1" smtClean="0">
                <a:cs typeface="Arial" panose="020B0604020202020204" pitchFamily="34" charset="0"/>
              </a:rPr>
              <a:t>lại</a:t>
            </a:r>
            <a:r>
              <a:rPr lang="en-GB" sz="4000" dirty="0">
                <a:cs typeface="Arial" panose="020B0604020202020204" pitchFamily="34" charset="0"/>
              </a:rPr>
              <a:t> </a:t>
            </a:r>
            <a:r>
              <a:rPr lang="en-GB" sz="4000" dirty="0" err="1" smtClean="0">
                <a:cs typeface="Arial" panose="020B0604020202020204" pitchFamily="34" charset="0"/>
              </a:rPr>
              <a:t>sản</a:t>
            </a:r>
            <a:r>
              <a:rPr lang="en-GB" sz="4000" dirty="0">
                <a:cs typeface="Arial" panose="020B0604020202020204" pitchFamily="34" charset="0"/>
              </a:rPr>
              <a:t> </a:t>
            </a:r>
            <a:r>
              <a:rPr lang="en-GB" sz="4000" dirty="0" err="1" smtClean="0">
                <a:cs typeface="Arial" panose="020B0604020202020204" pitchFamily="34" charset="0"/>
              </a:rPr>
              <a:t>phẩm</a:t>
            </a:r>
            <a:r>
              <a:rPr lang="en-GB" sz="4000" dirty="0">
                <a:cs typeface="Arial" panose="020B0604020202020204" pitchFamily="34" charset="0"/>
              </a:rPr>
              <a:t>, </a:t>
            </a:r>
            <a:r>
              <a:rPr lang="en-GB" sz="4000" dirty="0" err="1" smtClean="0">
                <a:cs typeface="Arial" panose="020B0604020202020204" pitchFamily="34" charset="0"/>
              </a:rPr>
              <a:t>chụp</a:t>
            </a:r>
            <a:r>
              <a:rPr lang="en-GB" sz="4000" dirty="0">
                <a:cs typeface="Arial" panose="020B0604020202020204" pitchFamily="34" charset="0"/>
              </a:rPr>
              <a:t> </a:t>
            </a:r>
            <a:r>
              <a:rPr lang="en-GB" sz="4000" dirty="0" err="1" smtClean="0">
                <a:cs typeface="Arial" panose="020B0604020202020204" pitchFamily="34" charset="0"/>
              </a:rPr>
              <a:t>ảnh</a:t>
            </a:r>
            <a:r>
              <a:rPr lang="en-GB" sz="4000" dirty="0">
                <a:cs typeface="Arial" panose="020B0604020202020204" pitchFamily="34" charset="0"/>
              </a:rPr>
              <a:t> </a:t>
            </a:r>
            <a:r>
              <a:rPr lang="en-GB" sz="4000" dirty="0" err="1" smtClean="0">
                <a:cs typeface="Arial" panose="020B0604020202020204" pitchFamily="34" charset="0"/>
              </a:rPr>
              <a:t>nộp</a:t>
            </a:r>
            <a:r>
              <a:rPr lang="en-GB" sz="4000" dirty="0">
                <a:cs typeface="Arial" panose="020B0604020202020204" pitchFamily="34" charset="0"/>
              </a:rPr>
              <a:t> </a:t>
            </a:r>
            <a:r>
              <a:rPr lang="en-GB" sz="4000" dirty="0" err="1" smtClean="0">
                <a:cs typeface="Arial" panose="020B0604020202020204" pitchFamily="34" charset="0"/>
              </a:rPr>
              <a:t>bài</a:t>
            </a:r>
            <a:r>
              <a:rPr lang="en-GB" sz="4000" dirty="0" smtClean="0">
                <a:cs typeface="Arial" panose="020B0604020202020204" pitchFamily="34" charset="0"/>
              </a:rPr>
              <a:t>)</a:t>
            </a:r>
            <a:endParaRPr lang="en-US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vi-VN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en-US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65538" y="685800"/>
            <a:ext cx="8915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5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</a:t>
            </a:r>
            <a:r>
              <a:rPr lang="en-US" sz="35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Ủ ĐỀ</a:t>
            </a:r>
            <a:r>
              <a:rPr lang="en-US" sz="3500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PHỐI HỢP GẤP, CẮT, DÁN HÌNH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653048" y="5594350"/>
            <a:ext cx="2133600" cy="365125"/>
          </a:xfrm>
        </p:spPr>
        <p:txBody>
          <a:bodyPr/>
          <a:lstStyle/>
          <a:p>
            <a:fld id="{660BB2B0-6C1E-4E26-9E55-E40FCA14772C}" type="slidenum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2</a:t>
            </a:fld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3342" name="Group 3230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848480866"/>
              </p:ext>
            </p:extLst>
          </p:nvPr>
        </p:nvGraphicFramePr>
        <p:xfrm>
          <a:off x="301625" y="2743200"/>
          <a:ext cx="4194175" cy="3962400"/>
        </p:xfrm>
        <a:graphic>
          <a:graphicData uri="http://schemas.openxmlformats.org/drawingml/2006/table">
            <a:tbl>
              <a:tblPr/>
              <a:tblGrid>
                <a:gridCol w="419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06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2068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886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93610" name="Group 3498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756873581"/>
              </p:ext>
            </p:extLst>
          </p:nvPr>
        </p:nvGraphicFramePr>
        <p:xfrm>
          <a:off x="4513263" y="2743200"/>
          <a:ext cx="4156075" cy="3962400"/>
        </p:xfrm>
        <a:graphic>
          <a:graphicData uri="http://schemas.openxmlformats.org/drawingml/2006/table">
            <a:tbl>
              <a:tblPr/>
              <a:tblGrid>
                <a:gridCol w="415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43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75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143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159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159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1433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1751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1433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1592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881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81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81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81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81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81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81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81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81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41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93612" name="AutoShape 3500"/>
          <p:cNvSpPr>
            <a:spLocks noChangeArrowheads="1"/>
          </p:cNvSpPr>
          <p:nvPr/>
        </p:nvSpPr>
        <p:spPr bwMode="auto">
          <a:xfrm rot="-441529">
            <a:off x="4252624" y="2498234"/>
            <a:ext cx="4582242" cy="3931920"/>
          </a:xfrm>
          <a:prstGeom prst="parallelogram">
            <a:avLst>
              <a:gd name="adj" fmla="val 12251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3600">
              <a:latin typeface="Arial" panose="020B0604020202020204" pitchFamily="34" charset="0"/>
              <a:cs typeface="Arial" panose="020B0604020202020204" pitchFamily="34" charset="0"/>
              <a:sym typeface="Wingdings 2" pitchFamily="18" charset="2"/>
            </a:endParaRPr>
          </a:p>
        </p:txBody>
      </p:sp>
      <p:sp>
        <p:nvSpPr>
          <p:cNvPr id="93613" name="Rectangle 3501"/>
          <p:cNvSpPr>
            <a:spLocks noChangeArrowheads="1"/>
          </p:cNvSpPr>
          <p:nvPr/>
        </p:nvSpPr>
        <p:spPr bwMode="auto">
          <a:xfrm rot="21007513">
            <a:off x="4682890" y="2586899"/>
            <a:ext cx="370730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Wave1">
              <a:avLst>
                <a:gd name="adj1" fmla="val 12500"/>
                <a:gd name="adj2" fmla="val 2612"/>
              </a:avLst>
            </a:prstTxWarp>
            <a:spAutoFit/>
          </a:bodyPr>
          <a:lstStyle/>
          <a:p>
            <a:r>
              <a:rPr lang="en-US" sz="3200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Chúc</a:t>
            </a:r>
            <a:r>
              <a:rPr lang="en-US" sz="32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xuân</a:t>
            </a:r>
            <a:r>
              <a:rPr lang="en-US" sz="32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2019</a:t>
            </a:r>
            <a:r>
              <a:rPr lang="en-US" sz="48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!!!</a:t>
            </a:r>
            <a:endParaRPr lang="en-US" sz="48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  <a:sym typeface="Wingdings" pitchFamily="2" charset="2"/>
            </a:endParaRPr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533400" y="2514600"/>
            <a:ext cx="1463040" cy="0"/>
          </a:xfrm>
          <a:prstGeom prst="straightConnector1">
            <a:avLst/>
          </a:prstGeom>
          <a:ln w="3810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304800" y="615231"/>
            <a:ext cx="86106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4400" smtClean="0">
                <a:latin typeface="Arial" panose="020B0604020202020204" pitchFamily="34" charset="0"/>
                <a:cs typeface="Arial" panose="020B0604020202020204" pitchFamily="34" charset="0"/>
              </a:rPr>
              <a:t>Cắt, gấp, trang trí th</a:t>
            </a:r>
            <a:r>
              <a:rPr lang="en-US" sz="4400" smtClean="0">
                <a:latin typeface="Arial" panose="020B0604020202020204" pitchFamily="34" charset="0"/>
                <a:cs typeface="Arial" panose="020B0604020202020204" pitchFamily="34" charset="0"/>
              </a:rPr>
              <a:t>iệ</a:t>
            </a:r>
            <a:r>
              <a:rPr lang="vi-VN" sz="4400" smtClean="0">
                <a:latin typeface="Arial" panose="020B0604020202020204" pitchFamily="34" charset="0"/>
                <a:cs typeface="Arial" panose="020B0604020202020204" pitchFamily="34" charset="0"/>
              </a:rPr>
              <a:t>p chúc </a:t>
            </a:r>
            <a:r>
              <a:rPr lang="en-US" sz="4400" smtClean="0">
                <a:latin typeface="Arial" panose="020B0604020202020204" pitchFamily="34" charset="0"/>
                <a:cs typeface="Arial" panose="020B0604020202020204" pitchFamily="34" charset="0"/>
              </a:rPr>
              <a:t>xuân</a:t>
            </a:r>
            <a:endParaRPr lang="vi-VN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three-violet-flower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1097793">
            <a:off x="4973939" y="5653362"/>
            <a:ext cx="3386077" cy="6173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nh_nh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1103049">
            <a:off x="5609521" y="3614466"/>
            <a:ext cx="1649412" cy="1828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BB2B0-6C1E-4E26-9E55-E40FCA14772C}" type="slidenum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3</a:t>
            </a:fld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93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93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0.05503 0.04441 L 0.25 0.04441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xit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31" dur="500"/>
                                        <p:tgtEl>
                                          <p:spTgt spid="933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3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34" presetClass="exit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from="(ppt_x)" to="(ppt_x+1)" calcmode="lin" valueType="num">
                                      <p:cBhvr>
                                        <p:cTn id="3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9" dur="2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0" dur="8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500"/>
                            </p:stCondLst>
                            <p:childTnLst>
                              <p:par>
                                <p:cTn id="43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5" dur="1000"/>
                                        <p:tgtEl>
                                          <p:spTgt spid="93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500"/>
                            </p:stCondLst>
                            <p:childTnLst>
                              <p:par>
                                <p:cTn id="47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9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3500"/>
                            </p:stCondLst>
                            <p:childTnLst>
                              <p:par>
                                <p:cTn id="5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5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613" grpId="0"/>
      <p:bldP spid="2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41" name="Rectangle 5"/>
          <p:cNvSpPr>
            <a:spLocks noChangeArrowheads="1"/>
          </p:cNvSpPr>
          <p:nvPr/>
        </p:nvSpPr>
        <p:spPr bwMode="auto">
          <a:xfrm>
            <a:off x="2209800" y="4362844"/>
            <a:ext cx="4663440" cy="2468880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6742" name="Rectangle 6"/>
          <p:cNvSpPr>
            <a:spLocks noChangeArrowheads="1"/>
          </p:cNvSpPr>
          <p:nvPr/>
        </p:nvSpPr>
        <p:spPr bwMode="auto">
          <a:xfrm>
            <a:off x="2209800" y="1848244"/>
            <a:ext cx="4648200" cy="2624328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6743" name="AutoShape 7"/>
          <p:cNvSpPr>
            <a:spLocks noChangeArrowheads="1"/>
          </p:cNvSpPr>
          <p:nvPr/>
        </p:nvSpPr>
        <p:spPr bwMode="auto">
          <a:xfrm rot="5400000">
            <a:off x="534714" y="2837532"/>
            <a:ext cx="2666998" cy="688426"/>
          </a:xfrm>
          <a:custGeom>
            <a:avLst/>
            <a:gdLst>
              <a:gd name="G0" fmla="+- 3052 0 0"/>
              <a:gd name="G1" fmla="+- 21600 0 3052"/>
              <a:gd name="G2" fmla="*/ 3052 1 2"/>
              <a:gd name="G3" fmla="+- 21600 0 G2"/>
              <a:gd name="G4" fmla="+/ 3052 21600 2"/>
              <a:gd name="G5" fmla="+/ G1 0 2"/>
              <a:gd name="G6" fmla="*/ 21600 21600 3052"/>
              <a:gd name="G7" fmla="*/ G6 1 2"/>
              <a:gd name="G8" fmla="+- 21600 0 G7"/>
              <a:gd name="G9" fmla="*/ 21600 1 2"/>
              <a:gd name="G10" fmla="+- 3052 0 G9"/>
              <a:gd name="G11" fmla="?: G10 G8 0"/>
              <a:gd name="G12" fmla="?: G10 G7 21600"/>
              <a:gd name="T0" fmla="*/ 20074 w 21600"/>
              <a:gd name="T1" fmla="*/ 10800 h 21600"/>
              <a:gd name="T2" fmla="*/ 10800 w 21600"/>
              <a:gd name="T3" fmla="*/ 21600 h 21600"/>
              <a:gd name="T4" fmla="*/ 1526 w 21600"/>
              <a:gd name="T5" fmla="*/ 10800 h 21600"/>
              <a:gd name="T6" fmla="*/ 10800 w 21600"/>
              <a:gd name="T7" fmla="*/ 0 h 21600"/>
              <a:gd name="T8" fmla="*/ 3326 w 21600"/>
              <a:gd name="T9" fmla="*/ 3326 h 21600"/>
              <a:gd name="T10" fmla="*/ 18274 w 21600"/>
              <a:gd name="T11" fmla="*/ 18274 h 21600"/>
              <a:gd name="connsiteX0" fmla="*/ 0 w 21600"/>
              <a:gd name="connsiteY0" fmla="*/ 0 h 21600"/>
              <a:gd name="connsiteX1" fmla="*/ 4400 w 21600"/>
              <a:gd name="connsiteY1" fmla="*/ 21600 h 21600"/>
              <a:gd name="connsiteX2" fmla="*/ 18548 w 21600"/>
              <a:gd name="connsiteY2" fmla="*/ 21600 h 21600"/>
              <a:gd name="connsiteX3" fmla="*/ 21600 w 21600"/>
              <a:gd name="connsiteY3" fmla="*/ 0 h 21600"/>
              <a:gd name="connsiteX4" fmla="*/ 0 w 21600"/>
              <a:gd name="connsiteY4" fmla="*/ 0 h 21600"/>
              <a:gd name="connsiteX0" fmla="*/ 0 w 21600"/>
              <a:gd name="connsiteY0" fmla="*/ 0 h 21600"/>
              <a:gd name="connsiteX1" fmla="*/ 4400 w 21600"/>
              <a:gd name="connsiteY1" fmla="*/ 21600 h 21600"/>
              <a:gd name="connsiteX2" fmla="*/ 17602 w 21600"/>
              <a:gd name="connsiteY2" fmla="*/ 21600 h 21600"/>
              <a:gd name="connsiteX3" fmla="*/ 21600 w 21600"/>
              <a:gd name="connsiteY3" fmla="*/ 0 h 21600"/>
              <a:gd name="connsiteX4" fmla="*/ 0 w 21600"/>
              <a:gd name="connsiteY4" fmla="*/ 0 h 21600"/>
              <a:gd name="connsiteX0" fmla="*/ 0 w 21600"/>
              <a:gd name="connsiteY0" fmla="*/ 0 h 21600"/>
              <a:gd name="connsiteX1" fmla="*/ 4400 w 21600"/>
              <a:gd name="connsiteY1" fmla="*/ 21600 h 21600"/>
              <a:gd name="connsiteX2" fmla="*/ 16973 w 21600"/>
              <a:gd name="connsiteY2" fmla="*/ 21600 h 21600"/>
              <a:gd name="connsiteX3" fmla="*/ 21600 w 21600"/>
              <a:gd name="connsiteY3" fmla="*/ 0 h 21600"/>
              <a:gd name="connsiteX4" fmla="*/ 0 w 21600"/>
              <a:gd name="connsiteY4" fmla="*/ 0 h 21600"/>
              <a:gd name="connsiteX0" fmla="*/ 0 w 21600"/>
              <a:gd name="connsiteY0" fmla="*/ 0 h 21600"/>
              <a:gd name="connsiteX1" fmla="*/ 4400 w 21600"/>
              <a:gd name="connsiteY1" fmla="*/ 21600 h 21600"/>
              <a:gd name="connsiteX2" fmla="*/ 16046 w 21600"/>
              <a:gd name="connsiteY2" fmla="*/ 21600 h 21600"/>
              <a:gd name="connsiteX3" fmla="*/ 21600 w 21600"/>
              <a:gd name="connsiteY3" fmla="*/ 0 h 21600"/>
              <a:gd name="connsiteX4" fmla="*/ 0 w 21600"/>
              <a:gd name="connsiteY4" fmla="*/ 0 h 21600"/>
              <a:gd name="connsiteX0" fmla="*/ 0 w 21600"/>
              <a:gd name="connsiteY0" fmla="*/ 0 h 21693"/>
              <a:gd name="connsiteX1" fmla="*/ 4400 w 21600"/>
              <a:gd name="connsiteY1" fmla="*/ 21600 h 21693"/>
              <a:gd name="connsiteX2" fmla="*/ 16046 w 21600"/>
              <a:gd name="connsiteY2" fmla="*/ 21600 h 21693"/>
              <a:gd name="connsiteX3" fmla="*/ 21600 w 21600"/>
              <a:gd name="connsiteY3" fmla="*/ 0 h 21693"/>
              <a:gd name="connsiteX4" fmla="*/ 0 w 21600"/>
              <a:gd name="connsiteY4" fmla="*/ 0 h 21693"/>
              <a:gd name="connsiteX0" fmla="*/ 0 w 20983"/>
              <a:gd name="connsiteY0" fmla="*/ 0 h 21693"/>
              <a:gd name="connsiteX1" fmla="*/ 3783 w 20983"/>
              <a:gd name="connsiteY1" fmla="*/ 21600 h 21693"/>
              <a:gd name="connsiteX2" fmla="*/ 15429 w 20983"/>
              <a:gd name="connsiteY2" fmla="*/ 21600 h 21693"/>
              <a:gd name="connsiteX3" fmla="*/ 20983 w 20983"/>
              <a:gd name="connsiteY3" fmla="*/ 0 h 21693"/>
              <a:gd name="connsiteX4" fmla="*/ 0 w 20983"/>
              <a:gd name="connsiteY4" fmla="*/ 0 h 21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983" h="21693">
                <a:moveTo>
                  <a:pt x="0" y="0"/>
                </a:moveTo>
                <a:lnTo>
                  <a:pt x="3783" y="21600"/>
                </a:lnTo>
                <a:cubicBezTo>
                  <a:pt x="7665" y="21600"/>
                  <a:pt x="11398" y="21693"/>
                  <a:pt x="15429" y="21600"/>
                </a:cubicBezTo>
                <a:lnTo>
                  <a:pt x="20983" y="0"/>
                </a:lnTo>
                <a:lnTo>
                  <a:pt x="0" y="0"/>
                </a:lnTo>
                <a:close/>
              </a:path>
            </a:pathLst>
          </a:cu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6745" name="AutoShape 9"/>
          <p:cNvSpPr>
            <a:spLocks noChangeArrowheads="1"/>
          </p:cNvSpPr>
          <p:nvPr/>
        </p:nvSpPr>
        <p:spPr bwMode="auto">
          <a:xfrm rot="10800000">
            <a:off x="2209800" y="1086245"/>
            <a:ext cx="4663440" cy="762000"/>
          </a:xfrm>
          <a:custGeom>
            <a:avLst/>
            <a:gdLst>
              <a:gd name="G0" fmla="+- 3024 0 0"/>
              <a:gd name="G1" fmla="+- 21600 0 3024"/>
              <a:gd name="G2" fmla="*/ 3024 1 2"/>
              <a:gd name="G3" fmla="+- 21600 0 G2"/>
              <a:gd name="G4" fmla="+/ 3024 21600 2"/>
              <a:gd name="G5" fmla="+/ G1 0 2"/>
              <a:gd name="G6" fmla="*/ 21600 21600 3024"/>
              <a:gd name="G7" fmla="*/ G6 1 2"/>
              <a:gd name="G8" fmla="+- 21600 0 G7"/>
              <a:gd name="G9" fmla="*/ 21600 1 2"/>
              <a:gd name="G10" fmla="+- 3024 0 G9"/>
              <a:gd name="G11" fmla="?: G10 G8 0"/>
              <a:gd name="G12" fmla="?: G10 G7 21600"/>
              <a:gd name="T0" fmla="*/ 20088 w 21600"/>
              <a:gd name="T1" fmla="*/ 10800 h 21600"/>
              <a:gd name="T2" fmla="*/ 10800 w 21600"/>
              <a:gd name="T3" fmla="*/ 21600 h 21600"/>
              <a:gd name="T4" fmla="*/ 1512 w 21600"/>
              <a:gd name="T5" fmla="*/ 10800 h 21600"/>
              <a:gd name="T6" fmla="*/ 10800 w 21600"/>
              <a:gd name="T7" fmla="*/ 0 h 21600"/>
              <a:gd name="T8" fmla="*/ 3312 w 21600"/>
              <a:gd name="T9" fmla="*/ 3312 h 21600"/>
              <a:gd name="T10" fmla="*/ 18288 w 21600"/>
              <a:gd name="T11" fmla="*/ 18288 h 21600"/>
              <a:gd name="connsiteX0" fmla="*/ 0 w 21600"/>
              <a:gd name="connsiteY0" fmla="*/ 0 h 21600"/>
              <a:gd name="connsiteX1" fmla="*/ 3024 w 21600"/>
              <a:gd name="connsiteY1" fmla="*/ 21600 h 21600"/>
              <a:gd name="connsiteX2" fmla="*/ 18403 w 21600"/>
              <a:gd name="connsiteY2" fmla="*/ 21600 h 21600"/>
              <a:gd name="connsiteX3" fmla="*/ 21600 w 21600"/>
              <a:gd name="connsiteY3" fmla="*/ 0 h 21600"/>
              <a:gd name="connsiteX4" fmla="*/ 0 w 21600"/>
              <a:gd name="connsiteY4" fmla="*/ 0 h 21600"/>
              <a:gd name="connsiteX0" fmla="*/ 0 w 21672"/>
              <a:gd name="connsiteY0" fmla="*/ 900 h 22500"/>
              <a:gd name="connsiteX1" fmla="*/ 3024 w 21672"/>
              <a:gd name="connsiteY1" fmla="*/ 22500 h 22500"/>
              <a:gd name="connsiteX2" fmla="*/ 18403 w 21672"/>
              <a:gd name="connsiteY2" fmla="*/ 22500 h 22500"/>
              <a:gd name="connsiteX3" fmla="*/ 21672 w 21672"/>
              <a:gd name="connsiteY3" fmla="*/ 0 h 22500"/>
              <a:gd name="connsiteX4" fmla="*/ 0 w 21672"/>
              <a:gd name="connsiteY4" fmla="*/ 900 h 22500"/>
              <a:gd name="connsiteX0" fmla="*/ 0 w 22032"/>
              <a:gd name="connsiteY0" fmla="*/ 900 h 22500"/>
              <a:gd name="connsiteX1" fmla="*/ 3024 w 22032"/>
              <a:gd name="connsiteY1" fmla="*/ 22500 h 22500"/>
              <a:gd name="connsiteX2" fmla="*/ 18403 w 22032"/>
              <a:gd name="connsiteY2" fmla="*/ 22500 h 22500"/>
              <a:gd name="connsiteX3" fmla="*/ 22032 w 22032"/>
              <a:gd name="connsiteY3" fmla="*/ 0 h 22500"/>
              <a:gd name="connsiteX4" fmla="*/ 0 w 22032"/>
              <a:gd name="connsiteY4" fmla="*/ 900 h 22500"/>
              <a:gd name="connsiteX0" fmla="*/ 0 w 22032"/>
              <a:gd name="connsiteY0" fmla="*/ 900 h 22500"/>
              <a:gd name="connsiteX1" fmla="*/ 3024 w 22032"/>
              <a:gd name="connsiteY1" fmla="*/ 22500 h 22500"/>
              <a:gd name="connsiteX2" fmla="*/ 17712 w 22032"/>
              <a:gd name="connsiteY2" fmla="*/ 22500 h 22500"/>
              <a:gd name="connsiteX3" fmla="*/ 22032 w 22032"/>
              <a:gd name="connsiteY3" fmla="*/ 0 h 22500"/>
              <a:gd name="connsiteX4" fmla="*/ 0 w 22032"/>
              <a:gd name="connsiteY4" fmla="*/ 900 h 22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032" h="22500">
                <a:moveTo>
                  <a:pt x="0" y="900"/>
                </a:moveTo>
                <a:lnTo>
                  <a:pt x="3024" y="22500"/>
                </a:lnTo>
                <a:lnTo>
                  <a:pt x="17712" y="22500"/>
                </a:lnTo>
                <a:lnTo>
                  <a:pt x="22032" y="0"/>
                </a:lnTo>
                <a:lnTo>
                  <a:pt x="0" y="900"/>
                </a:lnTo>
                <a:close/>
              </a:path>
            </a:pathLst>
          </a:cu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6754" name="AutoShape 18"/>
          <p:cNvSpPr>
            <a:spLocks noChangeArrowheads="1"/>
          </p:cNvSpPr>
          <p:nvPr/>
        </p:nvSpPr>
        <p:spPr bwMode="auto">
          <a:xfrm>
            <a:off x="1524000" y="3753244"/>
            <a:ext cx="792480" cy="716280"/>
          </a:xfrm>
          <a:prstGeom prst="rtTriangle">
            <a:avLst/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6755" name="Rectangle 19"/>
          <p:cNvSpPr>
            <a:spLocks noChangeArrowheads="1"/>
          </p:cNvSpPr>
          <p:nvPr/>
        </p:nvSpPr>
        <p:spPr bwMode="auto">
          <a:xfrm>
            <a:off x="1524000" y="4439044"/>
            <a:ext cx="685800" cy="2377440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6756" name="Rectangle 20"/>
          <p:cNvSpPr>
            <a:spLocks noChangeArrowheads="1"/>
          </p:cNvSpPr>
          <p:nvPr/>
        </p:nvSpPr>
        <p:spPr bwMode="auto">
          <a:xfrm>
            <a:off x="6858000" y="4439044"/>
            <a:ext cx="685800" cy="2377440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6757" name="AutoShape 21"/>
          <p:cNvSpPr>
            <a:spLocks noChangeArrowheads="1"/>
          </p:cNvSpPr>
          <p:nvPr/>
        </p:nvSpPr>
        <p:spPr bwMode="auto">
          <a:xfrm flipH="1">
            <a:off x="6858000" y="3753244"/>
            <a:ext cx="685800" cy="685800"/>
          </a:xfrm>
          <a:prstGeom prst="rtTriangle">
            <a:avLst/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6760" name="Line 24"/>
          <p:cNvSpPr>
            <a:spLocks noChangeShapeType="1"/>
          </p:cNvSpPr>
          <p:nvPr/>
        </p:nvSpPr>
        <p:spPr bwMode="auto">
          <a:xfrm flipV="1">
            <a:off x="2209800" y="1299604"/>
            <a:ext cx="0" cy="5577840"/>
          </a:xfrm>
          <a:prstGeom prst="line">
            <a:avLst/>
          </a:prstGeom>
          <a:noFill/>
          <a:ln w="28575">
            <a:solidFill>
              <a:srgbClr val="7030A0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6761" name="Line 25"/>
          <p:cNvSpPr>
            <a:spLocks noChangeShapeType="1"/>
          </p:cNvSpPr>
          <p:nvPr/>
        </p:nvSpPr>
        <p:spPr bwMode="auto">
          <a:xfrm flipV="1">
            <a:off x="6858000" y="1238644"/>
            <a:ext cx="0" cy="5577840"/>
          </a:xfrm>
          <a:prstGeom prst="line">
            <a:avLst/>
          </a:prstGeom>
          <a:noFill/>
          <a:ln w="28575">
            <a:solidFill>
              <a:srgbClr val="7030A0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6762" name="Line 26"/>
          <p:cNvSpPr>
            <a:spLocks noChangeShapeType="1"/>
          </p:cNvSpPr>
          <p:nvPr/>
        </p:nvSpPr>
        <p:spPr bwMode="auto">
          <a:xfrm>
            <a:off x="1676400" y="4439044"/>
            <a:ext cx="5852160" cy="0"/>
          </a:xfrm>
          <a:prstGeom prst="line">
            <a:avLst/>
          </a:prstGeom>
          <a:noFill/>
          <a:ln w="38100">
            <a:solidFill>
              <a:srgbClr val="7030A0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6763" name="Line 27"/>
          <p:cNvSpPr>
            <a:spLocks noChangeShapeType="1"/>
          </p:cNvSpPr>
          <p:nvPr/>
        </p:nvSpPr>
        <p:spPr bwMode="auto">
          <a:xfrm>
            <a:off x="2133600" y="1848244"/>
            <a:ext cx="5486400" cy="0"/>
          </a:xfrm>
          <a:prstGeom prst="line">
            <a:avLst/>
          </a:prstGeom>
          <a:noFill/>
          <a:ln w="38100">
            <a:solidFill>
              <a:srgbClr val="7030A0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2107324" y="72964"/>
            <a:ext cx="505587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Cắt</a:t>
            </a:r>
            <a:r>
              <a:rPr lang="vi-VN" sz="4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vi-VN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gấp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phong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bì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Right Triangle 41"/>
          <p:cNvSpPr/>
          <p:nvPr/>
        </p:nvSpPr>
        <p:spPr>
          <a:xfrm rot="5400000">
            <a:off x="1676400" y="933844"/>
            <a:ext cx="1295400" cy="1600200"/>
          </a:xfrm>
          <a:prstGeom prst="rtTriangle">
            <a:avLst/>
          </a:prstGeom>
          <a:solidFill>
            <a:srgbClr val="92D050"/>
          </a:solidFill>
          <a:ln w="127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Right Triangle 42"/>
          <p:cNvSpPr/>
          <p:nvPr/>
        </p:nvSpPr>
        <p:spPr>
          <a:xfrm rot="10800000">
            <a:off x="6172200" y="1086244"/>
            <a:ext cx="1371600" cy="1371600"/>
          </a:xfrm>
          <a:prstGeom prst="rtTriangle">
            <a:avLst/>
          </a:prstGeom>
          <a:solidFill>
            <a:srgbClr val="92D050"/>
          </a:solidFill>
          <a:ln w="127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AutoShape 7"/>
          <p:cNvSpPr>
            <a:spLocks noChangeArrowheads="1"/>
          </p:cNvSpPr>
          <p:nvPr/>
        </p:nvSpPr>
        <p:spPr bwMode="auto">
          <a:xfrm rot="16200000">
            <a:off x="5882640" y="2762644"/>
            <a:ext cx="2651760" cy="670560"/>
          </a:xfrm>
          <a:custGeom>
            <a:avLst/>
            <a:gdLst>
              <a:gd name="G0" fmla="+- 3052 0 0"/>
              <a:gd name="G1" fmla="+- 21600 0 3052"/>
              <a:gd name="G2" fmla="*/ 3052 1 2"/>
              <a:gd name="G3" fmla="+- 21600 0 G2"/>
              <a:gd name="G4" fmla="+/ 3052 21600 2"/>
              <a:gd name="G5" fmla="+/ G1 0 2"/>
              <a:gd name="G6" fmla="*/ 21600 21600 3052"/>
              <a:gd name="G7" fmla="*/ G6 1 2"/>
              <a:gd name="G8" fmla="+- 21600 0 G7"/>
              <a:gd name="G9" fmla="*/ 21600 1 2"/>
              <a:gd name="G10" fmla="+- 3052 0 G9"/>
              <a:gd name="G11" fmla="?: G10 G8 0"/>
              <a:gd name="G12" fmla="?: G10 G7 21600"/>
              <a:gd name="T0" fmla="*/ 20074 w 21600"/>
              <a:gd name="T1" fmla="*/ 10800 h 21600"/>
              <a:gd name="T2" fmla="*/ 10800 w 21600"/>
              <a:gd name="T3" fmla="*/ 21600 h 21600"/>
              <a:gd name="T4" fmla="*/ 1526 w 21600"/>
              <a:gd name="T5" fmla="*/ 10800 h 21600"/>
              <a:gd name="T6" fmla="*/ 10800 w 21600"/>
              <a:gd name="T7" fmla="*/ 0 h 21600"/>
              <a:gd name="T8" fmla="*/ 3326 w 21600"/>
              <a:gd name="T9" fmla="*/ 3326 h 21600"/>
              <a:gd name="T10" fmla="*/ 18274 w 21600"/>
              <a:gd name="T11" fmla="*/ 18274 h 21600"/>
              <a:gd name="connsiteX0" fmla="*/ 0 w 21600"/>
              <a:gd name="connsiteY0" fmla="*/ 0 h 21600"/>
              <a:gd name="connsiteX1" fmla="*/ 4400 w 21600"/>
              <a:gd name="connsiteY1" fmla="*/ 21600 h 21600"/>
              <a:gd name="connsiteX2" fmla="*/ 18548 w 21600"/>
              <a:gd name="connsiteY2" fmla="*/ 21600 h 21600"/>
              <a:gd name="connsiteX3" fmla="*/ 21600 w 21600"/>
              <a:gd name="connsiteY3" fmla="*/ 0 h 21600"/>
              <a:gd name="connsiteX4" fmla="*/ 0 w 21600"/>
              <a:gd name="connsiteY4" fmla="*/ 0 h 21600"/>
              <a:gd name="connsiteX0" fmla="*/ 0 w 21600"/>
              <a:gd name="connsiteY0" fmla="*/ 0 h 21600"/>
              <a:gd name="connsiteX1" fmla="*/ 4400 w 21600"/>
              <a:gd name="connsiteY1" fmla="*/ 21600 h 21600"/>
              <a:gd name="connsiteX2" fmla="*/ 17200 w 21600"/>
              <a:gd name="connsiteY2" fmla="*/ 21600 h 21600"/>
              <a:gd name="connsiteX3" fmla="*/ 21600 w 21600"/>
              <a:gd name="connsiteY3" fmla="*/ 0 h 21600"/>
              <a:gd name="connsiteX4" fmla="*/ 0 w 21600"/>
              <a:gd name="connsiteY4" fmla="*/ 0 h 21600"/>
              <a:gd name="connsiteX0" fmla="*/ 0 w 21600"/>
              <a:gd name="connsiteY0" fmla="*/ 0 h 21600"/>
              <a:gd name="connsiteX1" fmla="*/ 4400 w 21600"/>
              <a:gd name="connsiteY1" fmla="*/ 21600 h 21600"/>
              <a:gd name="connsiteX2" fmla="*/ 16982 w 21600"/>
              <a:gd name="connsiteY2" fmla="*/ 21600 h 21600"/>
              <a:gd name="connsiteX3" fmla="*/ 21600 w 21600"/>
              <a:gd name="connsiteY3" fmla="*/ 0 h 21600"/>
              <a:gd name="connsiteX4" fmla="*/ 0 w 21600"/>
              <a:gd name="connsiteY4" fmla="*/ 0 h 21600"/>
              <a:gd name="connsiteX0" fmla="*/ 0 w 21600"/>
              <a:gd name="connsiteY0" fmla="*/ 0 h 21600"/>
              <a:gd name="connsiteX1" fmla="*/ 4400 w 21600"/>
              <a:gd name="connsiteY1" fmla="*/ 21600 h 21600"/>
              <a:gd name="connsiteX2" fmla="*/ 16361 w 21600"/>
              <a:gd name="connsiteY2" fmla="*/ 21600 h 21600"/>
              <a:gd name="connsiteX3" fmla="*/ 21600 w 21600"/>
              <a:gd name="connsiteY3" fmla="*/ 0 h 21600"/>
              <a:gd name="connsiteX4" fmla="*/ 0 w 21600"/>
              <a:gd name="connsiteY4" fmla="*/ 0 h 21600"/>
              <a:gd name="connsiteX0" fmla="*/ 0 w 21600"/>
              <a:gd name="connsiteY0" fmla="*/ 0 h 21600"/>
              <a:gd name="connsiteX1" fmla="*/ 5189 w 21600"/>
              <a:gd name="connsiteY1" fmla="*/ 21600 h 21600"/>
              <a:gd name="connsiteX2" fmla="*/ 16361 w 21600"/>
              <a:gd name="connsiteY2" fmla="*/ 21600 h 21600"/>
              <a:gd name="connsiteX3" fmla="*/ 21600 w 21600"/>
              <a:gd name="connsiteY3" fmla="*/ 0 h 21600"/>
              <a:gd name="connsiteX4" fmla="*/ 0 w 21600"/>
              <a:gd name="connsiteY4" fmla="*/ 0 h 2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00" h="21600">
                <a:moveTo>
                  <a:pt x="0" y="0"/>
                </a:moveTo>
                <a:lnTo>
                  <a:pt x="5189" y="21600"/>
                </a:lnTo>
                <a:lnTo>
                  <a:pt x="16361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AutoShape 7"/>
          <p:cNvSpPr>
            <a:spLocks noChangeArrowheads="1"/>
          </p:cNvSpPr>
          <p:nvPr/>
        </p:nvSpPr>
        <p:spPr bwMode="auto">
          <a:xfrm rot="5400000">
            <a:off x="5205984" y="2814460"/>
            <a:ext cx="2618232" cy="685800"/>
          </a:xfrm>
          <a:custGeom>
            <a:avLst/>
            <a:gdLst>
              <a:gd name="G0" fmla="+- 3052 0 0"/>
              <a:gd name="G1" fmla="+- 21600 0 3052"/>
              <a:gd name="G2" fmla="*/ 3052 1 2"/>
              <a:gd name="G3" fmla="+- 21600 0 G2"/>
              <a:gd name="G4" fmla="+/ 3052 21600 2"/>
              <a:gd name="G5" fmla="+/ G1 0 2"/>
              <a:gd name="G6" fmla="*/ 21600 21600 3052"/>
              <a:gd name="G7" fmla="*/ G6 1 2"/>
              <a:gd name="G8" fmla="+- 21600 0 G7"/>
              <a:gd name="G9" fmla="*/ 21600 1 2"/>
              <a:gd name="G10" fmla="+- 3052 0 G9"/>
              <a:gd name="G11" fmla="?: G10 G8 0"/>
              <a:gd name="G12" fmla="?: G10 G7 21600"/>
              <a:gd name="T0" fmla="*/ 20074 w 21600"/>
              <a:gd name="T1" fmla="*/ 10800 h 21600"/>
              <a:gd name="T2" fmla="*/ 10800 w 21600"/>
              <a:gd name="T3" fmla="*/ 21600 h 21600"/>
              <a:gd name="T4" fmla="*/ 1526 w 21600"/>
              <a:gd name="T5" fmla="*/ 10800 h 21600"/>
              <a:gd name="T6" fmla="*/ 10800 w 21600"/>
              <a:gd name="T7" fmla="*/ 0 h 21600"/>
              <a:gd name="T8" fmla="*/ 3326 w 21600"/>
              <a:gd name="T9" fmla="*/ 3326 h 21600"/>
              <a:gd name="T10" fmla="*/ 18274 w 21600"/>
              <a:gd name="T11" fmla="*/ 18274 h 21600"/>
              <a:gd name="connsiteX0" fmla="*/ 0 w 21600"/>
              <a:gd name="connsiteY0" fmla="*/ 0 h 21600"/>
              <a:gd name="connsiteX1" fmla="*/ 4400 w 21600"/>
              <a:gd name="connsiteY1" fmla="*/ 21600 h 21600"/>
              <a:gd name="connsiteX2" fmla="*/ 18548 w 21600"/>
              <a:gd name="connsiteY2" fmla="*/ 21600 h 21600"/>
              <a:gd name="connsiteX3" fmla="*/ 21600 w 21600"/>
              <a:gd name="connsiteY3" fmla="*/ 0 h 21600"/>
              <a:gd name="connsiteX4" fmla="*/ 0 w 21600"/>
              <a:gd name="connsiteY4" fmla="*/ 0 h 2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00" h="21600">
                <a:moveTo>
                  <a:pt x="0" y="0"/>
                </a:moveTo>
                <a:lnTo>
                  <a:pt x="4400" y="21600"/>
                </a:lnTo>
                <a:lnTo>
                  <a:pt x="18548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AutoShape 7"/>
          <p:cNvSpPr>
            <a:spLocks noChangeArrowheads="1"/>
          </p:cNvSpPr>
          <p:nvPr/>
        </p:nvSpPr>
        <p:spPr bwMode="auto">
          <a:xfrm rot="16200000">
            <a:off x="1257300" y="2800744"/>
            <a:ext cx="2590800" cy="685800"/>
          </a:xfrm>
          <a:custGeom>
            <a:avLst/>
            <a:gdLst>
              <a:gd name="G0" fmla="+- 3052 0 0"/>
              <a:gd name="G1" fmla="+- 21600 0 3052"/>
              <a:gd name="G2" fmla="*/ 3052 1 2"/>
              <a:gd name="G3" fmla="+- 21600 0 G2"/>
              <a:gd name="G4" fmla="+/ 3052 21600 2"/>
              <a:gd name="G5" fmla="+/ G1 0 2"/>
              <a:gd name="G6" fmla="*/ 21600 21600 3052"/>
              <a:gd name="G7" fmla="*/ G6 1 2"/>
              <a:gd name="G8" fmla="+- 21600 0 G7"/>
              <a:gd name="G9" fmla="*/ 21600 1 2"/>
              <a:gd name="G10" fmla="+- 3052 0 G9"/>
              <a:gd name="G11" fmla="?: G10 G8 0"/>
              <a:gd name="G12" fmla="?: G10 G7 21600"/>
              <a:gd name="T0" fmla="*/ 20074 w 21600"/>
              <a:gd name="T1" fmla="*/ 10800 h 21600"/>
              <a:gd name="T2" fmla="*/ 10800 w 21600"/>
              <a:gd name="T3" fmla="*/ 21600 h 21600"/>
              <a:gd name="T4" fmla="*/ 1526 w 21600"/>
              <a:gd name="T5" fmla="*/ 10800 h 21600"/>
              <a:gd name="T6" fmla="*/ 10800 w 21600"/>
              <a:gd name="T7" fmla="*/ 0 h 21600"/>
              <a:gd name="T8" fmla="*/ 3326 w 21600"/>
              <a:gd name="T9" fmla="*/ 3326 h 21600"/>
              <a:gd name="T10" fmla="*/ 18274 w 21600"/>
              <a:gd name="T11" fmla="*/ 18274 h 21600"/>
              <a:gd name="connsiteX0" fmla="*/ 0 w 21600"/>
              <a:gd name="connsiteY0" fmla="*/ 0 h 21600"/>
              <a:gd name="connsiteX1" fmla="*/ 4400 w 21600"/>
              <a:gd name="connsiteY1" fmla="*/ 21600 h 21600"/>
              <a:gd name="connsiteX2" fmla="*/ 18548 w 21600"/>
              <a:gd name="connsiteY2" fmla="*/ 21600 h 21600"/>
              <a:gd name="connsiteX3" fmla="*/ 21600 w 21600"/>
              <a:gd name="connsiteY3" fmla="*/ 0 h 21600"/>
              <a:gd name="connsiteX4" fmla="*/ 0 w 21600"/>
              <a:gd name="connsiteY4" fmla="*/ 0 h 21600"/>
              <a:gd name="connsiteX0" fmla="*/ 0 w 21600"/>
              <a:gd name="connsiteY0" fmla="*/ 0 h 21600"/>
              <a:gd name="connsiteX1" fmla="*/ 4400 w 21600"/>
              <a:gd name="connsiteY1" fmla="*/ 21600 h 21600"/>
              <a:gd name="connsiteX2" fmla="*/ 17602 w 21600"/>
              <a:gd name="connsiteY2" fmla="*/ 21600 h 21600"/>
              <a:gd name="connsiteX3" fmla="*/ 21600 w 21600"/>
              <a:gd name="connsiteY3" fmla="*/ 0 h 21600"/>
              <a:gd name="connsiteX4" fmla="*/ 0 w 21600"/>
              <a:gd name="connsiteY4" fmla="*/ 0 h 21600"/>
              <a:gd name="connsiteX0" fmla="*/ 0 w 21600"/>
              <a:gd name="connsiteY0" fmla="*/ 0 h 21600"/>
              <a:gd name="connsiteX1" fmla="*/ 4400 w 21600"/>
              <a:gd name="connsiteY1" fmla="*/ 21600 h 21600"/>
              <a:gd name="connsiteX2" fmla="*/ 16973 w 21600"/>
              <a:gd name="connsiteY2" fmla="*/ 21600 h 21600"/>
              <a:gd name="connsiteX3" fmla="*/ 21600 w 21600"/>
              <a:gd name="connsiteY3" fmla="*/ 0 h 21600"/>
              <a:gd name="connsiteX4" fmla="*/ 0 w 21600"/>
              <a:gd name="connsiteY4" fmla="*/ 0 h 2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00" h="21600">
                <a:moveTo>
                  <a:pt x="0" y="0"/>
                </a:moveTo>
                <a:lnTo>
                  <a:pt x="4400" y="21600"/>
                </a:lnTo>
                <a:lnTo>
                  <a:pt x="16973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6772" name="Line 36"/>
          <p:cNvSpPr>
            <a:spLocks noChangeShapeType="1"/>
          </p:cNvSpPr>
          <p:nvPr/>
        </p:nvSpPr>
        <p:spPr bwMode="auto">
          <a:xfrm flipV="1">
            <a:off x="4343400" y="3829444"/>
            <a:ext cx="0" cy="16002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6776" name="Line 40"/>
          <p:cNvSpPr>
            <a:spLocks noChangeShapeType="1"/>
          </p:cNvSpPr>
          <p:nvPr/>
        </p:nvSpPr>
        <p:spPr bwMode="auto">
          <a:xfrm>
            <a:off x="1828800" y="2305444"/>
            <a:ext cx="914400" cy="0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ln>
                <a:solidFill>
                  <a:srgbClr val="FF3300"/>
                </a:solidFill>
              </a:ln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6777" name="Line 41"/>
          <p:cNvSpPr>
            <a:spLocks noChangeShapeType="1"/>
          </p:cNvSpPr>
          <p:nvPr/>
        </p:nvSpPr>
        <p:spPr bwMode="auto">
          <a:xfrm flipH="1">
            <a:off x="6400800" y="2305444"/>
            <a:ext cx="914400" cy="0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ln>
                <a:solidFill>
                  <a:srgbClr val="FF3300"/>
                </a:solidFill>
              </a:ln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1676400" y="6375794"/>
            <a:ext cx="2895600" cy="365125"/>
          </a:xfrm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5105400" y="6375794"/>
            <a:ext cx="2133600" cy="365125"/>
          </a:xfrm>
        </p:spPr>
        <p:txBody>
          <a:bodyPr/>
          <a:lstStyle/>
          <a:p>
            <a:fld id="{660BB2B0-6C1E-4E26-9E55-E40FCA14772C}" type="slidenum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4</a:t>
            </a:fld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xit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Right)">
                                      <p:cBhvr>
                                        <p:cTn id="13" dur="2000"/>
                                        <p:tgtEl>
                                          <p:spTgt spid="1167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6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6" dur="2000"/>
                                        <p:tgtEl>
                                          <p:spTgt spid="1167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6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9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8" presetClass="exit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22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5" dur="2000"/>
                                        <p:tgtEl>
                                          <p:spTgt spid="1167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6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8" presetClass="exit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upLeft)">
                                      <p:cBhvr>
                                        <p:cTn id="28" dur="2000"/>
                                        <p:tgtEl>
                                          <p:spTgt spid="1167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6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53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500"/>
                                        <p:tgtEl>
                                          <p:spTgt spid="1167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1167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1167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6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500"/>
                            </p:stCondLst>
                            <p:childTnLst>
                              <p:par>
                                <p:cTn id="37" presetID="53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1167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/>
                                        <p:tgtEl>
                                          <p:spTgt spid="1167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1167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6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000"/>
                            </p:stCondLst>
                            <p:childTnLst>
                              <p:par>
                                <p:cTn id="43" presetID="53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500"/>
                                        <p:tgtEl>
                                          <p:spTgt spid="1167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/>
                                        <p:tgtEl>
                                          <p:spTgt spid="1167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1167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6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500"/>
                            </p:stCondLst>
                            <p:childTnLst>
                              <p:par>
                                <p:cTn id="49" presetID="53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" dur="500"/>
                                        <p:tgtEl>
                                          <p:spTgt spid="1167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/>
                                        <p:tgtEl>
                                          <p:spTgt spid="1167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1167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6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7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167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167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900" decel="100000" fill="hold"/>
                                        <p:tgtEl>
                                          <p:spTgt spid="1167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67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3" dur="1000"/>
                                        <p:tgtEl>
                                          <p:spTgt spid="1167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1167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5" dur="1000"/>
                                        <p:tgtEl>
                                          <p:spTgt spid="1167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6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"/>
                            </p:stCondLst>
                            <p:childTnLst>
                              <p:par>
                                <p:cTn id="68" presetID="64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2.22222E-6 L -1.38889E-6 -0.35532 " pathEditMode="relative" rAng="0" ptsTypes="AA">
                                      <p:cBhvr>
                                        <p:cTn id="69" dur="2000" fill="hold"/>
                                        <p:tgtEl>
                                          <p:spTgt spid="1167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77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3000"/>
                            </p:stCondLst>
                            <p:childTnLst>
                              <p:par>
                                <p:cTn id="7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1167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1167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5" dur="2000"/>
                                        <p:tgtEl>
                                          <p:spTgt spid="116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0"/>
                            </p:stCondLst>
                            <p:childTnLst>
                              <p:par>
                                <p:cTn id="77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9" dur="2000"/>
                                        <p:tgtEl>
                                          <p:spTgt spid="116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7000"/>
                            </p:stCondLst>
                            <p:childTnLst>
                              <p:par>
                                <p:cTn id="81" presetID="53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2" dur="500"/>
                                        <p:tgtEl>
                                          <p:spTgt spid="1167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/>
                                        <p:tgtEl>
                                          <p:spTgt spid="1167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1167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6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7" dur="2000"/>
                                        <p:tgtEl>
                                          <p:spTgt spid="1167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2000"/>
                                        <p:tgtEl>
                                          <p:spTgt spid="1167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9" dur="2000"/>
                                        <p:tgtEl>
                                          <p:spTgt spid="1167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6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9000"/>
                            </p:stCondLst>
                            <p:childTnLst>
                              <p:par>
                                <p:cTn id="92" presetID="1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3" dur="500"/>
                                        <p:tgtEl>
                                          <p:spTgt spid="116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6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1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0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41" grpId="0" animBg="1"/>
      <p:bldP spid="116743" grpId="0" animBg="1"/>
      <p:bldP spid="116755" grpId="0" animBg="1"/>
      <p:bldP spid="116756" grpId="0" animBg="1"/>
      <p:bldP spid="116757" grpId="0" animBg="1"/>
      <p:bldP spid="116760" grpId="0" animBg="1"/>
      <p:bldP spid="116761" grpId="0" animBg="1"/>
      <p:bldP spid="116762" grpId="0" animBg="1"/>
      <p:bldP spid="116763" grpId="0" animBg="1"/>
      <p:bldP spid="35" grpId="0"/>
      <p:bldP spid="42" grpId="1" animBg="1"/>
      <p:bldP spid="43" grpId="0" animBg="1"/>
      <p:bldP spid="44" grpId="0" animBg="1"/>
      <p:bldP spid="45" grpId="0" animBg="1"/>
      <p:bldP spid="47" grpId="0" animBg="1"/>
      <p:bldP spid="116772" grpId="1" animBg="1"/>
      <p:bldP spid="116772" grpId="2" animBg="1"/>
      <p:bldP spid="116776" grpId="0" animBg="1"/>
      <p:bldP spid="116776" grpId="1" animBg="1"/>
      <p:bldP spid="116777" grpId="0" animBg="1"/>
      <p:bldP spid="116777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Rectangle 58"/>
          <p:cNvSpPr/>
          <p:nvPr/>
        </p:nvSpPr>
        <p:spPr>
          <a:xfrm>
            <a:off x="4800600" y="381000"/>
            <a:ext cx="4038600" cy="29718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AutoShape 3500"/>
          <p:cNvSpPr>
            <a:spLocks noChangeArrowheads="1"/>
          </p:cNvSpPr>
          <p:nvPr/>
        </p:nvSpPr>
        <p:spPr bwMode="auto">
          <a:xfrm rot="-441529">
            <a:off x="378120" y="546584"/>
            <a:ext cx="3941871" cy="2588248"/>
          </a:xfrm>
          <a:prstGeom prst="parallelogram">
            <a:avLst>
              <a:gd name="adj" fmla="val 12251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3600">
              <a:sym typeface="Wingdings 2" pitchFamily="18" charset="2"/>
            </a:endParaRPr>
          </a:p>
        </p:txBody>
      </p:sp>
      <p:graphicFrame>
        <p:nvGraphicFramePr>
          <p:cNvPr id="71" name="Group 3498"/>
          <p:cNvGraphicFramePr>
            <a:graphicFrameLocks noGrp="1"/>
          </p:cNvGraphicFramePr>
          <p:nvPr>
            <p:ph sz="half" idx="2"/>
          </p:nvPr>
        </p:nvGraphicFramePr>
        <p:xfrm>
          <a:off x="533400" y="762000"/>
          <a:ext cx="3487737" cy="2590800"/>
        </p:xfrm>
        <a:graphic>
          <a:graphicData uri="http://schemas.openxmlformats.org/drawingml/2006/table">
            <a:tbl>
              <a:tblPr/>
              <a:tblGrid>
                <a:gridCol w="34877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590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80" name="Group 79"/>
          <p:cNvGrpSpPr/>
          <p:nvPr/>
        </p:nvGrpSpPr>
        <p:grpSpPr>
          <a:xfrm>
            <a:off x="914400" y="914400"/>
            <a:ext cx="2901130" cy="1956574"/>
            <a:chOff x="5564348" y="3231415"/>
            <a:chExt cx="2901130" cy="1956574"/>
          </a:xfrm>
        </p:grpSpPr>
        <p:sp>
          <p:nvSpPr>
            <p:cNvPr id="72" name="Rectangle 3501"/>
            <p:cNvSpPr>
              <a:spLocks noChangeArrowheads="1"/>
            </p:cNvSpPr>
            <p:nvPr/>
          </p:nvSpPr>
          <p:spPr bwMode="auto">
            <a:xfrm rot="21155697">
              <a:off x="5564348" y="3231415"/>
              <a:ext cx="2876095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sz="2400" dirty="0" err="1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  <a:sym typeface="Wingdings" pitchFamily="2" charset="2"/>
                </a:rPr>
                <a:t>Chúc</a:t>
              </a:r>
              <a:r>
                <a:rPr lang="en-US" sz="2400" dirty="0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  <a:sym typeface="Wingdings" pitchFamily="2" charset="2"/>
                </a:rPr>
                <a:t> </a:t>
              </a:r>
              <a:r>
                <a:rPr lang="en-US" sz="2400" dirty="0" err="1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  <a:sym typeface="Wingdings" pitchFamily="2" charset="2"/>
                </a:rPr>
                <a:t>xuân</a:t>
              </a:r>
              <a:r>
                <a:rPr lang="en-US" sz="2400" dirty="0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  <a:sym typeface="Wingdings" pitchFamily="2" charset="2"/>
                </a:rPr>
                <a:t> 2019</a:t>
              </a:r>
              <a:r>
                <a:rPr lang="en-US" sz="2400" dirty="0" smtClean="0">
                  <a:solidFill>
                    <a:srgbClr val="FFFF00"/>
                  </a:solidFill>
                  <a:latin typeface="VNI-Times" pitchFamily="2" charset="0"/>
                  <a:sym typeface="Wingdings" pitchFamily="2" charset="2"/>
                </a:rPr>
                <a:t> !!!</a:t>
              </a:r>
              <a:endParaRPr lang="en-US" sz="2400" dirty="0">
                <a:solidFill>
                  <a:srgbClr val="FFFF00"/>
                </a:solidFill>
                <a:latin typeface="VNI-Times" pitchFamily="2" charset="0"/>
                <a:sym typeface="Wingdings" pitchFamily="2" charset="2"/>
              </a:endParaRPr>
            </a:p>
          </p:txBody>
        </p:sp>
        <p:pic>
          <p:nvPicPr>
            <p:cNvPr id="75" name="Picture 3" descr="nh_nho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rot="21103049">
              <a:off x="6373894" y="3827405"/>
              <a:ext cx="1101682" cy="7641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6" name="Picture 2" descr="three-violet-flowers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rot="21097793">
              <a:off x="5653925" y="4774432"/>
              <a:ext cx="2811553" cy="4135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81" name="Group 80"/>
          <p:cNvGrpSpPr/>
          <p:nvPr/>
        </p:nvGrpSpPr>
        <p:grpSpPr>
          <a:xfrm>
            <a:off x="4800600" y="457200"/>
            <a:ext cx="3886200" cy="2819400"/>
            <a:chOff x="5257800" y="457200"/>
            <a:chExt cx="3429000" cy="1798022"/>
          </a:xfrm>
        </p:grpSpPr>
        <p:sp>
          <p:nvSpPr>
            <p:cNvPr id="77" name="Rectangle 3501"/>
            <p:cNvSpPr>
              <a:spLocks noChangeArrowheads="1"/>
            </p:cNvSpPr>
            <p:nvPr/>
          </p:nvSpPr>
          <p:spPr bwMode="auto">
            <a:xfrm>
              <a:off x="5486400" y="986135"/>
              <a:ext cx="3124200" cy="3336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sz="2800" dirty="0" err="1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  <a:sym typeface="Wingdings" pitchFamily="2" charset="2"/>
                </a:rPr>
                <a:t>Chúc</a:t>
              </a:r>
              <a:r>
                <a:rPr lang="en-US" sz="2800" dirty="0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  <a:sym typeface="Wingdings" pitchFamily="2" charset="2"/>
                </a:rPr>
                <a:t> </a:t>
              </a:r>
              <a:r>
                <a:rPr lang="en-US" sz="2800" dirty="0" err="1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  <a:sym typeface="Wingdings" pitchFamily="2" charset="2"/>
                </a:rPr>
                <a:t>xuân</a:t>
              </a:r>
              <a:r>
                <a:rPr lang="en-US" sz="2800" dirty="0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  <a:sym typeface="Wingdings" pitchFamily="2" charset="2"/>
                </a:rPr>
                <a:t> 2019</a:t>
              </a:r>
              <a:r>
                <a:rPr lang="en-US" sz="2800" dirty="0" smtClean="0">
                  <a:solidFill>
                    <a:srgbClr val="FFFF00"/>
                  </a:solidFill>
                  <a:latin typeface="VNI-Times" pitchFamily="2" charset="0"/>
                  <a:sym typeface="Wingdings" pitchFamily="2" charset="2"/>
                </a:rPr>
                <a:t> !!!</a:t>
              </a:r>
              <a:endParaRPr lang="en-US" sz="2800" dirty="0">
                <a:solidFill>
                  <a:srgbClr val="FFFF00"/>
                </a:solidFill>
                <a:latin typeface="VNI-Times" pitchFamily="2" charset="0"/>
                <a:sym typeface="Wingdings" pitchFamily="2" charset="2"/>
              </a:endParaRPr>
            </a:p>
          </p:txBody>
        </p:sp>
        <p:sp>
          <p:nvSpPr>
            <p:cNvPr id="78" name="Rectangle 3501"/>
            <p:cNvSpPr>
              <a:spLocks noChangeArrowheads="1"/>
            </p:cNvSpPr>
            <p:nvPr/>
          </p:nvSpPr>
          <p:spPr bwMode="auto">
            <a:xfrm>
              <a:off x="6324600" y="1824335"/>
              <a:ext cx="2362200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sz="2200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  <a:sym typeface="Wingdings" pitchFamily="2" charset="2"/>
                </a:rPr>
                <a:t>Người nhận:……..</a:t>
              </a:r>
              <a:endParaRPr lang="en-US" sz="2200">
                <a:solidFill>
                  <a:srgbClr val="FFFF00"/>
                </a:solidFill>
                <a:latin typeface="VNI-Times" pitchFamily="2" charset="0"/>
                <a:sym typeface="Wingdings" pitchFamily="2" charset="2"/>
              </a:endParaRPr>
            </a:p>
          </p:txBody>
        </p:sp>
        <p:sp>
          <p:nvSpPr>
            <p:cNvPr id="79" name="Rectangle 3501"/>
            <p:cNvSpPr>
              <a:spLocks noChangeArrowheads="1"/>
            </p:cNvSpPr>
            <p:nvPr/>
          </p:nvSpPr>
          <p:spPr bwMode="auto">
            <a:xfrm>
              <a:off x="5257800" y="457200"/>
              <a:ext cx="2362200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sz="2200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  <a:sym typeface="Wingdings" pitchFamily="2" charset="2"/>
                </a:rPr>
                <a:t>Người gửi:……….</a:t>
              </a:r>
              <a:endParaRPr lang="en-US" sz="2200">
                <a:solidFill>
                  <a:srgbClr val="FFFF00"/>
                </a:solidFill>
                <a:latin typeface="VNI-Times" pitchFamily="2" charset="0"/>
                <a:sym typeface="Wingdings" pitchFamily="2" charset="2"/>
              </a:endParaRPr>
            </a:p>
          </p:txBody>
        </p: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BB2B0-6C1E-4E26-9E55-E40FCA14772C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.VnTime"/>
        <a:ea typeface=""/>
        <a:cs typeface=""/>
      </a:majorFont>
      <a:minorFont>
        <a:latin typeface=".VnTim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Tim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Time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939</TotalTime>
  <Words>95</Words>
  <Application>Microsoft Office PowerPoint</Application>
  <PresentationFormat>On-screen Show (4:3)</PresentationFormat>
  <Paragraphs>21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.VnTime</vt:lpstr>
      <vt:lpstr>Arial</vt:lpstr>
      <vt:lpstr>Calibri</vt:lpstr>
      <vt:lpstr>Times New Roman</vt:lpstr>
      <vt:lpstr>VNI-Times</vt:lpstr>
      <vt:lpstr>Wingdings</vt:lpstr>
      <vt:lpstr>Wingdings 2</vt:lpstr>
      <vt:lpstr>Office Theme</vt:lpstr>
      <vt:lpstr>1_Default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THCB</dc:creator>
  <cp:lastModifiedBy>Administrator</cp:lastModifiedBy>
  <cp:revision>105</cp:revision>
  <cp:lastPrinted>2019-02-23T01:05:58Z</cp:lastPrinted>
  <dcterms:created xsi:type="dcterms:W3CDTF">2015-01-05T05:38:45Z</dcterms:created>
  <dcterms:modified xsi:type="dcterms:W3CDTF">2021-03-01T16:36:04Z</dcterms:modified>
</cp:coreProperties>
</file>