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2" r:id="rId3"/>
    <p:sldId id="263" r:id="rId4"/>
    <p:sldId id="264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79886-FF99-4946-80C1-EBF5E10FAB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53EA4-CB2B-49A4-BB74-47EC00D0B3F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8185A-EE6B-4754-A122-21A9DB8975A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49A59-A773-44CC-9D48-3EE8B3E5A65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65F17-D3C0-4BDB-920D-C4788E2D5E3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8FAFC-3D46-4ACF-BDE0-4D18E8E2A8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EEDF9-97E2-4E8B-BF36-8E648A5A96C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844CD-BAA7-4EEB-AA60-0C14486BEF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354DB-7769-4CB9-A0CD-D5B20D33E18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27251-943C-4D93-AD4C-982585DC0E0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19021-18AB-47BB-A71B-5B5EE14B09B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AACF48-7C14-4339-B4CE-8E591820FAE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WordArt 3"/>
          <p:cNvSpPr>
            <a:spLocks noChangeArrowheads="1" noChangeShapeType="1" noTextEdit="1"/>
          </p:cNvSpPr>
          <p:nvPr/>
        </p:nvSpPr>
        <p:spPr bwMode="auto">
          <a:xfrm>
            <a:off x="1524000" y="2209800"/>
            <a:ext cx="6400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iếng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việt</a:t>
            </a:r>
            <a:endParaRPr lang="vi-VN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 2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2" name="Picture 4" descr="star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42025"/>
            <a:ext cx="1143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star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9874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star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02235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755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142" y="838200"/>
            <a:ext cx="8262257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“Ở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1447800"/>
            <a:ext cx="6019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53143" y="838200"/>
            <a:ext cx="8262257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“Ở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90600"/>
            <a:ext cx="80010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76400" y="990600"/>
            <a:ext cx="6324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33400" y="1752600"/>
            <a:ext cx="7467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505200"/>
            <a:ext cx="7467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răm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3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90600"/>
            <a:ext cx="80010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phiền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09600"/>
            <a:ext cx="2743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1295400"/>
            <a:ext cx="4114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295400"/>
            <a:ext cx="70104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352800" y="13716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23" y="1371600"/>
            <a:ext cx="2127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7" y="2133600"/>
            <a:ext cx="2127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91" y="2133826"/>
            <a:ext cx="2127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88268"/>
            <a:ext cx="2127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2" y="1388268"/>
            <a:ext cx="2127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44032"/>
            <a:ext cx="2127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2" y="2144032"/>
            <a:ext cx="2127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6800" y="2438400"/>
            <a:ext cx="6858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93118"/>
            <a:ext cx="2127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305" y="3025322"/>
            <a:ext cx="2127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344" y="3046640"/>
            <a:ext cx="2127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706" y="3046640"/>
            <a:ext cx="2127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71600" y="3962400"/>
            <a:ext cx="7315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069" y="3962400"/>
            <a:ext cx="2127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2127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648199"/>
            <a:ext cx="2127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91" y="4648198"/>
            <a:ext cx="2127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97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10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5638800"/>
            <a:ext cx="6858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điểu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0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7" r="-5349"/>
          <a:stretch/>
        </p:blipFill>
        <p:spPr>
          <a:xfrm>
            <a:off x="381000" y="685799"/>
            <a:ext cx="4049486" cy="3074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5" t="4438" r="23968" b="-4438"/>
          <a:stretch/>
        </p:blipFill>
        <p:spPr>
          <a:xfrm>
            <a:off x="4572000" y="664029"/>
            <a:ext cx="4234542" cy="32194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4267200"/>
            <a:ext cx="3352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vạc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2486" y="4267200"/>
            <a:ext cx="3352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0"/>
            <a:ext cx="7696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762000"/>
            <a:ext cx="2819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2743200"/>
            <a:ext cx="4158344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038600"/>
            <a:ext cx="2971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314" y="134731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2385145"/>
            <a:ext cx="39565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314" y="3352800"/>
            <a:ext cx="8164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3352800"/>
            <a:ext cx="815340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724400"/>
            <a:ext cx="81534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điểu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marL="285750" indent="-285750">
              <a:buFontTx/>
              <a:buChar char="-"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</a:t>
            </a:r>
          </a:p>
          <a:p>
            <a:pPr marL="285750" indent="-285750">
              <a:buFontTx/>
              <a:buChar char="-"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Vạc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1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293</TotalTime>
  <Words>355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 Le Phan Danh</dc:creator>
  <cp:lastModifiedBy>Windows User</cp:lastModifiedBy>
  <cp:revision>12</cp:revision>
  <dcterms:created xsi:type="dcterms:W3CDTF">2018-03-09T01:48:28Z</dcterms:created>
  <dcterms:modified xsi:type="dcterms:W3CDTF">2021-02-19T13:01:18Z</dcterms:modified>
</cp:coreProperties>
</file>