
<file path=[Content_Types].xml><?xml version="1.0" encoding="utf-8"?>
<Types xmlns="http://schemas.openxmlformats.org/package/2006/content-types">
  <Default Extension="png" ContentType="image/png"/>
  <Default Extension="bin" ContentType="audio/unknown"/>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33" r:id="rId2"/>
    <p:sldId id="495" r:id="rId3"/>
    <p:sldId id="457" r:id="rId4"/>
    <p:sldId id="496" r:id="rId5"/>
    <p:sldId id="500" r:id="rId6"/>
    <p:sldId id="505" r:id="rId7"/>
    <p:sldId id="497" r:id="rId8"/>
    <p:sldId id="504" r:id="rId9"/>
    <p:sldId id="452" r:id="rId10"/>
    <p:sldId id="527" r:id="rId11"/>
    <p:sldId id="458" r:id="rId12"/>
    <p:sldId id="508" r:id="rId13"/>
    <p:sldId id="510" r:id="rId14"/>
    <p:sldId id="507" r:id="rId15"/>
    <p:sldId id="513" r:id="rId16"/>
    <p:sldId id="521" r:id="rId17"/>
    <p:sldId id="522" r:id="rId18"/>
    <p:sldId id="531" r:id="rId19"/>
    <p:sldId id="528" r:id="rId20"/>
    <p:sldId id="488" r:id="rId21"/>
    <p:sldId id="525" r:id="rId22"/>
    <p:sldId id="529" r:id="rId23"/>
    <p:sldId id="530" r:id="rId24"/>
    <p:sldId id="524"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CA5"/>
    <a:srgbClr val="B10F6F"/>
    <a:srgbClr val="9900CC"/>
    <a:srgbClr val="0033CC"/>
    <a:srgbClr val="800000"/>
    <a:srgbClr val="990099"/>
    <a:srgbClr val="006600"/>
    <a:srgbClr val="009900"/>
    <a:srgbClr val="0066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91215" autoAdjust="0"/>
  </p:normalViewPr>
  <p:slideViewPr>
    <p:cSldViewPr>
      <p:cViewPr>
        <p:scale>
          <a:sx n="75" d="100"/>
          <a:sy n="75" d="100"/>
        </p:scale>
        <p:origin x="-2664" y="-7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2D9E42F-F239-465B-B182-361344FBA1C3}" type="datetimeFigureOut">
              <a:rPr lang="en-US"/>
              <a:pPr>
                <a:defRPr/>
              </a:pPr>
              <a:t>2/20/2021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4CB3F13-A6C1-448B-8913-0E50D550933C}" type="slidenum">
              <a:rPr lang="en-US"/>
              <a:pPr>
                <a:defRPr/>
              </a:pPr>
              <a:t>‹#›</a:t>
            </a:fld>
            <a:endParaRPr lang="en-US"/>
          </a:p>
        </p:txBody>
      </p:sp>
    </p:spTree>
    <p:extLst>
      <p:ext uri="{BB962C8B-B14F-4D97-AF65-F5344CB8AC3E}">
        <p14:creationId xmlns:p14="http://schemas.microsoft.com/office/powerpoint/2010/main" val="1144301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333A4-A8EB-41B7-BDFC-D529FE23713A}" type="slidenum">
              <a:rPr lang="en-US"/>
              <a:pPr>
                <a:defRPr/>
              </a:pPr>
              <a:t>‹#›</a:t>
            </a:fld>
            <a:endParaRPr lang="en-US"/>
          </a:p>
        </p:txBody>
      </p:sp>
    </p:spTree>
    <p:extLst>
      <p:ext uri="{BB962C8B-B14F-4D97-AF65-F5344CB8AC3E}">
        <p14:creationId xmlns:p14="http://schemas.microsoft.com/office/powerpoint/2010/main" val="337982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DBDD9B-75B6-4031-9623-4BC12CB37F35}" type="slidenum">
              <a:rPr lang="en-US"/>
              <a:pPr>
                <a:defRPr/>
              </a:pPr>
              <a:t>‹#›</a:t>
            </a:fld>
            <a:endParaRPr lang="en-US"/>
          </a:p>
        </p:txBody>
      </p:sp>
    </p:spTree>
    <p:extLst>
      <p:ext uri="{BB962C8B-B14F-4D97-AF65-F5344CB8AC3E}">
        <p14:creationId xmlns:p14="http://schemas.microsoft.com/office/powerpoint/2010/main" val="315085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3F92D-8957-4C88-88DC-7624F0761E3F}" type="slidenum">
              <a:rPr lang="en-US"/>
              <a:pPr>
                <a:defRPr/>
              </a:pPr>
              <a:t>‹#›</a:t>
            </a:fld>
            <a:endParaRPr lang="en-US"/>
          </a:p>
        </p:txBody>
      </p:sp>
    </p:spTree>
    <p:extLst>
      <p:ext uri="{BB962C8B-B14F-4D97-AF65-F5344CB8AC3E}">
        <p14:creationId xmlns:p14="http://schemas.microsoft.com/office/powerpoint/2010/main" val="124352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65730-49B2-4002-BC76-DF536C7F4780}" type="slidenum">
              <a:rPr lang="en-US"/>
              <a:pPr>
                <a:defRPr/>
              </a:pPr>
              <a:t>‹#›</a:t>
            </a:fld>
            <a:endParaRPr lang="en-US"/>
          </a:p>
        </p:txBody>
      </p:sp>
    </p:spTree>
    <p:extLst>
      <p:ext uri="{BB962C8B-B14F-4D97-AF65-F5344CB8AC3E}">
        <p14:creationId xmlns:p14="http://schemas.microsoft.com/office/powerpoint/2010/main" val="235572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80D135-60CB-4C68-90BE-F0366D2FDCCD}" type="slidenum">
              <a:rPr lang="en-US"/>
              <a:pPr>
                <a:defRPr/>
              </a:pPr>
              <a:t>‹#›</a:t>
            </a:fld>
            <a:endParaRPr lang="en-US"/>
          </a:p>
        </p:txBody>
      </p:sp>
    </p:spTree>
    <p:extLst>
      <p:ext uri="{BB962C8B-B14F-4D97-AF65-F5344CB8AC3E}">
        <p14:creationId xmlns:p14="http://schemas.microsoft.com/office/powerpoint/2010/main" val="74199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2B8569-325A-4040-BAB2-A46C44D29BD4}" type="slidenum">
              <a:rPr lang="en-US"/>
              <a:pPr>
                <a:defRPr/>
              </a:pPr>
              <a:t>‹#›</a:t>
            </a:fld>
            <a:endParaRPr lang="en-US"/>
          </a:p>
        </p:txBody>
      </p:sp>
    </p:spTree>
    <p:extLst>
      <p:ext uri="{BB962C8B-B14F-4D97-AF65-F5344CB8AC3E}">
        <p14:creationId xmlns:p14="http://schemas.microsoft.com/office/powerpoint/2010/main" val="257180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6DFE5D-80E3-4273-8F87-18DF3EB8462A}" type="slidenum">
              <a:rPr lang="en-US"/>
              <a:pPr>
                <a:defRPr/>
              </a:pPr>
              <a:t>‹#›</a:t>
            </a:fld>
            <a:endParaRPr lang="en-US"/>
          </a:p>
        </p:txBody>
      </p:sp>
    </p:spTree>
    <p:extLst>
      <p:ext uri="{BB962C8B-B14F-4D97-AF65-F5344CB8AC3E}">
        <p14:creationId xmlns:p14="http://schemas.microsoft.com/office/powerpoint/2010/main" val="358884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EC57AF-E653-4401-A703-B496D47B5AF7}" type="slidenum">
              <a:rPr lang="en-US"/>
              <a:pPr>
                <a:defRPr/>
              </a:pPr>
              <a:t>‹#›</a:t>
            </a:fld>
            <a:endParaRPr lang="en-US"/>
          </a:p>
        </p:txBody>
      </p:sp>
    </p:spTree>
    <p:extLst>
      <p:ext uri="{BB962C8B-B14F-4D97-AF65-F5344CB8AC3E}">
        <p14:creationId xmlns:p14="http://schemas.microsoft.com/office/powerpoint/2010/main" val="126305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AF642A-BBC8-402A-B3D7-3D1E41E86137}" type="slidenum">
              <a:rPr lang="en-US"/>
              <a:pPr>
                <a:defRPr/>
              </a:pPr>
              <a:t>‹#›</a:t>
            </a:fld>
            <a:endParaRPr lang="en-US"/>
          </a:p>
        </p:txBody>
      </p:sp>
    </p:spTree>
    <p:extLst>
      <p:ext uri="{BB962C8B-B14F-4D97-AF65-F5344CB8AC3E}">
        <p14:creationId xmlns:p14="http://schemas.microsoft.com/office/powerpoint/2010/main" val="424952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EEB711-42F7-4392-87A8-48910AAF29A7}" type="slidenum">
              <a:rPr lang="en-US"/>
              <a:pPr>
                <a:defRPr/>
              </a:pPr>
              <a:t>‹#›</a:t>
            </a:fld>
            <a:endParaRPr lang="en-US"/>
          </a:p>
        </p:txBody>
      </p:sp>
    </p:spTree>
    <p:extLst>
      <p:ext uri="{BB962C8B-B14F-4D97-AF65-F5344CB8AC3E}">
        <p14:creationId xmlns:p14="http://schemas.microsoft.com/office/powerpoint/2010/main" val="83412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2798B7-53D9-4CAE-BEC2-F422D6F48C4F}" type="slidenum">
              <a:rPr lang="en-US"/>
              <a:pPr>
                <a:defRPr/>
              </a:pPr>
              <a:t>‹#›</a:t>
            </a:fld>
            <a:endParaRPr lang="en-US"/>
          </a:p>
        </p:txBody>
      </p:sp>
    </p:spTree>
    <p:extLst>
      <p:ext uri="{BB962C8B-B14F-4D97-AF65-F5344CB8AC3E}">
        <p14:creationId xmlns:p14="http://schemas.microsoft.com/office/powerpoint/2010/main" val="300981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E4F7228-B6F5-4D72-B6CC-F90BD5AD72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7.jpe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phong nen 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extLst>
          </p:cNvPr>
          <p:cNvSpPr/>
          <p:nvPr/>
        </p:nvSpPr>
        <p:spPr>
          <a:xfrm>
            <a:off x="381000" y="2324963"/>
            <a:ext cx="8534400" cy="1200329"/>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MÔN MĨ THUẬT</a:t>
            </a:r>
          </a:p>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LỚP 3</a:t>
            </a:r>
          </a:p>
        </p:txBody>
      </p:sp>
      <p:sp>
        <p:nvSpPr>
          <p:cNvPr id="2052" name="TextBox 6"/>
          <p:cNvSpPr txBox="1">
            <a:spLocks noChangeArrowheads="1"/>
          </p:cNvSpPr>
          <p:nvPr/>
        </p:nvSpPr>
        <p:spPr bwMode="auto">
          <a:xfrm>
            <a:off x="1600200" y="4419600"/>
            <a:ext cx="5476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itchFamily="34" charset="0"/>
              </a:defRPr>
            </a:lvl1pPr>
            <a:lvl2pPr marL="742950" indent="-285750">
              <a:defRPr>
                <a:solidFill>
                  <a:schemeClr val="tx1"/>
                </a:solidFill>
                <a:latin typeface=".VnAvant" pitchFamily="34" charset="0"/>
              </a:defRPr>
            </a:lvl2pPr>
            <a:lvl3pPr marL="1143000" indent="-228600">
              <a:defRPr>
                <a:solidFill>
                  <a:schemeClr val="tx1"/>
                </a:solidFill>
                <a:latin typeface=".VnAvant" pitchFamily="34" charset="0"/>
              </a:defRPr>
            </a:lvl3pPr>
            <a:lvl4pPr marL="1600200" indent="-228600">
              <a:defRPr>
                <a:solidFill>
                  <a:schemeClr val="tx1"/>
                </a:solidFill>
                <a:latin typeface=".VnAvant" pitchFamily="34" charset="0"/>
              </a:defRPr>
            </a:lvl4pPr>
            <a:lvl5pPr marL="2057400" indent="-228600">
              <a:defRPr>
                <a:solidFill>
                  <a:schemeClr val="tx1"/>
                </a:solidFill>
                <a:latin typeface=".VnAvant" pitchFamily="34" charset="0"/>
              </a:defRPr>
            </a:lvl5pPr>
            <a:lvl6pPr marL="2514600" indent="-228600" eaLnBrk="0" fontAlgn="base" hangingPunct="0">
              <a:spcBef>
                <a:spcPct val="0"/>
              </a:spcBef>
              <a:spcAft>
                <a:spcPct val="0"/>
              </a:spcAft>
              <a:defRPr>
                <a:solidFill>
                  <a:schemeClr val="tx1"/>
                </a:solidFill>
                <a:latin typeface=".VnAvant" pitchFamily="34" charset="0"/>
              </a:defRPr>
            </a:lvl6pPr>
            <a:lvl7pPr marL="2971800" indent="-228600" eaLnBrk="0" fontAlgn="base" hangingPunct="0">
              <a:spcBef>
                <a:spcPct val="0"/>
              </a:spcBef>
              <a:spcAft>
                <a:spcPct val="0"/>
              </a:spcAft>
              <a:defRPr>
                <a:solidFill>
                  <a:schemeClr val="tx1"/>
                </a:solidFill>
                <a:latin typeface=".VnAvant" pitchFamily="34" charset="0"/>
              </a:defRPr>
            </a:lvl7pPr>
            <a:lvl8pPr marL="3429000" indent="-228600" eaLnBrk="0" fontAlgn="base" hangingPunct="0">
              <a:spcBef>
                <a:spcPct val="0"/>
              </a:spcBef>
              <a:spcAft>
                <a:spcPct val="0"/>
              </a:spcAft>
              <a:defRPr>
                <a:solidFill>
                  <a:schemeClr val="tx1"/>
                </a:solidFill>
                <a:latin typeface=".VnAvant" pitchFamily="34" charset="0"/>
              </a:defRPr>
            </a:lvl8pPr>
            <a:lvl9pPr marL="3886200" indent="-228600" eaLnBrk="0" fontAlgn="base" hangingPunct="0">
              <a:spcBef>
                <a:spcPct val="0"/>
              </a:spcBef>
              <a:spcAft>
                <a:spcPct val="0"/>
              </a:spcAft>
              <a:defRPr>
                <a:solidFill>
                  <a:schemeClr val="tx1"/>
                </a:solidFill>
                <a:latin typeface=".VnAvant" pitchFamily="34" charset="0"/>
              </a:defRPr>
            </a:lvl9pPr>
          </a:lstStyle>
          <a:p>
            <a:r>
              <a:rPr lang="en-US" altLang="en-US" sz="2800" b="1">
                <a:solidFill>
                  <a:srgbClr val="FF0000"/>
                </a:solidFill>
                <a:latin typeface="Times New Roman" pitchFamily="18" charset="0"/>
                <a:cs typeface="Times New Roman" pitchFamily="18" charset="0"/>
              </a:rPr>
              <a:t>      GIÁO VIÊN: TẠ THÙY LINH</a:t>
            </a:r>
          </a:p>
        </p:txBody>
      </p:sp>
      <p:sp>
        <p:nvSpPr>
          <p:cNvPr id="2" name="Rectangle 1">
            <a:extLst>
              <a:ext uri="{FF2B5EF4-FFF2-40B4-BE49-F238E27FC236}"/>
            </a:extLst>
          </p:cNvPr>
          <p:cNvSpPr/>
          <p:nvPr/>
        </p:nvSpPr>
        <p:spPr>
          <a:xfrm>
            <a:off x="381000" y="381000"/>
            <a:ext cx="8382000" cy="1077218"/>
          </a:xfrm>
          <a:prstGeom prst="rect">
            <a:avLst/>
          </a:prstGeom>
        </p:spPr>
        <p:txBody>
          <a:bodyPr>
            <a:spAutoFit/>
          </a:bodyPr>
          <a:lstStyle/>
          <a:p>
            <a:pPr algn="ctr">
              <a:defRPr/>
            </a:pPr>
            <a:r>
              <a:rPr lang="en-US" sz="3200" b="1"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NHIỆT LIỆT CHÀO MỪNG </a:t>
            </a:r>
          </a:p>
          <a:p>
            <a:pPr algn="ctr">
              <a:defRPr/>
            </a:pPr>
            <a:r>
              <a:rPr lang="en-US" sz="3200" b="1"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CÁC THẦY CÔ GIÁO VỀ DỰ GIỜ MĨ THUẬT</a:t>
            </a:r>
          </a:p>
        </p:txBody>
      </p:sp>
    </p:spTree>
    <p:extLst>
      <p:ext uri="{BB962C8B-B14F-4D97-AF65-F5344CB8AC3E}">
        <p14:creationId xmlns:p14="http://schemas.microsoft.com/office/powerpoint/2010/main" val="1933022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10</a:t>
            </a:fld>
            <a:endParaRPr lang="en-US"/>
          </a:p>
        </p:txBody>
      </p:sp>
      <p:pic>
        <p:nvPicPr>
          <p:cNvPr id="54274" name="Picture 2" descr="C:\Users\Doan\Desktop\depositphotos_39904567-stock-illustration-brushes-paint-buckets-flowers-and.jpg"/>
          <p:cNvPicPr>
            <a:picLocks noChangeAspect="1" noChangeArrowheads="1"/>
          </p:cNvPicPr>
          <p:nvPr/>
        </p:nvPicPr>
        <p:blipFill>
          <a:blip r:embed="rId2"/>
          <a:srcRect/>
          <a:stretch>
            <a:fillRect/>
          </a:stretch>
        </p:blipFill>
        <p:spPr bwMode="auto">
          <a:xfrm>
            <a:off x="0" y="457200"/>
            <a:ext cx="8745445" cy="6858000"/>
          </a:xfrm>
          <a:prstGeom prst="rect">
            <a:avLst/>
          </a:prstGeom>
          <a:noFill/>
        </p:spPr>
      </p:pic>
      <p:pic>
        <p:nvPicPr>
          <p:cNvPr id="6" name="Picture 2" descr="C:\Users\Doan\Desktop\images.jpg"/>
          <p:cNvPicPr>
            <a:picLocks noChangeAspect="1" noChangeArrowheads="1"/>
          </p:cNvPicPr>
          <p:nvPr/>
        </p:nvPicPr>
        <p:blipFill>
          <a:blip r:embed="rId3"/>
          <a:srcRect/>
          <a:stretch>
            <a:fillRect/>
          </a:stretch>
        </p:blipFill>
        <p:spPr bwMode="auto">
          <a:xfrm>
            <a:off x="2971800" y="2819400"/>
            <a:ext cx="2165350" cy="1676400"/>
          </a:xfrm>
          <a:prstGeom prst="rect">
            <a:avLst/>
          </a:prstGeom>
          <a:noFill/>
        </p:spPr>
      </p:pic>
      <p:pic>
        <p:nvPicPr>
          <p:cNvPr id="7" name="Picture 2" descr="C:\Users\Doan\Desktop\images.jpg"/>
          <p:cNvPicPr>
            <a:picLocks noChangeAspect="1" noChangeArrowheads="1"/>
          </p:cNvPicPr>
          <p:nvPr/>
        </p:nvPicPr>
        <p:blipFill>
          <a:blip r:embed="rId3"/>
          <a:srcRect/>
          <a:stretch>
            <a:fillRect/>
          </a:stretch>
        </p:blipFill>
        <p:spPr bwMode="auto">
          <a:xfrm>
            <a:off x="7086600" y="2286000"/>
            <a:ext cx="1828800" cy="1398639"/>
          </a:xfrm>
          <a:prstGeom prst="rect">
            <a:avLst/>
          </a:prstGeom>
          <a:noFill/>
        </p:spPr>
      </p:pic>
      <p:sp>
        <p:nvSpPr>
          <p:cNvPr id="8" name="TextBox 7"/>
          <p:cNvSpPr txBox="1"/>
          <p:nvPr/>
        </p:nvSpPr>
        <p:spPr>
          <a:xfrm>
            <a:off x="304800" y="762000"/>
            <a:ext cx="4572000" cy="1077218"/>
          </a:xfrm>
          <a:prstGeom prst="rect">
            <a:avLst/>
          </a:prstGeom>
          <a:noFill/>
        </p:spPr>
        <p:txBody>
          <a:bodyPr wrap="square" rtlCol="0">
            <a:spAutoFit/>
          </a:bodyPr>
          <a:lstStyle/>
          <a:p>
            <a:r>
              <a:rPr lang="en-US" sz="3200" b="1" dirty="0" smtClean="0">
                <a:solidFill>
                  <a:schemeClr val="accent2">
                    <a:lumMod val="75000"/>
                  </a:schemeClr>
                </a:solidFill>
                <a:latin typeface="Times New Roman" pitchFamily="18" charset="0"/>
                <a:cs typeface="Times New Roman" pitchFamily="18" charset="0"/>
              </a:rPr>
              <a:t>2. CÁCH THỰC HIỆN</a:t>
            </a:r>
          </a:p>
          <a:p>
            <a:endParaRPr lang="en-US" sz="3200" dirty="0"/>
          </a:p>
        </p:txBody>
      </p:sp>
      <p:sp>
        <p:nvSpPr>
          <p:cNvPr id="9" name="TextBox 8"/>
          <p:cNvSpPr txBox="1"/>
          <p:nvPr/>
        </p:nvSpPr>
        <p:spPr>
          <a:xfrm>
            <a:off x="2209800" y="1752600"/>
            <a:ext cx="3505201" cy="646331"/>
          </a:xfrm>
          <a:prstGeom prst="rect">
            <a:avLst/>
          </a:prstGeom>
          <a:noFill/>
        </p:spPr>
        <p:txBody>
          <a:bodyPr wrap="square" rtlCol="0">
            <a:spAutoFit/>
          </a:bodyPr>
          <a:lstStyle/>
          <a:p>
            <a:r>
              <a:rPr lang="en-US" b="1" dirty="0" smtClean="0">
                <a:solidFill>
                  <a:srgbClr val="FF0000"/>
                </a:solidFill>
              </a:rPr>
              <a:t>2.1 HƯỚNG DẪN PHA MÀU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7387" y="1161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77257" y="2380344"/>
            <a:ext cx="7712530" cy="461665"/>
          </a:xfrm>
          <a:prstGeom prst="rect">
            <a:avLst/>
          </a:prstGeom>
          <a:noFill/>
        </p:spPr>
        <p:txBody>
          <a:bodyPr wrap="square" rtlCol="0">
            <a:spAutoFit/>
          </a:bodyPr>
          <a:lstStyle/>
          <a:p>
            <a:r>
              <a:rPr lang="en-US" sz="2400" b="1" dirty="0" smtClean="0">
                <a:solidFill>
                  <a:srgbClr val="FF0000"/>
                </a:solidFill>
              </a:rPr>
              <a:t>Đỏ</a:t>
            </a:r>
            <a:r>
              <a:rPr lang="en-US" sz="2400" b="1" dirty="0" smtClean="0"/>
              <a:t>            +         </a:t>
            </a:r>
            <a:r>
              <a:rPr lang="en-US" sz="2400" b="1" dirty="0" smtClean="0">
                <a:solidFill>
                  <a:srgbClr val="FFFF00"/>
                </a:solidFill>
              </a:rPr>
              <a:t>Vàng   </a:t>
            </a:r>
            <a:r>
              <a:rPr lang="en-US" sz="2400" b="1" dirty="0" smtClean="0"/>
              <a:t>      = ........................        </a:t>
            </a:r>
            <a:endParaRPr lang="en-US" sz="2400" b="1" dirty="0"/>
          </a:p>
        </p:txBody>
      </p:sp>
      <p:sp>
        <p:nvSpPr>
          <p:cNvPr id="11" name="Rectangle 10"/>
          <p:cNvSpPr/>
          <p:nvPr/>
        </p:nvSpPr>
        <p:spPr>
          <a:xfrm>
            <a:off x="3581400" y="1161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5867400" y="1143000"/>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95400" y="3066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81400" y="3066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5943600" y="3091543"/>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80886" y="4907241"/>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30798" y="6172200"/>
            <a:ext cx="2286000" cy="461665"/>
          </a:xfrm>
          <a:prstGeom prst="rect">
            <a:avLst/>
          </a:prstGeom>
          <a:noFill/>
        </p:spPr>
        <p:txBody>
          <a:bodyPr wrap="square" rtlCol="0">
            <a:spAutoFit/>
          </a:bodyPr>
          <a:lstStyle/>
          <a:p>
            <a:r>
              <a:rPr lang="en-US" sz="2400" b="1" dirty="0" smtClean="0"/>
              <a:t>= ..................      </a:t>
            </a:r>
            <a:endParaRPr lang="en-US" sz="2400" b="1" dirty="0"/>
          </a:p>
        </p:txBody>
      </p:sp>
      <p:sp>
        <p:nvSpPr>
          <p:cNvPr id="26" name="Rectangle 25"/>
          <p:cNvSpPr/>
          <p:nvPr/>
        </p:nvSpPr>
        <p:spPr>
          <a:xfrm>
            <a:off x="3566886" y="4907241"/>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6019800" y="4889097"/>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19200" y="1157514"/>
            <a:ext cx="1066800" cy="1066800"/>
          </a:xfrm>
          <a:prstGeom prst="rect">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1400" y="1157514"/>
            <a:ext cx="1066800" cy="1066800"/>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5869213" y="1143000"/>
            <a:ext cx="1295400" cy="1219200"/>
          </a:xfrm>
          <a:prstGeom prst="flowChartConnector">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581400" y="4907241"/>
            <a:ext cx="1066800" cy="1066800"/>
          </a:xfrm>
          <a:prstGeom prst="rect">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97214" y="3066144"/>
            <a:ext cx="1066800" cy="1066800"/>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81400" y="3066144"/>
            <a:ext cx="1066800" cy="1066800"/>
          </a:xfrm>
          <a:prstGeom prst="rect">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75442" y="4907241"/>
            <a:ext cx="1066800" cy="1066800"/>
          </a:xfrm>
          <a:prstGeom prst="rect">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5943600" y="3091543"/>
            <a:ext cx="1295400" cy="1219200"/>
          </a:xfrm>
          <a:prstGeom prst="flowChartConnector">
            <a:avLst/>
          </a:prstGeom>
          <a:solidFill>
            <a:srgbClr val="00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6019800" y="4907241"/>
            <a:ext cx="1295400" cy="1219200"/>
          </a:xfrm>
          <a:prstGeom prst="flowChartConnector">
            <a:avLst/>
          </a:prstGeom>
          <a:solidFill>
            <a:srgbClr val="9900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19800" y="2362200"/>
            <a:ext cx="1905000" cy="461665"/>
          </a:xfrm>
          <a:prstGeom prst="rect">
            <a:avLst/>
          </a:prstGeom>
          <a:noFill/>
        </p:spPr>
        <p:txBody>
          <a:bodyPr wrap="square" rtlCol="0">
            <a:spAutoFit/>
          </a:bodyPr>
          <a:lstStyle/>
          <a:p>
            <a:r>
              <a:rPr lang="en-US" sz="2400" b="1" dirty="0" smtClean="0">
                <a:solidFill>
                  <a:srgbClr val="FFC000"/>
                </a:solidFill>
              </a:rPr>
              <a:t>Da cam</a:t>
            </a:r>
            <a:endParaRPr lang="en-US" sz="2400" b="1" dirty="0">
              <a:solidFill>
                <a:srgbClr val="FFC000"/>
              </a:solidFill>
            </a:endParaRPr>
          </a:p>
        </p:txBody>
      </p:sp>
      <p:sp>
        <p:nvSpPr>
          <p:cNvPr id="35" name="TextBox 34"/>
          <p:cNvSpPr txBox="1"/>
          <p:nvPr/>
        </p:nvSpPr>
        <p:spPr>
          <a:xfrm>
            <a:off x="5849256" y="4267200"/>
            <a:ext cx="2304143" cy="461665"/>
          </a:xfrm>
          <a:prstGeom prst="rect">
            <a:avLst/>
          </a:prstGeom>
          <a:noFill/>
        </p:spPr>
        <p:txBody>
          <a:bodyPr wrap="square" rtlCol="0">
            <a:spAutoFit/>
          </a:bodyPr>
          <a:lstStyle/>
          <a:p>
            <a:r>
              <a:rPr lang="en-US" sz="2400" b="1" dirty="0" smtClean="0">
                <a:solidFill>
                  <a:srgbClr val="006600"/>
                </a:solidFill>
              </a:rPr>
              <a:t>Xanh lá cây</a:t>
            </a:r>
            <a:endParaRPr lang="en-US" sz="2400" b="1" dirty="0">
              <a:solidFill>
                <a:srgbClr val="006600"/>
              </a:solidFill>
            </a:endParaRPr>
          </a:p>
        </p:txBody>
      </p:sp>
      <p:sp>
        <p:nvSpPr>
          <p:cNvPr id="36" name="TextBox 35"/>
          <p:cNvSpPr txBox="1"/>
          <p:nvPr/>
        </p:nvSpPr>
        <p:spPr>
          <a:xfrm>
            <a:off x="6277428" y="6126440"/>
            <a:ext cx="1342572" cy="461665"/>
          </a:xfrm>
          <a:prstGeom prst="rect">
            <a:avLst/>
          </a:prstGeom>
          <a:noFill/>
        </p:spPr>
        <p:txBody>
          <a:bodyPr wrap="square" rtlCol="0">
            <a:spAutoFit/>
          </a:bodyPr>
          <a:lstStyle/>
          <a:p>
            <a:r>
              <a:rPr lang="en-US" sz="2400" b="1" dirty="0" smtClean="0">
                <a:solidFill>
                  <a:srgbClr val="990099"/>
                </a:solidFill>
              </a:rPr>
              <a:t>Tím</a:t>
            </a:r>
            <a:endParaRPr lang="en-US" sz="2400" b="1" dirty="0">
              <a:solidFill>
                <a:srgbClr val="990099"/>
              </a:solidFill>
            </a:endParaRPr>
          </a:p>
        </p:txBody>
      </p:sp>
      <p:sp>
        <p:nvSpPr>
          <p:cNvPr id="28" name="TextBox 27"/>
          <p:cNvSpPr txBox="1"/>
          <p:nvPr/>
        </p:nvSpPr>
        <p:spPr>
          <a:xfrm>
            <a:off x="304800" y="388203"/>
            <a:ext cx="7619999" cy="830997"/>
          </a:xfrm>
          <a:prstGeom prst="rect">
            <a:avLst/>
          </a:prstGeom>
          <a:noFill/>
        </p:spPr>
        <p:txBody>
          <a:bodyPr wrap="square" rtlCol="0">
            <a:spAutoFit/>
          </a:bodyPr>
          <a:lstStyle/>
          <a:p>
            <a:r>
              <a:rPr lang="en-US" sz="2400" b="1" dirty="0" smtClean="0">
                <a:solidFill>
                  <a:srgbClr val="FF0000"/>
                </a:solidFill>
              </a:rPr>
              <a:t>2.1 HƯỚNG DẪN PHA MÀU</a:t>
            </a:r>
          </a:p>
          <a:p>
            <a:endParaRPr lang="en-US" sz="2400" b="1" dirty="0" smtClean="0">
              <a:solidFill>
                <a:srgbClr val="FF0000"/>
              </a:solidFill>
            </a:endParaRPr>
          </a:p>
        </p:txBody>
      </p:sp>
      <p:sp>
        <p:nvSpPr>
          <p:cNvPr id="37" name="TextBox 36"/>
          <p:cNvSpPr txBox="1"/>
          <p:nvPr/>
        </p:nvSpPr>
        <p:spPr>
          <a:xfrm>
            <a:off x="1219200" y="4267200"/>
            <a:ext cx="990600" cy="461665"/>
          </a:xfrm>
          <a:prstGeom prst="rect">
            <a:avLst/>
          </a:prstGeom>
          <a:noFill/>
        </p:spPr>
        <p:txBody>
          <a:bodyPr wrap="square" rtlCol="0">
            <a:spAutoFit/>
          </a:bodyPr>
          <a:lstStyle/>
          <a:p>
            <a:r>
              <a:rPr lang="en-US" sz="2400" b="1" dirty="0" smtClean="0">
                <a:solidFill>
                  <a:srgbClr val="FFFF00"/>
                </a:solidFill>
              </a:rPr>
              <a:t>Vàng </a:t>
            </a:r>
            <a:endParaRPr lang="en-US" sz="2400" dirty="0"/>
          </a:p>
        </p:txBody>
      </p:sp>
      <p:sp>
        <p:nvSpPr>
          <p:cNvPr id="38" name="TextBox 37"/>
          <p:cNvSpPr txBox="1"/>
          <p:nvPr/>
        </p:nvSpPr>
        <p:spPr>
          <a:xfrm>
            <a:off x="3581400" y="4343400"/>
            <a:ext cx="990600" cy="461665"/>
          </a:xfrm>
          <a:prstGeom prst="rect">
            <a:avLst/>
          </a:prstGeom>
          <a:noFill/>
        </p:spPr>
        <p:txBody>
          <a:bodyPr wrap="square" rtlCol="0">
            <a:spAutoFit/>
          </a:bodyPr>
          <a:lstStyle/>
          <a:p>
            <a:r>
              <a:rPr lang="en-US" sz="2400" b="1" dirty="0" smtClean="0">
                <a:solidFill>
                  <a:schemeClr val="accent2"/>
                </a:solidFill>
              </a:rPr>
              <a:t>Lam</a:t>
            </a:r>
            <a:endParaRPr lang="en-US" sz="2400" dirty="0"/>
          </a:p>
        </p:txBody>
      </p:sp>
      <p:sp>
        <p:nvSpPr>
          <p:cNvPr id="39" name="Rectangle 38"/>
          <p:cNvSpPr/>
          <p:nvPr/>
        </p:nvSpPr>
        <p:spPr>
          <a:xfrm>
            <a:off x="2514600" y="4267200"/>
            <a:ext cx="364202" cy="461665"/>
          </a:xfrm>
          <a:prstGeom prst="rect">
            <a:avLst/>
          </a:prstGeom>
        </p:spPr>
        <p:txBody>
          <a:bodyPr wrap="none">
            <a:spAutoFit/>
          </a:bodyPr>
          <a:lstStyle/>
          <a:p>
            <a:r>
              <a:rPr lang="en-US" sz="2400" b="1" dirty="0" smtClean="0"/>
              <a:t>+</a:t>
            </a:r>
            <a:endParaRPr lang="en-US" sz="2400" dirty="0"/>
          </a:p>
        </p:txBody>
      </p:sp>
      <p:sp>
        <p:nvSpPr>
          <p:cNvPr id="40" name="TextBox 39"/>
          <p:cNvSpPr txBox="1"/>
          <p:nvPr/>
        </p:nvSpPr>
        <p:spPr>
          <a:xfrm>
            <a:off x="5156202" y="4419600"/>
            <a:ext cx="2514600" cy="461665"/>
          </a:xfrm>
          <a:prstGeom prst="rect">
            <a:avLst/>
          </a:prstGeom>
          <a:noFill/>
        </p:spPr>
        <p:txBody>
          <a:bodyPr wrap="square" rtlCol="0">
            <a:spAutoFit/>
          </a:bodyPr>
          <a:lstStyle/>
          <a:p>
            <a:r>
              <a:rPr lang="en-US" sz="2400" b="1" dirty="0" smtClean="0"/>
              <a:t>= ........................</a:t>
            </a:r>
            <a:endParaRPr lang="en-US" sz="2400" dirty="0"/>
          </a:p>
        </p:txBody>
      </p:sp>
      <p:sp>
        <p:nvSpPr>
          <p:cNvPr id="41" name="TextBox 40"/>
          <p:cNvSpPr txBox="1"/>
          <p:nvPr/>
        </p:nvSpPr>
        <p:spPr>
          <a:xfrm>
            <a:off x="1219200" y="6096000"/>
            <a:ext cx="990600" cy="461665"/>
          </a:xfrm>
          <a:prstGeom prst="rect">
            <a:avLst/>
          </a:prstGeom>
          <a:noFill/>
        </p:spPr>
        <p:txBody>
          <a:bodyPr wrap="square" rtlCol="0">
            <a:spAutoFit/>
          </a:bodyPr>
          <a:lstStyle/>
          <a:p>
            <a:r>
              <a:rPr lang="en-US" sz="2400" b="1" dirty="0" smtClean="0">
                <a:solidFill>
                  <a:schemeClr val="accent2"/>
                </a:solidFill>
              </a:rPr>
              <a:t>Lam</a:t>
            </a:r>
            <a:endParaRPr lang="en-US" sz="2400" dirty="0"/>
          </a:p>
        </p:txBody>
      </p:sp>
      <p:sp>
        <p:nvSpPr>
          <p:cNvPr id="42" name="Rectangle 41"/>
          <p:cNvSpPr/>
          <p:nvPr/>
        </p:nvSpPr>
        <p:spPr>
          <a:xfrm flipV="1">
            <a:off x="2590800" y="6096000"/>
            <a:ext cx="364202" cy="461665"/>
          </a:xfrm>
          <a:prstGeom prst="rect">
            <a:avLst/>
          </a:prstGeom>
        </p:spPr>
        <p:txBody>
          <a:bodyPr wrap="square">
            <a:spAutoFit/>
          </a:bodyPr>
          <a:lstStyle/>
          <a:p>
            <a:r>
              <a:rPr lang="en-US" sz="2400" b="1" dirty="0" smtClean="0"/>
              <a:t>+</a:t>
            </a:r>
            <a:endParaRPr lang="en-US" sz="2400" dirty="0"/>
          </a:p>
        </p:txBody>
      </p:sp>
      <p:sp>
        <p:nvSpPr>
          <p:cNvPr id="43" name="TextBox 42"/>
          <p:cNvSpPr txBox="1"/>
          <p:nvPr/>
        </p:nvSpPr>
        <p:spPr>
          <a:xfrm>
            <a:off x="3581400" y="6096000"/>
            <a:ext cx="990600" cy="461665"/>
          </a:xfrm>
          <a:prstGeom prst="rect">
            <a:avLst/>
          </a:prstGeom>
          <a:noFill/>
        </p:spPr>
        <p:txBody>
          <a:bodyPr wrap="square" rtlCol="0">
            <a:spAutoFit/>
          </a:bodyPr>
          <a:lstStyle/>
          <a:p>
            <a:r>
              <a:rPr lang="en-US" sz="2400" b="1" dirty="0" smtClean="0">
                <a:solidFill>
                  <a:srgbClr val="FF0000"/>
                </a:solidFill>
              </a:rPr>
              <a:t>Đỏ</a:t>
            </a:r>
            <a:endParaRPr lang="en-US" sz="2400" dirty="0"/>
          </a:p>
        </p:txBody>
      </p:sp>
    </p:spTree>
    <p:extLst>
      <p:ext uri="{BB962C8B-B14F-4D97-AF65-F5344CB8AC3E}">
        <p14:creationId xmlns:p14="http://schemas.microsoft.com/office/powerpoint/2010/main" val="5869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1000"/>
                                        <p:tgtEl>
                                          <p:spTgt spid="33"/>
                                        </p:tgtEl>
                                      </p:cBhvr>
                                    </p:animEffect>
                                  </p:childTnLst>
                                </p:cTn>
                              </p:par>
                            </p:childTnLst>
                          </p:cTn>
                        </p:par>
                        <p:par>
                          <p:cTn id="27" fill="hold">
                            <p:stCondLst>
                              <p:cond delay="1000"/>
                            </p:stCondLst>
                            <p:childTnLst>
                              <p:par>
                                <p:cTn id="28" presetID="8" presetClass="entr" presetSubtype="16"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amond(in)">
                                      <p:cBhvr>
                                        <p:cTn id="30" dur="2000"/>
                                        <p:tgtEl>
                                          <p:spTgt spid="40"/>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1000"/>
                                        <p:tgtEl>
                                          <p:spTgt spid="30"/>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1000"/>
                                        <p:tgtEl>
                                          <p:spTgt spid="31"/>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1000"/>
                                        <p:tgtEl>
                                          <p:spTgt spid="32"/>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10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7" presetClass="entr" presetSubtype="4"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1000" fill="hold"/>
                                        <p:tgtEl>
                                          <p:spTgt spid="25"/>
                                        </p:tgtEl>
                                        <p:attrNameLst>
                                          <p:attrName>ppt_x</p:attrName>
                                        </p:attrNameLst>
                                      </p:cBhvr>
                                      <p:tavLst>
                                        <p:tav tm="0">
                                          <p:val>
                                            <p:strVal val="#ppt_x"/>
                                          </p:val>
                                        </p:tav>
                                        <p:tav tm="100000">
                                          <p:val>
                                            <p:strVal val="#ppt_x"/>
                                          </p:val>
                                        </p:tav>
                                      </p:tavLst>
                                    </p:anim>
                                    <p:anim calcmode="lin" valueType="num">
                                      <p:cBhvr additive="base">
                                        <p:cTn id="8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up)">
                                      <p:cBhvr>
                                        <p:cTn id="87" dur="1000"/>
                                        <p:tgtEl>
                                          <p:spTgt spid="29"/>
                                        </p:tgtEl>
                                      </p:cBhvr>
                                    </p:animEffect>
                                  </p:childTnLst>
                                </p:cTn>
                              </p:par>
                              <p:par>
                                <p:cTn id="88" presetID="2" presetClass="entr" presetSubtype="4"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additive="base">
                                        <p:cTn id="90" dur="500" fill="hold"/>
                                        <p:tgtEl>
                                          <p:spTgt spid="43"/>
                                        </p:tgtEl>
                                        <p:attrNameLst>
                                          <p:attrName>ppt_x</p:attrName>
                                        </p:attrNameLst>
                                      </p:cBhvr>
                                      <p:tavLst>
                                        <p:tav tm="0">
                                          <p:val>
                                            <p:strVal val="#ppt_x"/>
                                          </p:val>
                                        </p:tav>
                                        <p:tav tm="100000">
                                          <p:val>
                                            <p:strVal val="#ppt_x"/>
                                          </p:val>
                                        </p:tav>
                                      </p:tavLst>
                                    </p:anim>
                                    <p:anim calcmode="lin" valueType="num">
                                      <p:cBhvr additive="base">
                                        <p:cTn id="9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5" grpId="0" animBg="1"/>
      <p:bldP spid="17" grpId="0" animBg="1"/>
      <p:bldP spid="29" grpId="0" animBg="1"/>
      <p:bldP spid="30" grpId="0" animBg="1"/>
      <p:bldP spid="31" grpId="0" animBg="1"/>
      <p:bldP spid="32" grpId="0" animBg="1"/>
      <p:bldP spid="33" grpId="0" animBg="1"/>
      <p:bldP spid="34" grpId="0" animBg="1"/>
      <p:bldP spid="2" grpId="0"/>
      <p:bldP spid="35" grpId="0"/>
      <p:bldP spid="36" grpId="0"/>
      <p:bldP spid="37" grpId="0"/>
      <p:bldP spid="38" grpId="0"/>
      <p:bldP spid="39" grpId="0"/>
      <p:bldP spid="40" grpId="0"/>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5943600"/>
            <a:ext cx="1066800" cy="533401"/>
          </a:xfrm>
        </p:spPr>
        <p:txBody>
          <a:bodyPr/>
          <a:lstStyle/>
          <a:p>
            <a:pPr>
              <a:defRPr/>
            </a:pPr>
            <a:r>
              <a:rPr lang="en-US" sz="2000" b="1" dirty="0" smtClean="0">
                <a:solidFill>
                  <a:srgbClr val="002060"/>
                </a:solidFill>
              </a:rPr>
              <a:t>LAM</a:t>
            </a:r>
            <a:endParaRPr lang="en-US" sz="2000" b="1" dirty="0">
              <a:solidFill>
                <a:srgbClr val="002060"/>
              </a:solidFill>
            </a:endParaRPr>
          </a:p>
        </p:txBody>
      </p:sp>
      <p:pic>
        <p:nvPicPr>
          <p:cNvPr id="1026" name="Picture 2" descr="C:\Users\Doan\Desktop\KNMT 3.jpg"/>
          <p:cNvPicPr>
            <a:picLocks noChangeAspect="1" noChangeArrowheads="1"/>
          </p:cNvPicPr>
          <p:nvPr/>
        </p:nvPicPr>
        <p:blipFill>
          <a:blip r:embed="rId2"/>
          <a:srcRect/>
          <a:stretch>
            <a:fillRect/>
          </a:stretch>
        </p:blipFill>
        <p:spPr bwMode="auto">
          <a:xfrm>
            <a:off x="0" y="131298"/>
            <a:ext cx="6248400" cy="6421902"/>
          </a:xfrm>
          <a:prstGeom prst="rect">
            <a:avLst/>
          </a:prstGeom>
          <a:noFill/>
        </p:spPr>
      </p:pic>
      <p:sp>
        <p:nvSpPr>
          <p:cNvPr id="5" name="Flowchart: Connector 4"/>
          <p:cNvSpPr/>
          <p:nvPr/>
        </p:nvSpPr>
        <p:spPr>
          <a:xfrm>
            <a:off x="6705600" y="685800"/>
            <a:ext cx="990600" cy="1143000"/>
          </a:xfrm>
          <a:prstGeom prst="flowChartConnector">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Flowchart: Connector 5"/>
          <p:cNvSpPr/>
          <p:nvPr/>
        </p:nvSpPr>
        <p:spPr>
          <a:xfrm>
            <a:off x="6705600" y="2590800"/>
            <a:ext cx="990600" cy="1143000"/>
          </a:xfrm>
          <a:prstGeom prst="flowChartConnecto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6781800" y="4495800"/>
            <a:ext cx="990600" cy="1219200"/>
          </a:xfrm>
          <a:prstGeom prst="flowChartConnector">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34200" y="2057400"/>
            <a:ext cx="761999" cy="369332"/>
          </a:xfrm>
          <a:prstGeom prst="rect">
            <a:avLst/>
          </a:prstGeom>
          <a:noFill/>
        </p:spPr>
        <p:txBody>
          <a:bodyPr wrap="square" rtlCol="0">
            <a:spAutoFit/>
          </a:bodyPr>
          <a:lstStyle/>
          <a:p>
            <a:r>
              <a:rPr lang="en-US" b="1" dirty="0" smtClean="0">
                <a:solidFill>
                  <a:srgbClr val="C00000"/>
                </a:solidFill>
              </a:rPr>
              <a:t>ĐỎ</a:t>
            </a:r>
            <a:endParaRPr lang="en-US" b="1" dirty="0">
              <a:solidFill>
                <a:srgbClr val="C00000"/>
              </a:solidFill>
            </a:endParaRPr>
          </a:p>
        </p:txBody>
      </p:sp>
      <p:sp>
        <p:nvSpPr>
          <p:cNvPr id="11" name="TextBox 10"/>
          <p:cNvSpPr txBox="1"/>
          <p:nvPr/>
        </p:nvSpPr>
        <p:spPr>
          <a:xfrm>
            <a:off x="6858000" y="3962400"/>
            <a:ext cx="914401" cy="369332"/>
          </a:xfrm>
          <a:prstGeom prst="rect">
            <a:avLst/>
          </a:prstGeom>
          <a:noFill/>
        </p:spPr>
        <p:txBody>
          <a:bodyPr wrap="square" rtlCol="0">
            <a:spAutoFit/>
          </a:bodyPr>
          <a:lstStyle/>
          <a:p>
            <a:r>
              <a:rPr lang="en-US" b="1" dirty="0" smtClean="0">
                <a:solidFill>
                  <a:srgbClr val="FFC000"/>
                </a:solidFill>
              </a:rPr>
              <a:t>VÀNG</a:t>
            </a:r>
            <a:endParaRPr lang="en-US" b="1" dirty="0">
              <a:solidFill>
                <a:srgbClr val="FFC000"/>
              </a:solidFill>
            </a:endParaRPr>
          </a:p>
        </p:txBody>
      </p:sp>
      <p:sp>
        <p:nvSpPr>
          <p:cNvPr id="12" name="TextBox 11"/>
          <p:cNvSpPr txBox="1"/>
          <p:nvPr/>
        </p:nvSpPr>
        <p:spPr>
          <a:xfrm>
            <a:off x="8153400" y="609600"/>
            <a:ext cx="457200" cy="5262979"/>
          </a:xfrm>
          <a:prstGeom prst="rect">
            <a:avLst/>
          </a:prstGeom>
          <a:noFill/>
        </p:spPr>
        <p:txBody>
          <a:bodyPr wrap="square" rtlCol="0">
            <a:spAutoFit/>
          </a:bodyPr>
          <a:lstStyle/>
          <a:p>
            <a:r>
              <a:rPr lang="en-US" sz="2800" b="1" dirty="0" smtClean="0">
                <a:solidFill>
                  <a:srgbClr val="00B0F0"/>
                </a:solidFill>
              </a:rPr>
              <a:t>MÀU</a:t>
            </a:r>
          </a:p>
          <a:p>
            <a:endParaRPr lang="en-US" sz="2800" b="1" dirty="0" smtClean="0">
              <a:solidFill>
                <a:srgbClr val="00B0F0"/>
              </a:solidFill>
            </a:endParaRPr>
          </a:p>
          <a:p>
            <a:r>
              <a:rPr lang="en-US" sz="2800" b="1" dirty="0" smtClean="0">
                <a:solidFill>
                  <a:srgbClr val="00B0F0"/>
                </a:solidFill>
              </a:rPr>
              <a:t> CƠ</a:t>
            </a:r>
          </a:p>
          <a:p>
            <a:endParaRPr lang="en-US" sz="2800" b="1" dirty="0" smtClean="0">
              <a:solidFill>
                <a:srgbClr val="00B0F0"/>
              </a:solidFill>
            </a:endParaRPr>
          </a:p>
          <a:p>
            <a:r>
              <a:rPr lang="en-US" sz="2800" b="1" dirty="0" smtClean="0">
                <a:solidFill>
                  <a:srgbClr val="00B0F0"/>
                </a:solidFill>
              </a:rPr>
              <a:t> </a:t>
            </a:r>
          </a:p>
          <a:p>
            <a:r>
              <a:rPr lang="en-US" sz="2800" b="1" dirty="0" smtClean="0">
                <a:solidFill>
                  <a:srgbClr val="00B0F0"/>
                </a:solidFill>
              </a:rPr>
              <a:t>BẢN</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52400" y="533400"/>
            <a:ext cx="7391400" cy="4524315"/>
          </a:xfrm>
          <a:prstGeom prst="rect">
            <a:avLst/>
          </a:prstGeom>
          <a:noFill/>
        </p:spPr>
        <p:txBody>
          <a:bodyPr wrap="square" rtlCol="0">
            <a:spAutoFit/>
          </a:bodyPr>
          <a:lstStyle/>
          <a:p>
            <a:pPr lvl="0"/>
            <a:r>
              <a:rPr lang="en-US" sz="2800" b="1" i="1" u="sng" dirty="0" smtClean="0">
                <a:solidFill>
                  <a:srgbClr val="FF0000"/>
                </a:solidFill>
              </a:rPr>
              <a:t>Lưu ý:</a:t>
            </a:r>
          </a:p>
          <a:p>
            <a:pPr lvl="0"/>
            <a:r>
              <a:rPr lang="en-US" sz="2800" i="1" dirty="0" smtClean="0">
                <a:solidFill>
                  <a:srgbClr val="FF0000"/>
                </a:solidFill>
              </a:rPr>
              <a:t>+ Sắc độ màu khi pha phụ thuộc vào </a:t>
            </a:r>
          </a:p>
          <a:p>
            <a:pPr lvl="0"/>
            <a:r>
              <a:rPr lang="en-US" sz="2800" i="1" dirty="0" smtClean="0">
                <a:solidFill>
                  <a:srgbClr val="FF0000"/>
                </a:solidFill>
              </a:rPr>
              <a:t>tỉ lệ 2 màu kết hợp</a:t>
            </a:r>
            <a:endParaRPr lang="en-US" sz="2800" dirty="0" smtClean="0">
              <a:solidFill>
                <a:srgbClr val="FF0000"/>
              </a:solidFill>
            </a:endParaRPr>
          </a:p>
          <a:p>
            <a:pPr lvl="0"/>
            <a:r>
              <a:rPr lang="en-US" sz="2800" i="1" dirty="0" smtClean="0">
                <a:solidFill>
                  <a:srgbClr val="FF0000"/>
                </a:solidFill>
              </a:rPr>
              <a:t>+ Màu pha chuẩn nhất là dạng nước như (màu nước, màu bột, sơn dầu....). Màu của</a:t>
            </a:r>
            <a:endParaRPr lang="en-US" sz="2800" dirty="0" smtClean="0">
              <a:solidFill>
                <a:srgbClr val="FF0000"/>
              </a:solidFill>
            </a:endParaRPr>
          </a:p>
          <a:p>
            <a:pPr lvl="0"/>
            <a:r>
              <a:rPr lang="en-US" sz="2800" i="1" dirty="0" smtClean="0">
                <a:solidFill>
                  <a:srgbClr val="FF0000"/>
                </a:solidFill>
              </a:rPr>
              <a:t>+ Màu pha trộn của các bạn trong lớp không giống nhau là do chất liệu mỗi màu có đặc điểm riêng và lượng màu pha trộn không đều đồng đều.</a:t>
            </a:r>
            <a:endParaRPr lang="en-US" sz="2800" dirty="0" smtClean="0">
              <a:solidFill>
                <a:srgbClr val="FF0000"/>
              </a:solidFill>
            </a:endParaRPr>
          </a:p>
          <a:p>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13</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419600"/>
            <a:ext cx="3048000" cy="2276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419600"/>
            <a:ext cx="2895600" cy="22098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419600"/>
            <a:ext cx="3429000" cy="2285999"/>
          </a:xfrm>
          <a:prstGeom prst="rect">
            <a:avLst/>
          </a:prstGeom>
          <a:noFill/>
        </p:spPr>
      </p:pic>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14</a:t>
            </a:fld>
            <a:endParaRPr lang="en-US"/>
          </a:p>
        </p:txBody>
      </p:sp>
      <p:pic>
        <p:nvPicPr>
          <p:cNvPr id="3074" name="Picture 2" descr="C:\Users\Doan\Desktop\tlg-1-8-16-1.jpg"/>
          <p:cNvPicPr>
            <a:picLocks noChangeAspect="1" noChangeArrowheads="1"/>
          </p:cNvPicPr>
          <p:nvPr/>
        </p:nvPicPr>
        <p:blipFill>
          <a:blip r:embed="rId2"/>
          <a:srcRect/>
          <a:stretch>
            <a:fillRect/>
          </a:stretch>
        </p:blipFill>
        <p:spPr bwMode="auto">
          <a:xfrm>
            <a:off x="0" y="2667000"/>
            <a:ext cx="9144000" cy="4191000"/>
          </a:xfrm>
          <a:prstGeom prst="rect">
            <a:avLst/>
          </a:prstGeom>
          <a:noFill/>
        </p:spPr>
      </p:pic>
      <p:sp>
        <p:nvSpPr>
          <p:cNvPr id="5" name="Rectangle 4"/>
          <p:cNvSpPr/>
          <p:nvPr/>
        </p:nvSpPr>
        <p:spPr>
          <a:xfrm>
            <a:off x="457200" y="381000"/>
            <a:ext cx="5943600" cy="369332"/>
          </a:xfrm>
          <a:prstGeom prst="rect">
            <a:avLst/>
          </a:prstGeom>
        </p:spPr>
        <p:txBody>
          <a:bodyPr wrap="square">
            <a:spAutoFit/>
          </a:bodyPr>
          <a:lstStyle/>
          <a:p>
            <a:r>
              <a:rPr lang="en-US" b="1" dirty="0" smtClean="0">
                <a:solidFill>
                  <a:srgbClr val="FF0000"/>
                </a:solidFill>
              </a:rPr>
              <a:t>2.2  HƯỚNG DẪN VẼ TRANH ĐỒ VẬT, HOA  QUẢ</a:t>
            </a:r>
            <a:endParaRPr lang="en-US" b="1" dirty="0">
              <a:solidFill>
                <a:srgbClr val="FF0000"/>
              </a:solidFill>
            </a:endParaRPr>
          </a:p>
        </p:txBody>
      </p:sp>
      <p:sp>
        <p:nvSpPr>
          <p:cNvPr id="6" name="TextBox 5"/>
          <p:cNvSpPr txBox="1"/>
          <p:nvPr/>
        </p:nvSpPr>
        <p:spPr>
          <a:xfrm>
            <a:off x="762000" y="838200"/>
            <a:ext cx="8001000" cy="2954655"/>
          </a:xfrm>
          <a:prstGeom prst="rect">
            <a:avLst/>
          </a:prstGeom>
          <a:noFill/>
        </p:spPr>
        <p:txBody>
          <a:bodyPr wrap="square" rtlCol="0">
            <a:spAutoFit/>
          </a:bodyPr>
          <a:lstStyle/>
          <a:p>
            <a:r>
              <a:rPr lang="en-US" sz="2400" i="1" u="sng" dirty="0" smtClean="0">
                <a:solidFill>
                  <a:srgbClr val="0070C0"/>
                </a:solidFill>
              </a:rPr>
              <a:t>*Cách vẽ tranh hoa quả, đồ vật?</a:t>
            </a:r>
          </a:p>
          <a:p>
            <a:endParaRPr lang="en-US" sz="2400" u="sng" dirty="0" smtClean="0">
              <a:solidFill>
                <a:srgbClr val="0070C0"/>
              </a:solidFill>
            </a:endParaRPr>
          </a:p>
          <a:p>
            <a:r>
              <a:rPr lang="en-US" sz="2400" i="1" dirty="0" smtClean="0">
                <a:solidFill>
                  <a:srgbClr val="990099"/>
                </a:solidFill>
              </a:rPr>
              <a:t>+ Chọn hình ảnh theo trí nhớ( Hoa quả, đồ vật)</a:t>
            </a:r>
          </a:p>
          <a:p>
            <a:endParaRPr lang="en-US" sz="2400" dirty="0" smtClean="0">
              <a:solidFill>
                <a:srgbClr val="990099"/>
              </a:solidFill>
            </a:endParaRPr>
          </a:p>
          <a:p>
            <a:r>
              <a:rPr lang="en-US" sz="2400" i="1" dirty="0" smtClean="0">
                <a:solidFill>
                  <a:srgbClr val="990099"/>
                </a:solidFill>
              </a:rPr>
              <a:t>+ Vẽ hình vào trang giấy( Vẽ hình ảnh vừa với khổ giấy)</a:t>
            </a:r>
          </a:p>
          <a:p>
            <a:endParaRPr lang="en-US" sz="2400" dirty="0" smtClean="0">
              <a:solidFill>
                <a:srgbClr val="990099"/>
              </a:solidFill>
            </a:endParaRPr>
          </a:p>
          <a:p>
            <a:r>
              <a:rPr lang="en-US" sz="2400" i="1" dirty="0" smtClean="0">
                <a:solidFill>
                  <a:srgbClr val="990099"/>
                </a:solidFill>
              </a:rPr>
              <a:t>+ Vẽ màu theo ý thích.</a:t>
            </a:r>
            <a:endParaRPr lang="en-US" sz="2400" dirty="0" smtClean="0">
              <a:solidFill>
                <a:srgbClr val="990099"/>
              </a:solidFill>
            </a:endParaRPr>
          </a:p>
          <a:p>
            <a:endParaRPr lang="en-US" dirty="0"/>
          </a:p>
        </p:txBody>
      </p:sp>
      <p:sp>
        <p:nvSpPr>
          <p:cNvPr id="7" name="TextBox 6"/>
          <p:cNvSpPr txBox="1"/>
          <p:nvPr/>
        </p:nvSpPr>
        <p:spPr>
          <a:xfrm>
            <a:off x="283038" y="3505200"/>
            <a:ext cx="5029201" cy="646331"/>
          </a:xfrm>
          <a:prstGeom prst="rect">
            <a:avLst/>
          </a:prstGeom>
          <a:noFill/>
        </p:spPr>
        <p:txBody>
          <a:bodyPr wrap="square" rtlCol="0">
            <a:spAutoFit/>
          </a:bodyPr>
          <a:lstStyle/>
          <a:p>
            <a:r>
              <a:rPr lang="en-US" i="1" dirty="0" smtClean="0">
                <a:solidFill>
                  <a:srgbClr val="FF0000"/>
                </a:solidFill>
              </a:rPr>
              <a:t>* Lưu ý: Bố cục cân đối, màu sắc có đậm nhạt</a:t>
            </a:r>
          </a:p>
          <a:p>
            <a:endParaRPr lang="en-US" dirty="0"/>
          </a:p>
        </p:txBody>
      </p:sp>
    </p:spTree>
    <p:extLst>
      <p:ext uri="{BB962C8B-B14F-4D97-AF65-F5344CB8AC3E}">
        <p14:creationId xmlns:p14="http://schemas.microsoft.com/office/powerpoint/2010/main" val="2016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15</a:t>
            </a:fld>
            <a:endParaRPr lang="en-US"/>
          </a:p>
        </p:txBody>
      </p:sp>
      <p:pic>
        <p:nvPicPr>
          <p:cNvPr id="5122" name="Picture 2" descr="https://scontent.fhan3-2.fna.fbcdn.net/v/t1.15752-9/45130780_1868156076637280_9132456486960627712_n.jpg?_nc_cat=111&amp;_nc_ht=scontent.fhan3-2.fna&amp;oh=80158fdc42f6ddfec5c736d8db1eeddd&amp;oe=5C89637E"/>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6" name="Picture 2" descr="https://scontent.fhan3-3.fna.fbcdn.net/v/t1.15752-9/45159337_1025952657574492_7608709086565105664_n.jpg?_nc_cat=106&amp;_nc_ht=scontent.fhan3-3.fna&amp;oh=cdfb76823d4905c084cf9456c6557b45&amp;oe=5C44527F"/>
          <p:cNvPicPr>
            <a:picLocks noChangeAspect="1" noChangeArrowheads="1"/>
          </p:cNvPicPr>
          <p:nvPr/>
        </p:nvPicPr>
        <p:blipFill>
          <a:blip r:embed="rId3"/>
          <a:srcRect/>
          <a:stretch>
            <a:fillRect/>
          </a:stretch>
        </p:blipFill>
        <p:spPr bwMode="auto">
          <a:xfrm>
            <a:off x="21771" y="0"/>
            <a:ext cx="9144000" cy="6858000"/>
          </a:xfrm>
          <a:prstGeom prst="rect">
            <a:avLst/>
          </a:prstGeom>
          <a:noFill/>
        </p:spPr>
      </p:pic>
      <p:pic>
        <p:nvPicPr>
          <p:cNvPr id="7" name="Picture 2" descr="https://scontent.fhan3-3.fna.fbcdn.net/v/t1.15752-9/44993887_253092795389137_7984654888313290752_n.jpg?_nc_cat=100&amp;_nc_ht=scontent.fhan3-3.fna&amp;oh=1e8ca9bce53180c0509574603c9e8a68&amp;oe=5C400F24"/>
          <p:cNvPicPr>
            <a:picLocks noChangeAspect="1" noChangeArrowheads="1"/>
          </p:cNvPicPr>
          <p:nvPr/>
        </p:nvPicPr>
        <p:blipFill>
          <a:blip r:embed="rId4"/>
          <a:srcRect/>
          <a:stretch>
            <a:fillRect/>
          </a:stretch>
        </p:blipFill>
        <p:spPr bwMode="auto">
          <a:xfrm>
            <a:off x="-7257" y="0"/>
            <a:ext cx="9144000" cy="6709229"/>
          </a:xfrm>
          <a:prstGeom prst="rect">
            <a:avLst/>
          </a:prstGeom>
          <a:noFill/>
        </p:spPr>
      </p:pic>
      <p:pic>
        <p:nvPicPr>
          <p:cNvPr id="8" name="Picture 2" descr="https://scontent.fhan3-1.fna.fbcdn.net/v/t1.15752-9/45000743_532869160494707_8197076415925977088_n.jpg?_nc_cat=109&amp;_nc_ht=scontent.fhan3-1.fna&amp;oh=9ab699cf6d7bd0668f973d2acff98a7c&amp;oe=5C4CB7A4"/>
          <p:cNvPicPr>
            <a:picLocks noChangeAspect="1" noChangeArrowheads="1"/>
          </p:cNvPicPr>
          <p:nvPr/>
        </p:nvPicPr>
        <p:blipFill>
          <a:blip r:embed="rId5"/>
          <a:srcRect/>
          <a:stretch>
            <a:fillRect/>
          </a:stretch>
        </p:blipFill>
        <p:spPr bwMode="auto">
          <a:xfrm>
            <a:off x="-7257" y="3629"/>
            <a:ext cx="9144000" cy="6858000"/>
          </a:xfrm>
          <a:prstGeom prst="rect">
            <a:avLst/>
          </a:prstGeom>
          <a:noFill/>
        </p:spPr>
      </p:pic>
      <p:pic>
        <p:nvPicPr>
          <p:cNvPr id="9" name="Picture 2" descr="https://scontent.fhan3-2.fna.fbcdn.net/v/t1.15752-9/45095182_539631716449126_2454567057975410688_n.jpg?_nc_cat=107&amp;_nc_ht=scontent.fhan3-2.fna&amp;oh=5ca229fa5ca6ab76f7fc3af9f62799be&amp;oe=5C408093"/>
          <p:cNvPicPr>
            <a:picLocks noChangeAspect="1" noChangeArrowheads="1"/>
          </p:cNvPicPr>
          <p:nvPr/>
        </p:nvPicPr>
        <p:blipFill>
          <a:blip r:embed="rId6"/>
          <a:srcRect/>
          <a:stretch>
            <a:fillRect/>
          </a:stretch>
        </p:blipFill>
        <p:spPr bwMode="auto">
          <a:xfrm>
            <a:off x="-39914" y="3629"/>
            <a:ext cx="9144000" cy="6879773"/>
          </a:xfrm>
          <a:prstGeom prst="rect">
            <a:avLst/>
          </a:prstGeom>
          <a:noFill/>
        </p:spPr>
      </p:pic>
      <p:pic>
        <p:nvPicPr>
          <p:cNvPr id="10" name="Picture 2" descr="https://scontent.fhan3-3.fna.fbcdn.net/v/t1.15752-9/44963639_575579536211997_7828823712353746944_n.jpg?_nc_cat=101&amp;_nc_ht=scontent.fhan3-3.fna&amp;oh=c57d6a4db47c6d5dc57eb88325be2e43&amp;oe=5C7FC66A"/>
          <p:cNvPicPr>
            <a:picLocks noChangeAspect="1" noChangeArrowheads="1"/>
          </p:cNvPicPr>
          <p:nvPr/>
        </p:nvPicPr>
        <p:blipFill>
          <a:blip r:embed="rId7"/>
          <a:srcRect/>
          <a:stretch>
            <a:fillRect/>
          </a:stretch>
        </p:blipFill>
        <p:spPr bwMode="auto">
          <a:xfrm>
            <a:off x="29028" y="9071"/>
            <a:ext cx="9144000" cy="6868887"/>
          </a:xfrm>
          <a:prstGeom prst="rect">
            <a:avLst/>
          </a:prstGeom>
          <a:noFill/>
        </p:spPr>
      </p:pic>
      <p:pic>
        <p:nvPicPr>
          <p:cNvPr id="11" name="Picture 2" descr="https://scontent.fhan4-1.fna.fbcdn.net/v/t1.15752-9/44997144_727199004299809_944163326399610880_n.jpg?_nc_cat=105&amp;_nc_ht=scontent.fhan4-1.fna&amp;oh=baf236bb069933b55175c096fa5d7583&amp;oe=5C7B3DBB"/>
          <p:cNvPicPr>
            <a:picLocks noChangeAspect="1" noChangeArrowheads="1"/>
          </p:cNvPicPr>
          <p:nvPr/>
        </p:nvPicPr>
        <p:blipFill>
          <a:blip r:embed="rId8"/>
          <a:srcRect/>
          <a:stretch>
            <a:fillRect/>
          </a:stretch>
        </p:blipFill>
        <p:spPr bwMode="auto">
          <a:xfrm>
            <a:off x="-39914" y="-32657"/>
            <a:ext cx="9144000" cy="6705599"/>
          </a:xfrm>
          <a:prstGeom prst="rect">
            <a:avLst/>
          </a:prstGeom>
          <a:noFill/>
        </p:spPr>
      </p:pic>
      <p:pic>
        <p:nvPicPr>
          <p:cNvPr id="12" name="Picture 2" descr="https://scontent.fhan3-2.fna.fbcdn.net/v/t1.15752-9/45100737_349905308915322_3458652277735161856_n.jpg?_nc_cat=103&amp;_nc_ht=scontent.fhan3-2.fna&amp;oh=3b89564923d1c1e8e1066ff25a344164&amp;oe=5C841884"/>
          <p:cNvPicPr>
            <a:picLocks noChangeAspect="1" noChangeArrowheads="1"/>
          </p:cNvPicPr>
          <p:nvPr/>
        </p:nvPicPr>
        <p:blipFill>
          <a:blip r:embed="rId9"/>
          <a:srcRect/>
          <a:stretch>
            <a:fillRect/>
          </a:stretch>
        </p:blipFill>
        <p:spPr bwMode="auto">
          <a:xfrm>
            <a:off x="-50800" y="-16328"/>
            <a:ext cx="9144000" cy="6868888"/>
          </a:xfrm>
          <a:prstGeom prst="rect">
            <a:avLst/>
          </a:prstGeom>
          <a:noFill/>
        </p:spPr>
      </p:pic>
      <p:pic>
        <p:nvPicPr>
          <p:cNvPr id="13" name="Picture 2" descr="https://scontent.fhan3-3.fna.fbcdn.net/v/t1.15752-9/45013142_1119087568272452_6564020182291841024_n.jpg?_nc_cat=108&amp;_nc_ht=scontent.fhan3-3.fna&amp;oh=cbdc00d9f329950e8c85c8462ffd9068&amp;oe=5C4DCC13"/>
          <p:cNvPicPr>
            <a:picLocks noChangeAspect="1" noChangeArrowheads="1"/>
          </p:cNvPicPr>
          <p:nvPr/>
        </p:nvPicPr>
        <p:blipFill>
          <a:blip r:embed="rId10"/>
          <a:srcRect/>
          <a:stretch>
            <a:fillRect/>
          </a:stretch>
        </p:blipFill>
        <p:spPr bwMode="auto">
          <a:xfrm>
            <a:off x="14514" y="-14514"/>
            <a:ext cx="9144000" cy="6858000"/>
          </a:xfrm>
          <a:prstGeom prst="rect">
            <a:avLst/>
          </a:prstGeom>
          <a:noFill/>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86" y="-16329"/>
            <a:ext cx="9205686" cy="687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edge">
                                      <p:cBhvr>
                                        <p:cTn id="7" dur="3000"/>
                                        <p:tgtEl>
                                          <p:spTgt spid="5122"/>
                                        </p:tgtEl>
                                      </p:cBhvr>
                                    </p:animEffect>
                                  </p:childTnLst>
                                </p:cTn>
                              </p:par>
                            </p:childTnLst>
                          </p:cTn>
                        </p:par>
                        <p:par>
                          <p:cTn id="8" fill="hold">
                            <p:stCondLst>
                              <p:cond delay="30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3000"/>
                                        <p:tgtEl>
                                          <p:spTgt spid="6"/>
                                        </p:tgtEl>
                                      </p:cBhvr>
                                    </p:animEffect>
                                  </p:childTnLst>
                                </p:cTn>
                              </p:par>
                            </p:childTnLst>
                          </p:cTn>
                        </p:par>
                        <p:par>
                          <p:cTn id="12" fill="hold">
                            <p:stCondLst>
                              <p:cond delay="6000"/>
                            </p:stCondLst>
                            <p:childTnLst>
                              <p:par>
                                <p:cTn id="13" presetID="2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3000"/>
                                        <p:tgtEl>
                                          <p:spTgt spid="7"/>
                                        </p:tgtEl>
                                      </p:cBhvr>
                                    </p:animEffect>
                                  </p:childTnLst>
                                </p:cTn>
                              </p:par>
                            </p:childTnLst>
                          </p:cTn>
                        </p:par>
                        <p:par>
                          <p:cTn id="16" fill="hold">
                            <p:stCondLst>
                              <p:cond delay="9000"/>
                            </p:stCondLst>
                            <p:childTnLst>
                              <p:par>
                                <p:cTn id="17" presetID="2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edge">
                                      <p:cBhvr>
                                        <p:cTn id="19" dur="3000"/>
                                        <p:tgtEl>
                                          <p:spTgt spid="8"/>
                                        </p:tgtEl>
                                      </p:cBhvr>
                                    </p:animEffect>
                                  </p:childTnLst>
                                </p:cTn>
                              </p:par>
                            </p:childTnLst>
                          </p:cTn>
                        </p:par>
                        <p:par>
                          <p:cTn id="20" fill="hold">
                            <p:stCondLst>
                              <p:cond delay="12000"/>
                            </p:stCondLst>
                            <p:childTnLst>
                              <p:par>
                                <p:cTn id="21" presetID="2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3000"/>
                                        <p:tgtEl>
                                          <p:spTgt spid="9"/>
                                        </p:tgtEl>
                                      </p:cBhvr>
                                    </p:animEffect>
                                  </p:childTnLst>
                                </p:cTn>
                              </p:par>
                            </p:childTnLst>
                          </p:cTn>
                        </p:par>
                        <p:par>
                          <p:cTn id="24" fill="hold">
                            <p:stCondLst>
                              <p:cond delay="15000"/>
                            </p:stCondLst>
                            <p:childTnLst>
                              <p:par>
                                <p:cTn id="25" presetID="2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3000"/>
                                        <p:tgtEl>
                                          <p:spTgt spid="10"/>
                                        </p:tgtEl>
                                      </p:cBhvr>
                                    </p:animEffect>
                                  </p:childTnLst>
                                </p:cTn>
                              </p:par>
                            </p:childTnLst>
                          </p:cTn>
                        </p:par>
                        <p:par>
                          <p:cTn id="28" fill="hold">
                            <p:stCondLst>
                              <p:cond delay="18000"/>
                            </p:stCondLst>
                            <p:childTnLst>
                              <p:par>
                                <p:cTn id="29" presetID="2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edge">
                                      <p:cBhvr>
                                        <p:cTn id="31" dur="3000"/>
                                        <p:tgtEl>
                                          <p:spTgt spid="11"/>
                                        </p:tgtEl>
                                      </p:cBhvr>
                                    </p:animEffect>
                                  </p:childTnLst>
                                </p:cTn>
                              </p:par>
                            </p:childTnLst>
                          </p:cTn>
                        </p:par>
                        <p:par>
                          <p:cTn id="32" fill="hold">
                            <p:stCondLst>
                              <p:cond delay="21000"/>
                            </p:stCondLst>
                            <p:childTnLst>
                              <p:par>
                                <p:cTn id="33" presetID="2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edge">
                                      <p:cBhvr>
                                        <p:cTn id="35" dur="3000"/>
                                        <p:tgtEl>
                                          <p:spTgt spid="12"/>
                                        </p:tgtEl>
                                      </p:cBhvr>
                                    </p:animEffect>
                                  </p:childTnLst>
                                </p:cTn>
                              </p:par>
                            </p:childTnLst>
                          </p:cTn>
                        </p:par>
                        <p:par>
                          <p:cTn id="36" fill="hold">
                            <p:stCondLst>
                              <p:cond delay="24000"/>
                            </p:stCondLst>
                            <p:childTnLst>
                              <p:par>
                                <p:cTn id="37" presetID="2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edge">
                                      <p:cBhvr>
                                        <p:cTn id="39" dur="3000"/>
                                        <p:tgtEl>
                                          <p:spTgt spid="13"/>
                                        </p:tgtEl>
                                      </p:cBhvr>
                                    </p:animEffect>
                                  </p:childTnLst>
                                </p:cTn>
                              </p:par>
                            </p:childTnLst>
                          </p:cTn>
                        </p:par>
                        <p:par>
                          <p:cTn id="40" fill="hold">
                            <p:stCondLst>
                              <p:cond delay="27000"/>
                            </p:stCondLst>
                            <p:childTnLst>
                              <p:par>
                                <p:cTn id="41" presetID="2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edge">
                                      <p:cBhvr>
                                        <p:cTn id="43"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16</a:t>
            </a:fld>
            <a:endParaRPr lang="en-US"/>
          </a:p>
        </p:txBody>
      </p:sp>
      <p:pic>
        <p:nvPicPr>
          <p:cNvPr id="47107" name="Picture 3" descr="C:\Users\Doan\Desktop\New folder (4)\45007911_312918946207800_3535225351280001024_n.jpg"/>
          <p:cNvPicPr>
            <a:picLocks noChangeAspect="1" noChangeArrowheads="1"/>
          </p:cNvPicPr>
          <p:nvPr/>
        </p:nvPicPr>
        <p:blipFill>
          <a:blip r:embed="rId2"/>
          <a:srcRect/>
          <a:stretch>
            <a:fillRect/>
          </a:stretch>
        </p:blipFill>
        <p:spPr bwMode="auto">
          <a:xfrm>
            <a:off x="529770" y="3429000"/>
            <a:ext cx="3508513" cy="2971800"/>
          </a:xfrm>
          <a:prstGeom prst="rect">
            <a:avLst/>
          </a:prstGeom>
          <a:noFill/>
        </p:spPr>
      </p:pic>
      <p:pic>
        <p:nvPicPr>
          <p:cNvPr id="47109" name="Picture 5" descr="C:\Users\Doan\Desktop\New folder (4)\45081561_252823405383591_3961667431419609088_n.jpg"/>
          <p:cNvPicPr>
            <a:picLocks noChangeAspect="1" noChangeArrowheads="1"/>
          </p:cNvPicPr>
          <p:nvPr/>
        </p:nvPicPr>
        <p:blipFill>
          <a:blip r:embed="rId3"/>
          <a:srcRect/>
          <a:stretch>
            <a:fillRect/>
          </a:stretch>
        </p:blipFill>
        <p:spPr bwMode="auto">
          <a:xfrm>
            <a:off x="533400" y="381000"/>
            <a:ext cx="3432313" cy="2971800"/>
          </a:xfrm>
          <a:prstGeom prst="rect">
            <a:avLst/>
          </a:prstGeom>
          <a:noFill/>
        </p:spPr>
      </p:pic>
      <p:pic>
        <p:nvPicPr>
          <p:cNvPr id="47110" name="Picture 6" descr="C:\Users\Doan\Desktop\New folder (4)\44961380_321584658635318_7589143251379027968_n.jpg"/>
          <p:cNvPicPr>
            <a:picLocks noChangeAspect="1" noChangeArrowheads="1"/>
          </p:cNvPicPr>
          <p:nvPr/>
        </p:nvPicPr>
        <p:blipFill>
          <a:blip r:embed="rId4"/>
          <a:srcRect/>
          <a:stretch>
            <a:fillRect/>
          </a:stretch>
        </p:blipFill>
        <p:spPr bwMode="auto">
          <a:xfrm>
            <a:off x="4724400" y="3505200"/>
            <a:ext cx="3962400" cy="2971800"/>
          </a:xfrm>
          <a:prstGeom prst="rect">
            <a:avLst/>
          </a:prstGeom>
          <a:noFill/>
        </p:spPr>
      </p:pic>
      <p:pic>
        <p:nvPicPr>
          <p:cNvPr id="47111" name="Picture 7" descr="C:\Users\Doan\Desktop\New folder (4)\45108093_1423595827776271_8546127725172097024_n.jpg"/>
          <p:cNvPicPr>
            <a:picLocks noChangeAspect="1" noChangeArrowheads="1"/>
          </p:cNvPicPr>
          <p:nvPr/>
        </p:nvPicPr>
        <p:blipFill>
          <a:blip r:embed="rId5"/>
          <a:srcRect/>
          <a:stretch>
            <a:fillRect/>
          </a:stretch>
        </p:blipFill>
        <p:spPr bwMode="auto">
          <a:xfrm>
            <a:off x="4724400" y="381000"/>
            <a:ext cx="3962400" cy="2971800"/>
          </a:xfrm>
          <a:prstGeom prst="rect">
            <a:avLst/>
          </a:prstGeom>
          <a:noFill/>
        </p:spPr>
      </p:pic>
      <p:sp>
        <p:nvSpPr>
          <p:cNvPr id="11" name="TextBox 10"/>
          <p:cNvSpPr txBox="1"/>
          <p:nvPr/>
        </p:nvSpPr>
        <p:spPr>
          <a:xfrm>
            <a:off x="1524000" y="2743200"/>
            <a:ext cx="2028349" cy="369332"/>
          </a:xfrm>
          <a:prstGeom prst="rect">
            <a:avLst/>
          </a:prstGeom>
          <a:noFill/>
        </p:spPr>
        <p:txBody>
          <a:bodyPr wrap="square" rtlCol="0">
            <a:spAutoFit/>
          </a:bodyPr>
          <a:lstStyle/>
          <a:p>
            <a:r>
              <a:rPr lang="en-US" dirty="0" err="1" smtClean="0">
                <a:solidFill>
                  <a:srgbClr val="FF0000"/>
                </a:solidFill>
              </a:rPr>
              <a:t>Lệch</a:t>
            </a:r>
            <a:r>
              <a:rPr lang="en-US" dirty="0" smtClean="0">
                <a:solidFill>
                  <a:srgbClr val="FF0000"/>
                </a:solidFill>
              </a:rPr>
              <a:t> </a:t>
            </a:r>
            <a:r>
              <a:rPr lang="en-US" dirty="0" err="1" smtClean="0">
                <a:solidFill>
                  <a:srgbClr val="FF0000"/>
                </a:solidFill>
              </a:rPr>
              <a:t>phía</a:t>
            </a:r>
            <a:r>
              <a:rPr lang="en-US" dirty="0" smtClean="0">
                <a:solidFill>
                  <a:srgbClr val="FF0000"/>
                </a:solidFill>
              </a:rPr>
              <a:t> trên</a:t>
            </a:r>
            <a:endParaRPr lang="en-US" dirty="0">
              <a:solidFill>
                <a:srgbClr val="FF0000"/>
              </a:solidFill>
            </a:endParaRPr>
          </a:p>
        </p:txBody>
      </p:sp>
      <p:sp>
        <p:nvSpPr>
          <p:cNvPr id="12" name="TextBox 11"/>
          <p:cNvSpPr txBox="1"/>
          <p:nvPr/>
        </p:nvSpPr>
        <p:spPr>
          <a:xfrm>
            <a:off x="1524000" y="3810000"/>
            <a:ext cx="1905001" cy="369332"/>
          </a:xfrm>
          <a:prstGeom prst="rect">
            <a:avLst/>
          </a:prstGeom>
          <a:noFill/>
        </p:spPr>
        <p:txBody>
          <a:bodyPr wrap="square" rtlCol="0">
            <a:spAutoFit/>
          </a:bodyPr>
          <a:lstStyle/>
          <a:p>
            <a:r>
              <a:rPr lang="en-US" dirty="0" smtClean="0">
                <a:solidFill>
                  <a:srgbClr val="FF0000"/>
                </a:solidFill>
              </a:rPr>
              <a:t>Lệch phía dưới</a:t>
            </a:r>
            <a:endParaRPr lang="en-US" dirty="0">
              <a:solidFill>
                <a:srgbClr val="FF0000"/>
              </a:solidFill>
            </a:endParaRPr>
          </a:p>
        </p:txBody>
      </p:sp>
      <p:sp>
        <p:nvSpPr>
          <p:cNvPr id="13" name="TextBox 12"/>
          <p:cNvSpPr txBox="1"/>
          <p:nvPr/>
        </p:nvSpPr>
        <p:spPr>
          <a:xfrm>
            <a:off x="6629400" y="2895600"/>
            <a:ext cx="1676400" cy="369332"/>
          </a:xfrm>
          <a:prstGeom prst="rect">
            <a:avLst/>
          </a:prstGeom>
          <a:noFill/>
        </p:spPr>
        <p:txBody>
          <a:bodyPr wrap="square" rtlCol="0">
            <a:spAutoFit/>
          </a:bodyPr>
          <a:lstStyle/>
          <a:p>
            <a:r>
              <a:rPr lang="en-US" dirty="0" smtClean="0">
                <a:solidFill>
                  <a:srgbClr val="FF0000"/>
                </a:solidFill>
              </a:rPr>
              <a:t>Lệch bên trái</a:t>
            </a:r>
            <a:endParaRPr lang="en-US" dirty="0">
              <a:solidFill>
                <a:srgbClr val="FF0000"/>
              </a:solidFill>
            </a:endParaRPr>
          </a:p>
        </p:txBody>
      </p:sp>
      <p:sp>
        <p:nvSpPr>
          <p:cNvPr id="14" name="TextBox 13"/>
          <p:cNvSpPr txBox="1"/>
          <p:nvPr/>
        </p:nvSpPr>
        <p:spPr>
          <a:xfrm>
            <a:off x="4876800" y="5867400"/>
            <a:ext cx="1752600" cy="369332"/>
          </a:xfrm>
          <a:prstGeom prst="rect">
            <a:avLst/>
          </a:prstGeom>
          <a:noFill/>
        </p:spPr>
        <p:txBody>
          <a:bodyPr wrap="square" rtlCol="0">
            <a:spAutoFit/>
          </a:bodyPr>
          <a:lstStyle/>
          <a:p>
            <a:r>
              <a:rPr lang="en-US" dirty="0" smtClean="0">
                <a:solidFill>
                  <a:srgbClr val="FF0000"/>
                </a:solidFill>
              </a:rPr>
              <a:t>Lệch bên phải</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7107"/>
                                        </p:tgtEl>
                                        <p:attrNameLst>
                                          <p:attrName>style.visibility</p:attrName>
                                        </p:attrNameLst>
                                      </p:cBhvr>
                                      <p:to>
                                        <p:strVal val="visible"/>
                                      </p:to>
                                    </p:set>
                                    <p:anim calcmode="lin" valueType="num">
                                      <p:cBhvr>
                                        <p:cTn id="15" dur="500" fill="hold"/>
                                        <p:tgtEl>
                                          <p:spTgt spid="47107"/>
                                        </p:tgtEl>
                                        <p:attrNameLst>
                                          <p:attrName>ppt_w</p:attrName>
                                        </p:attrNameLst>
                                      </p:cBhvr>
                                      <p:tavLst>
                                        <p:tav tm="0">
                                          <p:val>
                                            <p:fltVal val="0"/>
                                          </p:val>
                                        </p:tav>
                                        <p:tav tm="100000">
                                          <p:val>
                                            <p:strVal val="#ppt_w"/>
                                          </p:val>
                                        </p:tav>
                                      </p:tavLst>
                                    </p:anim>
                                    <p:anim calcmode="lin" valueType="num">
                                      <p:cBhvr>
                                        <p:cTn id="16" dur="500" fill="hold"/>
                                        <p:tgtEl>
                                          <p:spTgt spid="4710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7111"/>
                                        </p:tgtEl>
                                        <p:attrNameLst>
                                          <p:attrName>style.visibility</p:attrName>
                                        </p:attrNameLst>
                                      </p:cBhvr>
                                      <p:to>
                                        <p:strVal val="visible"/>
                                      </p:to>
                                    </p:set>
                                    <p:anim calcmode="lin" valueType="num">
                                      <p:cBhvr>
                                        <p:cTn id="25" dur="500" fill="hold"/>
                                        <p:tgtEl>
                                          <p:spTgt spid="47111"/>
                                        </p:tgtEl>
                                        <p:attrNameLst>
                                          <p:attrName>ppt_w</p:attrName>
                                        </p:attrNameLst>
                                      </p:cBhvr>
                                      <p:tavLst>
                                        <p:tav tm="0">
                                          <p:val>
                                            <p:fltVal val="0"/>
                                          </p:val>
                                        </p:tav>
                                        <p:tav tm="100000">
                                          <p:val>
                                            <p:strVal val="#ppt_w"/>
                                          </p:val>
                                        </p:tav>
                                      </p:tavLst>
                                    </p:anim>
                                    <p:anim calcmode="lin" valueType="num">
                                      <p:cBhvr>
                                        <p:cTn id="26" dur="500" fill="hold"/>
                                        <p:tgtEl>
                                          <p:spTgt spid="47111"/>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7110"/>
                                        </p:tgtEl>
                                        <p:attrNameLst>
                                          <p:attrName>style.visibility</p:attrName>
                                        </p:attrNameLst>
                                      </p:cBhvr>
                                      <p:to>
                                        <p:strVal val="visible"/>
                                      </p:to>
                                    </p:set>
                                    <p:anim calcmode="lin" valueType="num">
                                      <p:cBhvr>
                                        <p:cTn id="29" dur="500" fill="hold"/>
                                        <p:tgtEl>
                                          <p:spTgt spid="47110"/>
                                        </p:tgtEl>
                                        <p:attrNameLst>
                                          <p:attrName>ppt_w</p:attrName>
                                        </p:attrNameLst>
                                      </p:cBhvr>
                                      <p:tavLst>
                                        <p:tav tm="0">
                                          <p:val>
                                            <p:fltVal val="0"/>
                                          </p:val>
                                        </p:tav>
                                        <p:tav tm="100000">
                                          <p:val>
                                            <p:strVal val="#ppt_w"/>
                                          </p:val>
                                        </p:tav>
                                      </p:tavLst>
                                    </p:anim>
                                    <p:anim calcmode="lin" valueType="num">
                                      <p:cBhvr>
                                        <p:cTn id="30" dur="500" fill="hold"/>
                                        <p:tgtEl>
                                          <p:spTgt spid="47110"/>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17</a:t>
            </a:fld>
            <a:endParaRPr lang="en-US"/>
          </a:p>
        </p:txBody>
      </p:sp>
      <p:pic>
        <p:nvPicPr>
          <p:cNvPr id="5" name="Picture 2" descr="C:\Users\Doan\Desktop\New folder (4)\45011727_2105965129455682_2909166823448510464_n.jpg"/>
          <p:cNvPicPr>
            <a:picLocks noChangeAspect="1" noChangeArrowheads="1"/>
          </p:cNvPicPr>
          <p:nvPr/>
        </p:nvPicPr>
        <p:blipFill>
          <a:blip r:embed="rId2"/>
          <a:srcRect/>
          <a:stretch>
            <a:fillRect/>
          </a:stretch>
        </p:blipFill>
        <p:spPr bwMode="auto">
          <a:xfrm>
            <a:off x="381000" y="0"/>
            <a:ext cx="3810000" cy="3276600"/>
          </a:xfrm>
          <a:prstGeom prst="rect">
            <a:avLst/>
          </a:prstGeom>
          <a:noFill/>
        </p:spPr>
      </p:pic>
      <p:pic>
        <p:nvPicPr>
          <p:cNvPr id="48130" name="Picture 2" descr="C:\Users\Doan\Desktop\New folder (4)\44988365_2214086988835531_8975588265377660928_n.jpg"/>
          <p:cNvPicPr>
            <a:picLocks noChangeAspect="1" noChangeArrowheads="1"/>
          </p:cNvPicPr>
          <p:nvPr/>
        </p:nvPicPr>
        <p:blipFill>
          <a:blip r:embed="rId3"/>
          <a:srcRect/>
          <a:stretch>
            <a:fillRect/>
          </a:stretch>
        </p:blipFill>
        <p:spPr bwMode="auto">
          <a:xfrm>
            <a:off x="381000" y="3352800"/>
            <a:ext cx="3810000" cy="3124200"/>
          </a:xfrm>
          <a:prstGeom prst="rect">
            <a:avLst/>
          </a:prstGeom>
          <a:noFill/>
        </p:spPr>
      </p:pic>
      <p:pic>
        <p:nvPicPr>
          <p:cNvPr id="48131" name="Picture 3" descr="C:\Users\Doan\Desktop\New folder (4)\44979679_309109989676021_3055772671649251328_n.jpg"/>
          <p:cNvPicPr>
            <a:picLocks noChangeAspect="1" noChangeArrowheads="1"/>
          </p:cNvPicPr>
          <p:nvPr/>
        </p:nvPicPr>
        <p:blipFill>
          <a:blip r:embed="rId4"/>
          <a:srcRect/>
          <a:stretch>
            <a:fillRect/>
          </a:stretch>
        </p:blipFill>
        <p:spPr bwMode="auto">
          <a:xfrm>
            <a:off x="4724400" y="0"/>
            <a:ext cx="3886200" cy="3200400"/>
          </a:xfrm>
          <a:prstGeom prst="rect">
            <a:avLst/>
          </a:prstGeom>
          <a:noFill/>
        </p:spPr>
      </p:pic>
      <p:pic>
        <p:nvPicPr>
          <p:cNvPr id="48132" name="Picture 4" descr="C:\Users\Doan\Desktop\New folder (4)\44993522_717614065365274_251711038032969728_n.jpg"/>
          <p:cNvPicPr>
            <a:picLocks noChangeAspect="1" noChangeArrowheads="1"/>
          </p:cNvPicPr>
          <p:nvPr/>
        </p:nvPicPr>
        <p:blipFill>
          <a:blip r:embed="rId5"/>
          <a:srcRect/>
          <a:stretch>
            <a:fillRect/>
          </a:stretch>
        </p:blipFill>
        <p:spPr bwMode="auto">
          <a:xfrm>
            <a:off x="4724400" y="3352800"/>
            <a:ext cx="3941077" cy="317225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18</a:t>
            </a:fld>
            <a:endParaRPr lang="en-US"/>
          </a:p>
        </p:txBody>
      </p:sp>
      <p:pic>
        <p:nvPicPr>
          <p:cNvPr id="58370" name="Picture 2" descr="C:\Users\Doan\Desktop\New folder (4)\45025654_581846202249414_8854152600568725504_n.jpg"/>
          <p:cNvPicPr>
            <a:picLocks noChangeAspect="1" noChangeArrowheads="1"/>
          </p:cNvPicPr>
          <p:nvPr/>
        </p:nvPicPr>
        <p:blipFill>
          <a:blip r:embed="rId2"/>
          <a:srcRect/>
          <a:stretch>
            <a:fillRect/>
          </a:stretch>
        </p:blipFill>
        <p:spPr bwMode="auto">
          <a:xfrm>
            <a:off x="0" y="-1"/>
            <a:ext cx="2209800" cy="4674577"/>
          </a:xfrm>
          <a:prstGeom prst="rect">
            <a:avLst/>
          </a:prstGeom>
          <a:noFill/>
        </p:spPr>
      </p:pic>
      <p:pic>
        <p:nvPicPr>
          <p:cNvPr id="58371" name="Picture 3" descr="C:\Users\Doan\Desktop\New folder (4)\45029939_581846232249411_1362270885062377472_n.jpg"/>
          <p:cNvPicPr>
            <a:picLocks noChangeAspect="1" noChangeArrowheads="1"/>
          </p:cNvPicPr>
          <p:nvPr/>
        </p:nvPicPr>
        <p:blipFill>
          <a:blip r:embed="rId3"/>
          <a:srcRect/>
          <a:stretch>
            <a:fillRect/>
          </a:stretch>
        </p:blipFill>
        <p:spPr bwMode="auto">
          <a:xfrm>
            <a:off x="1981200" y="304800"/>
            <a:ext cx="2209800" cy="2667000"/>
          </a:xfrm>
          <a:prstGeom prst="rect">
            <a:avLst/>
          </a:prstGeom>
          <a:noFill/>
        </p:spPr>
      </p:pic>
      <p:pic>
        <p:nvPicPr>
          <p:cNvPr id="58372" name="Picture 4" descr="C:\Users\Doan\Desktop\New folder (4)\45043802_581846322249402_6805718663715356672_n.jpg"/>
          <p:cNvPicPr>
            <a:picLocks noChangeAspect="1" noChangeArrowheads="1"/>
          </p:cNvPicPr>
          <p:nvPr/>
        </p:nvPicPr>
        <p:blipFill>
          <a:blip r:embed="rId4"/>
          <a:srcRect/>
          <a:stretch>
            <a:fillRect/>
          </a:stretch>
        </p:blipFill>
        <p:spPr bwMode="auto">
          <a:xfrm>
            <a:off x="4267200" y="304800"/>
            <a:ext cx="2590800" cy="5029200"/>
          </a:xfrm>
          <a:prstGeom prst="rect">
            <a:avLst/>
          </a:prstGeom>
          <a:noFill/>
        </p:spPr>
      </p:pic>
      <p:pic>
        <p:nvPicPr>
          <p:cNvPr id="58373" name="Picture 5" descr="C:\Users\Doan\Desktop\New folder (4)\45043820_581846292249405_7519290856759623680_n.jpg"/>
          <p:cNvPicPr>
            <a:picLocks noChangeAspect="1" noChangeArrowheads="1"/>
          </p:cNvPicPr>
          <p:nvPr/>
        </p:nvPicPr>
        <p:blipFill>
          <a:blip r:embed="rId5"/>
          <a:srcRect/>
          <a:stretch>
            <a:fillRect/>
          </a:stretch>
        </p:blipFill>
        <p:spPr bwMode="auto">
          <a:xfrm>
            <a:off x="6934200" y="152400"/>
            <a:ext cx="2057400" cy="3124200"/>
          </a:xfrm>
          <a:prstGeom prst="rect">
            <a:avLst/>
          </a:prstGeom>
          <a:noFill/>
        </p:spPr>
      </p:pic>
      <p:pic>
        <p:nvPicPr>
          <p:cNvPr id="58374" name="Picture 6" descr="C:\Users\Doan\Desktop\New folder (4)\45054086_581846378916063_8492729522062360576_n.jpg"/>
          <p:cNvPicPr>
            <a:picLocks noChangeAspect="1" noChangeArrowheads="1"/>
          </p:cNvPicPr>
          <p:nvPr/>
        </p:nvPicPr>
        <p:blipFill>
          <a:blip r:embed="rId6"/>
          <a:srcRect/>
          <a:stretch>
            <a:fillRect/>
          </a:stretch>
        </p:blipFill>
        <p:spPr bwMode="auto">
          <a:xfrm>
            <a:off x="1905000" y="3124200"/>
            <a:ext cx="2571750" cy="3429000"/>
          </a:xfrm>
          <a:prstGeom prst="rect">
            <a:avLst/>
          </a:prstGeom>
          <a:noFill/>
        </p:spPr>
      </p:pic>
      <p:pic>
        <p:nvPicPr>
          <p:cNvPr id="58375" name="Picture 7" descr="C:\Users\Doan\Desktop\New folder (4)\45106953_581846265582741_1987811890809536512_n.jpg"/>
          <p:cNvPicPr>
            <a:picLocks noChangeAspect="1" noChangeArrowheads="1"/>
          </p:cNvPicPr>
          <p:nvPr/>
        </p:nvPicPr>
        <p:blipFill>
          <a:blip r:embed="rId7"/>
          <a:srcRect/>
          <a:stretch>
            <a:fillRect/>
          </a:stretch>
        </p:blipFill>
        <p:spPr bwMode="auto">
          <a:xfrm>
            <a:off x="6781800" y="3429000"/>
            <a:ext cx="2209800" cy="2946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19</a:t>
            </a:fld>
            <a:endParaRPr lang="en-US"/>
          </a:p>
        </p:txBody>
      </p:sp>
      <p:pic>
        <p:nvPicPr>
          <p:cNvPr id="55298" name="Picture 2" descr="C:\Users\Doan\Desktop\5f31331971e5a1bff2b7438613656064.jpg"/>
          <p:cNvPicPr>
            <a:picLocks noGrp="1" noChangeAspect="1" noChangeArrowheads="1"/>
          </p:cNvPicPr>
          <p:nvPr>
            <p:ph idx="1"/>
          </p:nvPr>
        </p:nvPicPr>
        <p:blipFill>
          <a:blip r:embed="rId2"/>
          <a:srcRect/>
          <a:stretch>
            <a:fillRect/>
          </a:stretch>
        </p:blipFill>
        <p:spPr bwMode="auto">
          <a:xfrm>
            <a:off x="894655" y="1600200"/>
            <a:ext cx="7354690" cy="4525963"/>
          </a:xfrm>
          <a:prstGeom prst="rect">
            <a:avLst/>
          </a:prstGeom>
          <a:noFill/>
        </p:spPr>
      </p:pic>
      <p:sp>
        <p:nvSpPr>
          <p:cNvPr id="6" name="TextBox 5"/>
          <p:cNvSpPr txBox="1"/>
          <p:nvPr/>
        </p:nvSpPr>
        <p:spPr>
          <a:xfrm>
            <a:off x="1371600" y="990600"/>
            <a:ext cx="7010400" cy="523220"/>
          </a:xfrm>
          <a:prstGeom prst="rect">
            <a:avLst/>
          </a:prstGeom>
          <a:noFill/>
        </p:spPr>
        <p:txBody>
          <a:bodyPr wrap="square" rtlCol="0">
            <a:spAutoFit/>
          </a:bodyPr>
          <a:lstStyle/>
          <a:p>
            <a:pPr algn="ctr"/>
            <a:r>
              <a:rPr lang="en-US" sz="2800" b="1" dirty="0" smtClean="0">
                <a:solidFill>
                  <a:srgbClr val="FF0000"/>
                </a:solidFill>
              </a:rPr>
              <a:t>TRÒ CHƠI “NHÌN NHANH GHÉP ĐÚNG”</a:t>
            </a:r>
            <a:endParaRPr lang="en-US" sz="2800" b="1" dirty="0">
              <a:solidFill>
                <a:srgbClr val="FF0000"/>
              </a:solidFill>
            </a:endParaRPr>
          </a:p>
        </p:txBody>
      </p:sp>
      <p:pic>
        <p:nvPicPr>
          <p:cNvPr id="7" name="Picture 3" descr="C:\Users\Doan\Desktop\5.png"/>
          <p:cNvPicPr>
            <a:picLocks noChangeAspect="1" noChangeArrowheads="1"/>
          </p:cNvPicPr>
          <p:nvPr/>
        </p:nvPicPr>
        <p:blipFill>
          <a:blip r:embed="rId3" cstate="print"/>
          <a:srcRect/>
          <a:stretch>
            <a:fillRect/>
          </a:stretch>
        </p:blipFill>
        <p:spPr bwMode="auto">
          <a:xfrm>
            <a:off x="152400" y="1371600"/>
            <a:ext cx="3048006" cy="281940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a:t>
            </a:fld>
            <a:endParaRPr lang="en-US"/>
          </a:p>
        </p:txBody>
      </p:sp>
      <p:pic>
        <p:nvPicPr>
          <p:cNvPr id="2050" name="Picture 2" descr="C:\Users\Doan\Desktop\Sự tích bảy sắc cầu vồng 1.jpg"/>
          <p:cNvPicPr>
            <a:picLocks noChangeAspect="1" noChangeArrowheads="1"/>
          </p:cNvPicPr>
          <p:nvPr/>
        </p:nvPicPr>
        <p:blipFill>
          <a:blip r:embed="rId2"/>
          <a:srcRect/>
          <a:stretch>
            <a:fillRect/>
          </a:stretch>
        </p:blipFill>
        <p:spPr bwMode="auto">
          <a:xfrm>
            <a:off x="0" y="228600"/>
            <a:ext cx="9225644" cy="6629400"/>
          </a:xfrm>
          <a:prstGeom prst="rect">
            <a:avLst/>
          </a:prstGeom>
          <a:noFill/>
        </p:spPr>
      </p:pic>
      <p:sp>
        <p:nvSpPr>
          <p:cNvPr id="5" name="TextBox 4"/>
          <p:cNvSpPr txBox="1"/>
          <p:nvPr/>
        </p:nvSpPr>
        <p:spPr>
          <a:xfrm>
            <a:off x="304800" y="533400"/>
            <a:ext cx="8839200" cy="923330"/>
          </a:xfrm>
          <a:prstGeom prst="rect">
            <a:avLst/>
          </a:prstGeom>
          <a:noFill/>
        </p:spPr>
        <p:txBody>
          <a:bodyPr wrap="square" rtlCol="0">
            <a:spAutoFit/>
          </a:bodyPr>
          <a:lstStyle/>
          <a:p>
            <a:r>
              <a:rPr lang="en-US" sz="3600" b="1" dirty="0" smtClean="0">
                <a:solidFill>
                  <a:srgbClr val="FFFF00"/>
                </a:solidFill>
                <a:latin typeface=".VnTimeH" pitchFamily="34" charset="0"/>
              </a:rPr>
              <a:t>CHñ §Ò 4 :HéP MµU CñA EM (TIÕT 1)</a:t>
            </a:r>
          </a:p>
          <a:p>
            <a:endParaRPr lang="en-US" dirty="0"/>
          </a:p>
        </p:txBody>
      </p:sp>
      <p:pic>
        <p:nvPicPr>
          <p:cNvPr id="6" name="Picture 2" descr="C:\Users\Doan\Desktop\tải xuống.jpg"/>
          <p:cNvPicPr>
            <a:picLocks noChangeAspect="1" noChangeArrowheads="1"/>
          </p:cNvPicPr>
          <p:nvPr/>
        </p:nvPicPr>
        <p:blipFill>
          <a:blip r:embed="rId3"/>
          <a:srcRect/>
          <a:stretch>
            <a:fillRect/>
          </a:stretch>
        </p:blipFill>
        <p:spPr bwMode="auto">
          <a:xfrm>
            <a:off x="0" y="5913834"/>
            <a:ext cx="2511725" cy="944166"/>
          </a:xfrm>
          <a:prstGeom prst="rect">
            <a:avLst/>
          </a:prstGeom>
          <a:noFill/>
        </p:spPr>
      </p:pic>
      <p:pic>
        <p:nvPicPr>
          <p:cNvPr id="7" name="Picture 2" descr="C:\Users\Doan\Desktop\tải xuống.jpg"/>
          <p:cNvPicPr>
            <a:picLocks noChangeAspect="1" noChangeArrowheads="1"/>
          </p:cNvPicPr>
          <p:nvPr/>
        </p:nvPicPr>
        <p:blipFill>
          <a:blip r:embed="rId3"/>
          <a:srcRect/>
          <a:stretch>
            <a:fillRect/>
          </a:stretch>
        </p:blipFill>
        <p:spPr bwMode="auto">
          <a:xfrm>
            <a:off x="7086600" y="5867400"/>
            <a:ext cx="2057400" cy="990600"/>
          </a:xfrm>
          <a:prstGeom prst="rect">
            <a:avLst/>
          </a:prstGeom>
          <a:noFill/>
        </p:spPr>
      </p:pic>
      <p:pic>
        <p:nvPicPr>
          <p:cNvPr id="12"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242683" y="173423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0" y="1716086"/>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183312" y="114300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20</a:t>
            </a:fld>
            <a:endParaRPr lang="en-US"/>
          </a:p>
        </p:txBody>
      </p:sp>
      <p:sp>
        <p:nvSpPr>
          <p:cNvPr id="5" name="Rectangle 4"/>
          <p:cNvSpPr/>
          <p:nvPr/>
        </p:nvSpPr>
        <p:spPr>
          <a:xfrm>
            <a:off x="457200" y="1143000"/>
            <a:ext cx="8534400" cy="523220"/>
          </a:xfrm>
          <a:prstGeom prst="rect">
            <a:avLst/>
          </a:prstGeom>
        </p:spPr>
        <p:txBody>
          <a:bodyPr wrap="square">
            <a:spAutoFit/>
          </a:bodyPr>
          <a:lstStyle/>
          <a:p>
            <a:r>
              <a:rPr lang="en-US" sz="2800" b="1" i="1" dirty="0" smtClean="0">
                <a:solidFill>
                  <a:srgbClr val="009900"/>
                </a:solidFill>
              </a:rPr>
              <a:t>*</a:t>
            </a:r>
            <a:endParaRPr lang="en-US" sz="2800" dirty="0"/>
          </a:p>
        </p:txBody>
      </p:sp>
      <p:pic>
        <p:nvPicPr>
          <p:cNvPr id="1026" name="Picture 2"/>
          <p:cNvPicPr>
            <a:picLocks noChangeAspect="1" noChangeArrowheads="1"/>
          </p:cNvPicPr>
          <p:nvPr/>
        </p:nvPicPr>
        <p:blipFill>
          <a:blip r:embed="rId4"/>
          <a:srcRect/>
          <a:stretch>
            <a:fillRect/>
          </a:stretch>
        </p:blipFill>
        <p:spPr bwMode="auto">
          <a:xfrm>
            <a:off x="3957638" y="3105150"/>
            <a:ext cx="1228725" cy="647700"/>
          </a:xfrm>
          <a:prstGeom prst="rect">
            <a:avLst/>
          </a:prstGeom>
          <a:noFill/>
          <a:ln w="9525">
            <a:noFill/>
            <a:miter lim="800000"/>
            <a:headEnd/>
            <a:tailEnd/>
          </a:ln>
          <a:effectLst/>
        </p:spPr>
      </p:pic>
      <p:pic>
        <p:nvPicPr>
          <p:cNvPr id="1028" name="Picture 4" descr="C:\Users\Doan\Desktop\Untitled.pn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9" name="TextBox 8"/>
          <p:cNvSpPr txBox="1"/>
          <p:nvPr/>
        </p:nvSpPr>
        <p:spPr>
          <a:xfrm>
            <a:off x="3048000" y="3023193"/>
            <a:ext cx="3733801" cy="707886"/>
          </a:xfrm>
          <a:prstGeom prst="rect">
            <a:avLst/>
          </a:prstGeom>
          <a:noFill/>
        </p:spPr>
        <p:txBody>
          <a:bodyPr wrap="square" rtlCol="0">
            <a:spAutoFit/>
          </a:bodyPr>
          <a:lstStyle/>
          <a:p>
            <a:r>
              <a:rPr lang="en-US" sz="4000" b="1" dirty="0" smtClean="0">
                <a:solidFill>
                  <a:srgbClr val="FF0000"/>
                </a:solidFill>
                <a:latin typeface=".VnAvant" pitchFamily="34" charset="0"/>
              </a:rPr>
              <a:t>3.Thùc hµnh </a:t>
            </a:r>
            <a:endParaRPr lang="en-US" sz="4000" dirty="0"/>
          </a:p>
        </p:txBody>
      </p:sp>
      <p:pic>
        <p:nvPicPr>
          <p:cNvPr id="2" name="The Best of Richard Clayderman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4191000"/>
            <a:ext cx="609600" cy="609600"/>
          </a:xfrm>
          <a:prstGeom prst="rect">
            <a:avLst/>
          </a:prstGeom>
        </p:spPr>
      </p:pic>
    </p:spTree>
    <p:extLst>
      <p:ext uri="{BB962C8B-B14F-4D97-AF65-F5344CB8AC3E}">
        <p14:creationId xmlns:p14="http://schemas.microsoft.com/office/powerpoint/2010/main" val="2583252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21</a:t>
            </a:fld>
            <a:endParaRPr lang="en-US"/>
          </a:p>
        </p:txBody>
      </p:sp>
      <p:pic>
        <p:nvPicPr>
          <p:cNvPr id="5" name="Picture 1" descr="C:\Users\Doan\Desktop\91602.png"/>
          <p:cNvPicPr>
            <a:picLocks noGrp="1" noChangeAspect="1" noChangeArrowheads="1"/>
          </p:cNvPicPr>
          <p:nvPr>
            <p:ph idx="1"/>
          </p:nvPr>
        </p:nvPicPr>
        <p:blipFill>
          <a:blip r:embed="rId4"/>
          <a:srcRect/>
          <a:stretch>
            <a:fillRect/>
          </a:stretch>
        </p:blipFill>
        <p:spPr bwMode="auto">
          <a:xfrm>
            <a:off x="2590800" y="457200"/>
            <a:ext cx="6324600" cy="6096000"/>
          </a:xfrm>
          <a:prstGeom prst="rect">
            <a:avLst/>
          </a:prstGeom>
          <a:noFill/>
        </p:spPr>
      </p:pic>
      <p:sp>
        <p:nvSpPr>
          <p:cNvPr id="7" name="TextBox 6"/>
          <p:cNvSpPr txBox="1"/>
          <p:nvPr/>
        </p:nvSpPr>
        <p:spPr>
          <a:xfrm>
            <a:off x="304800" y="1752600"/>
            <a:ext cx="2743200" cy="3693319"/>
          </a:xfrm>
          <a:prstGeom prst="rect">
            <a:avLst/>
          </a:prstGeom>
          <a:noFill/>
        </p:spPr>
        <p:txBody>
          <a:bodyPr wrap="square" rtlCol="0">
            <a:spAutoFit/>
          </a:bodyPr>
          <a:lstStyle/>
          <a:p>
            <a:endParaRPr lang="en-US" sz="2400" b="1" dirty="0" smtClean="0">
              <a:solidFill>
                <a:srgbClr val="FF0000"/>
              </a:solidFill>
            </a:endParaRPr>
          </a:p>
          <a:p>
            <a:endParaRPr lang="en-US" sz="2400" b="1" dirty="0" smtClean="0">
              <a:solidFill>
                <a:srgbClr val="FF0000"/>
              </a:solidFill>
            </a:endParaRPr>
          </a:p>
          <a:p>
            <a:r>
              <a:rPr lang="en-US" sz="2400" b="1" dirty="0" smtClean="0">
                <a:solidFill>
                  <a:srgbClr val="FF0000"/>
                </a:solidFill>
              </a:rPr>
              <a:t>+ Vẽ tranh hoa quả hoặc đồ vật.</a:t>
            </a:r>
          </a:p>
          <a:p>
            <a:endParaRPr lang="en-US" sz="2400" b="1" dirty="0" smtClean="0">
              <a:solidFill>
                <a:srgbClr val="FF0000"/>
              </a:solidFill>
            </a:endParaRPr>
          </a:p>
          <a:p>
            <a:pPr algn="ctr"/>
            <a:r>
              <a:rPr lang="en-US" sz="2400" b="1" dirty="0" smtClean="0">
                <a:solidFill>
                  <a:srgbClr val="FF0000"/>
                </a:solidFill>
              </a:rPr>
              <a:t> + Sử dụng màu sắc có trong  hộp màu để vẽ màu </a:t>
            </a:r>
          </a:p>
          <a:p>
            <a:pPr algn="ctr"/>
            <a:r>
              <a:rPr lang="en-US" sz="2400" b="1" dirty="0" smtClean="0">
                <a:solidFill>
                  <a:srgbClr val="FF0000"/>
                </a:solidFill>
              </a:rPr>
              <a:t>theo ý thích.</a:t>
            </a:r>
            <a:endParaRPr lang="en-US" sz="2400" dirty="0" smtClean="0">
              <a:solidFill>
                <a:srgbClr val="FF0000"/>
              </a:solidFill>
            </a:endParaRPr>
          </a:p>
          <a:p>
            <a:endParaRPr lang="en-US" dirty="0"/>
          </a:p>
        </p:txBody>
      </p:sp>
      <p:sp>
        <p:nvSpPr>
          <p:cNvPr id="8" name="Rectangle 7"/>
          <p:cNvSpPr/>
          <p:nvPr/>
        </p:nvSpPr>
        <p:spPr>
          <a:xfrm>
            <a:off x="1981200" y="609600"/>
            <a:ext cx="3276599" cy="1661993"/>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Yêu cầu</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2226" name="Picture 2" descr="C:\Users\Doan\Desktop\images.jpg"/>
          <p:cNvPicPr>
            <a:picLocks noChangeAspect="1" noChangeArrowheads="1"/>
          </p:cNvPicPr>
          <p:nvPr/>
        </p:nvPicPr>
        <p:blipFill>
          <a:blip r:embed="rId5"/>
          <a:srcRect/>
          <a:stretch>
            <a:fillRect/>
          </a:stretch>
        </p:blipFill>
        <p:spPr bwMode="auto">
          <a:xfrm>
            <a:off x="95250" y="152400"/>
            <a:ext cx="1962150" cy="1676399"/>
          </a:xfrm>
          <a:prstGeom prst="rect">
            <a:avLst/>
          </a:prstGeom>
          <a:noFill/>
        </p:spPr>
      </p:pic>
      <p:pic>
        <p:nvPicPr>
          <p:cNvPr id="2" name="The Best of Richard Clayderman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4459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79150"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22</a:t>
            </a:fld>
            <a:endParaRPr lang="en-US"/>
          </a:p>
        </p:txBody>
      </p:sp>
      <p:pic>
        <p:nvPicPr>
          <p:cNvPr id="56322" name="Picture 2" descr="C:\Users\Doan\Desktop\24959505.jpg"/>
          <p:cNvPicPr>
            <a:picLocks noChangeAspect="1" noChangeArrowheads="1"/>
          </p:cNvPicPr>
          <p:nvPr/>
        </p:nvPicPr>
        <p:blipFill>
          <a:blip r:embed="rId2"/>
          <a:srcRect/>
          <a:stretch>
            <a:fillRect/>
          </a:stretch>
        </p:blipFill>
        <p:spPr bwMode="auto">
          <a:xfrm>
            <a:off x="3352800" y="0"/>
            <a:ext cx="5791200" cy="6705600"/>
          </a:xfrm>
          <a:prstGeom prst="rect">
            <a:avLst/>
          </a:prstGeom>
          <a:noFill/>
        </p:spPr>
      </p:pic>
      <p:sp>
        <p:nvSpPr>
          <p:cNvPr id="7" name="TextBox 6"/>
          <p:cNvSpPr txBox="1"/>
          <p:nvPr/>
        </p:nvSpPr>
        <p:spPr>
          <a:xfrm>
            <a:off x="4953000" y="1447800"/>
            <a:ext cx="2819400" cy="3323987"/>
          </a:xfrm>
          <a:prstGeom prst="rect">
            <a:avLst/>
          </a:prstGeom>
          <a:noFill/>
        </p:spPr>
        <p:txBody>
          <a:bodyPr wrap="square" rtlCol="0">
            <a:spAutoFit/>
          </a:bodyPr>
          <a:lstStyle/>
          <a:p>
            <a:r>
              <a:rPr lang="en-US" sz="3200" i="1" dirty="0" smtClean="0">
                <a:solidFill>
                  <a:srgbClr val="FF0000"/>
                </a:solidFill>
              </a:rPr>
              <a:t>+ Bố cục?</a:t>
            </a:r>
            <a:endParaRPr lang="en-US" sz="3200" dirty="0" smtClean="0">
              <a:solidFill>
                <a:srgbClr val="FF0000"/>
              </a:solidFill>
            </a:endParaRPr>
          </a:p>
          <a:p>
            <a:r>
              <a:rPr lang="en-US" sz="3200" i="1" dirty="0" smtClean="0">
                <a:solidFill>
                  <a:srgbClr val="FF0000"/>
                </a:solidFill>
              </a:rPr>
              <a:t>+ Màu sắc?</a:t>
            </a:r>
            <a:endParaRPr lang="en-US" sz="3200" dirty="0" smtClean="0">
              <a:solidFill>
                <a:srgbClr val="FF0000"/>
              </a:solidFill>
            </a:endParaRPr>
          </a:p>
          <a:p>
            <a:r>
              <a:rPr lang="en-US" sz="3200" i="1" dirty="0" smtClean="0">
                <a:solidFill>
                  <a:srgbClr val="FF0000"/>
                </a:solidFill>
              </a:rPr>
              <a:t>+ Chia sẻ về khó khăn khi sử dụng chất liệu màu?</a:t>
            </a:r>
            <a:endParaRPr lang="en-US" sz="3200" dirty="0" smtClean="0">
              <a:solidFill>
                <a:srgbClr val="FF0000"/>
              </a:solidFill>
            </a:endParaRPr>
          </a:p>
          <a:p>
            <a:endParaRPr lang="en-US" dirty="0">
              <a:solidFill>
                <a:srgbClr val="FF0000"/>
              </a:solidFill>
            </a:endParaRPr>
          </a:p>
        </p:txBody>
      </p:sp>
      <p:sp>
        <p:nvSpPr>
          <p:cNvPr id="9" name="Rectangle 8"/>
          <p:cNvSpPr/>
          <p:nvPr/>
        </p:nvSpPr>
        <p:spPr>
          <a:xfrm>
            <a:off x="152400" y="914400"/>
            <a:ext cx="3276601" cy="240065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3600" b="1" cap="all" dirty="0" smtClean="0">
                <a:ln w="0"/>
                <a:solidFill>
                  <a:srgbClr val="FF0000"/>
                </a:solidFill>
                <a:effectLst>
                  <a:reflection blurRad="12700" stA="50000" endPos="50000" dist="5000" dir="5400000" sy="-100000" rotWithShape="0"/>
                </a:effectLst>
              </a:rPr>
              <a:t>4.NHẬN XÉT</a:t>
            </a:r>
            <a:r>
              <a:rPr lang="en-US" sz="4800" b="1" cap="all" dirty="0" smtClean="0">
                <a:ln w="0"/>
                <a:solidFill>
                  <a:srgbClr val="FF0000"/>
                </a:solidFill>
                <a:effectLst>
                  <a:reflection blurRad="12700" stA="50000" endPos="50000" dist="5000" dir="5400000" sy="-100000" rotWithShape="0"/>
                </a:effectLst>
              </a:rPr>
              <a:t> ĐÁNH GIÁ</a:t>
            </a:r>
            <a:endParaRPr lang="en-US" sz="4800"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23</a:t>
            </a:fld>
            <a:endParaRPr lang="en-US"/>
          </a:p>
        </p:txBody>
      </p:sp>
      <p:pic>
        <p:nvPicPr>
          <p:cNvPr id="57346" name="Picture 2" descr="C:\Users\Doan\Desktop\10101284.jpg"/>
          <p:cNvPicPr>
            <a:picLocks noChangeAspect="1" noChangeArrowheads="1"/>
          </p:cNvPicPr>
          <p:nvPr/>
        </p:nvPicPr>
        <p:blipFill>
          <a:blip r:embed="rId2"/>
          <a:srcRect/>
          <a:stretch>
            <a:fillRect/>
          </a:stretch>
        </p:blipFill>
        <p:spPr bwMode="auto">
          <a:xfrm>
            <a:off x="304800" y="304800"/>
            <a:ext cx="8610600" cy="6172200"/>
          </a:xfrm>
          <a:prstGeom prst="rect">
            <a:avLst/>
          </a:prstGeom>
          <a:noFill/>
        </p:spPr>
      </p:pic>
      <p:sp>
        <p:nvSpPr>
          <p:cNvPr id="6" name="TextBox 5"/>
          <p:cNvSpPr txBox="1"/>
          <p:nvPr/>
        </p:nvSpPr>
        <p:spPr>
          <a:xfrm>
            <a:off x="1066800" y="1905000"/>
            <a:ext cx="2895600" cy="769441"/>
          </a:xfrm>
          <a:prstGeom prst="rect">
            <a:avLst/>
          </a:prstGeom>
          <a:noFill/>
        </p:spPr>
        <p:txBody>
          <a:bodyPr wrap="square" rtlCol="0">
            <a:spAutoFit/>
          </a:bodyPr>
          <a:lstStyle/>
          <a:p>
            <a:r>
              <a:rPr lang="en-US" sz="4400" b="1" dirty="0" smtClean="0">
                <a:solidFill>
                  <a:srgbClr val="FF0000"/>
                </a:solidFill>
              </a:rPr>
              <a:t>DẶN DÒ</a:t>
            </a:r>
            <a:endParaRPr lang="en-US" sz="4400" b="1" dirty="0">
              <a:solidFill>
                <a:srgbClr val="FF0000"/>
              </a:solidFill>
            </a:endParaRPr>
          </a:p>
        </p:txBody>
      </p:sp>
      <p:sp>
        <p:nvSpPr>
          <p:cNvPr id="7" name="TextBox 6"/>
          <p:cNvSpPr txBox="1"/>
          <p:nvPr/>
        </p:nvSpPr>
        <p:spPr>
          <a:xfrm>
            <a:off x="5562600" y="1828800"/>
            <a:ext cx="2743201" cy="369332"/>
          </a:xfrm>
          <a:prstGeom prst="rect">
            <a:avLst/>
          </a:prstGeom>
          <a:noFill/>
        </p:spPr>
        <p:txBody>
          <a:bodyPr wrap="square" rtlCol="0">
            <a:spAutoFit/>
          </a:bodyPr>
          <a:lstStyle/>
          <a:p>
            <a:r>
              <a:rPr lang="en-US" b="1" dirty="0" smtClean="0">
                <a:solidFill>
                  <a:srgbClr val="FF0000"/>
                </a:solidFill>
              </a:rPr>
              <a:t>CHUẨN BỊ CHO TIẾT 2</a:t>
            </a:r>
            <a:endParaRPr lang="en-US" b="1" dirty="0">
              <a:solidFill>
                <a:srgbClr val="FF0000"/>
              </a:solidFill>
            </a:endParaRPr>
          </a:p>
        </p:txBody>
      </p:sp>
      <p:sp>
        <p:nvSpPr>
          <p:cNvPr id="8" name="TextBox 7"/>
          <p:cNvSpPr txBox="1"/>
          <p:nvPr/>
        </p:nvSpPr>
        <p:spPr>
          <a:xfrm>
            <a:off x="1676400" y="533400"/>
            <a:ext cx="6477000" cy="707886"/>
          </a:xfrm>
          <a:prstGeom prst="rect">
            <a:avLst/>
          </a:prstGeom>
          <a:noFill/>
        </p:spPr>
        <p:txBody>
          <a:bodyPr wrap="square" rtlCol="0">
            <a:spAutoFit/>
          </a:bodyPr>
          <a:lstStyle/>
          <a:p>
            <a:r>
              <a:rPr lang="en-US" sz="4000" b="1" dirty="0" smtClean="0">
                <a:solidFill>
                  <a:srgbClr val="B10F6F"/>
                </a:solidFill>
              </a:rPr>
              <a:t>LÀM SẢN PHẨM NHÓM</a:t>
            </a:r>
            <a:endParaRPr lang="en-US" sz="4000" b="1" dirty="0">
              <a:solidFill>
                <a:srgbClr val="B10F6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24</a:t>
            </a:fld>
            <a:endParaRPr lang="en-US"/>
          </a:p>
        </p:txBody>
      </p:sp>
      <p:pic>
        <p:nvPicPr>
          <p:cNvPr id="51202" name="Picture 2" descr="C:\Users\Doan\Desktop\New folder (4)\45055702_2028484547373992_4867645285922242560_n.jpg"/>
          <p:cNvPicPr>
            <a:picLocks noChangeAspect="1" noChangeArrowheads="1"/>
          </p:cNvPicPr>
          <p:nvPr/>
        </p:nvPicPr>
        <p:blipFill>
          <a:blip r:embed="rId2"/>
          <a:srcRect/>
          <a:stretch>
            <a:fillRect/>
          </a:stretch>
        </p:blipFill>
        <p:spPr bwMode="auto">
          <a:xfrm>
            <a:off x="67733" y="0"/>
            <a:ext cx="9076267" cy="6858000"/>
          </a:xfrm>
          <a:prstGeom prst="rect">
            <a:avLst/>
          </a:prstGeom>
          <a:noFill/>
        </p:spPr>
      </p:pic>
      <p:sp>
        <p:nvSpPr>
          <p:cNvPr id="7" name="Rectangle 6"/>
          <p:cNvSpPr/>
          <p:nvPr/>
        </p:nvSpPr>
        <p:spPr>
          <a:xfrm>
            <a:off x="457200" y="1752600"/>
            <a:ext cx="7924800" cy="3416320"/>
          </a:xfrm>
          <a:prstGeom prst="rect">
            <a:avLst/>
          </a:prstGeom>
          <a:noFill/>
        </p:spPr>
        <p:txBody>
          <a:bodyPr wrap="square" lIns="91440" tIns="45720" rIns="91440" bIns="45720">
            <a:spAutoFit/>
          </a:bodyPr>
          <a:lstStyle/>
          <a:p>
            <a:pPr algn="ctr"/>
            <a:r>
              <a:rPr lang="en-US" sz="5400" b="1" i="1" cap="none" spc="0" dirty="0" smtClean="0">
                <a:ln w="17780" cmpd="sng">
                  <a:solidFill>
                    <a:srgbClr val="FFFFFF"/>
                  </a:solidFill>
                  <a:prstDash val="solid"/>
                  <a:miter lim="800000"/>
                </a:ln>
                <a:solidFill>
                  <a:srgbClr val="002060"/>
                </a:solidFill>
                <a:effectLst>
                  <a:outerShdw blurRad="50800" algn="tl" rotWithShape="0">
                    <a:srgbClr val="000000"/>
                  </a:outerShdw>
                </a:effectLst>
              </a:rPr>
              <a:t>Kính chúc các thầy cô mạnh khỏe! Chúc các con chăm ngoan học giỏi.</a:t>
            </a:r>
            <a:endParaRPr lang="en-US" sz="5400" b="1" cap="none" spc="0" dirty="0">
              <a:ln w="17780" cmpd="sng">
                <a:solidFill>
                  <a:srgbClr val="FFFFFF"/>
                </a:solidFill>
                <a:prstDash val="solid"/>
                <a:miter lim="800000"/>
              </a:ln>
              <a:solidFill>
                <a:srgbClr val="002060"/>
              </a:soli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143000" y="725269"/>
            <a:ext cx="4724400"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   1.TÌM HIỂU BÀI</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3</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038600"/>
            <a:ext cx="3048000" cy="2657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038600"/>
            <a:ext cx="2895600" cy="26670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114801"/>
            <a:ext cx="3429000" cy="2590799"/>
          </a:xfrm>
          <a:prstGeom prst="rect">
            <a:avLst/>
          </a:prstGeom>
          <a:noFill/>
        </p:spPr>
      </p:pic>
      <p:sp>
        <p:nvSpPr>
          <p:cNvPr id="11" name="TextBox 10"/>
          <p:cNvSpPr txBox="1"/>
          <p:nvPr/>
        </p:nvSpPr>
        <p:spPr>
          <a:xfrm>
            <a:off x="838200" y="2057400"/>
            <a:ext cx="6096000" cy="584775"/>
          </a:xfrm>
          <a:prstGeom prst="rect">
            <a:avLst/>
          </a:prstGeom>
          <a:noFill/>
        </p:spPr>
        <p:txBody>
          <a:bodyPr wrap="square" rtlCol="0">
            <a:spAutoFit/>
          </a:bodyPr>
          <a:lstStyle/>
          <a:p>
            <a:r>
              <a:rPr lang="en-US" sz="3200" dirty="0" smtClean="0">
                <a:solidFill>
                  <a:srgbClr val="006600"/>
                </a:solidFill>
              </a:rPr>
              <a:t>* Giới thiệu về hộp màu của em</a:t>
            </a:r>
            <a:endParaRPr lang="en-US" sz="3200" dirty="0">
              <a:solidFill>
                <a:srgbClr val="006600"/>
              </a:solidFill>
            </a:endParaRPr>
          </a:p>
        </p:txBody>
      </p:sp>
      <p:pic>
        <p:nvPicPr>
          <p:cNvPr id="23553" name="Picture 1" descr="C:\Users\Doan\Desktop\103773915__1_DDD.png"/>
          <p:cNvPicPr>
            <a:picLocks noChangeAspect="1" noChangeArrowheads="1"/>
          </p:cNvPicPr>
          <p:nvPr/>
        </p:nvPicPr>
        <p:blipFill>
          <a:blip r:embed="rId5" cstate="print"/>
          <a:srcRect/>
          <a:stretch>
            <a:fillRect/>
          </a:stretch>
        </p:blipFill>
        <p:spPr bwMode="auto">
          <a:xfrm>
            <a:off x="0" y="838200"/>
            <a:ext cx="1069794" cy="1412935"/>
          </a:xfrm>
          <a:prstGeom prst="rect">
            <a:avLst/>
          </a:prstGeom>
          <a:noFill/>
        </p:spPr>
      </p:pic>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ỘP MÀ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777" y="609600"/>
            <a:ext cx="3493222" cy="249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HỘP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19" y="213060"/>
            <a:ext cx="2983258" cy="307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BÚT DẠ MÀ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4" r="24351"/>
          <a:stretch/>
        </p:blipFill>
        <p:spPr bwMode="auto">
          <a:xfrm>
            <a:off x="6849652" y="152400"/>
            <a:ext cx="2141948" cy="2962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21537" y="3124200"/>
            <a:ext cx="3048019" cy="461665"/>
          </a:xfrm>
          <a:prstGeom prst="rect">
            <a:avLst/>
          </a:prstGeom>
          <a:noFill/>
        </p:spPr>
        <p:txBody>
          <a:bodyPr wrap="square" rtlCol="0">
            <a:spAutoFit/>
          </a:bodyPr>
          <a:lstStyle/>
          <a:p>
            <a:pPr algn="ctr"/>
            <a:r>
              <a:rPr lang="en-US" sz="2400" b="1" smtClean="0">
                <a:solidFill>
                  <a:srgbClr val="FF0000"/>
                </a:solidFill>
              </a:rPr>
              <a:t>Màu sáp</a:t>
            </a:r>
            <a:endParaRPr lang="en-US" sz="2400" b="1">
              <a:solidFill>
                <a:srgbClr val="FF0000"/>
              </a:solidFill>
            </a:endParaRPr>
          </a:p>
        </p:txBody>
      </p:sp>
      <p:sp>
        <p:nvSpPr>
          <p:cNvPr id="9" name="TextBox 8"/>
          <p:cNvSpPr txBox="1"/>
          <p:nvPr/>
        </p:nvSpPr>
        <p:spPr>
          <a:xfrm>
            <a:off x="198399" y="3283353"/>
            <a:ext cx="3048019" cy="461665"/>
          </a:xfrm>
          <a:prstGeom prst="rect">
            <a:avLst/>
          </a:prstGeom>
          <a:noFill/>
        </p:spPr>
        <p:txBody>
          <a:bodyPr wrap="square" rtlCol="0">
            <a:spAutoFit/>
          </a:bodyPr>
          <a:lstStyle/>
          <a:p>
            <a:pPr algn="ctr"/>
            <a:r>
              <a:rPr lang="en-US" sz="2400" b="1" smtClean="0">
                <a:solidFill>
                  <a:srgbClr val="FF0000"/>
                </a:solidFill>
              </a:rPr>
              <a:t>Màu chì</a:t>
            </a:r>
            <a:endParaRPr lang="en-US" sz="2400" b="1">
              <a:solidFill>
                <a:srgbClr val="FF0000"/>
              </a:solidFill>
            </a:endParaRPr>
          </a:p>
        </p:txBody>
      </p:sp>
      <p:sp>
        <p:nvSpPr>
          <p:cNvPr id="10" name="TextBox 9"/>
          <p:cNvSpPr txBox="1"/>
          <p:nvPr/>
        </p:nvSpPr>
        <p:spPr>
          <a:xfrm>
            <a:off x="6553200" y="3098746"/>
            <a:ext cx="2546711" cy="461665"/>
          </a:xfrm>
          <a:prstGeom prst="rect">
            <a:avLst/>
          </a:prstGeom>
          <a:noFill/>
        </p:spPr>
        <p:txBody>
          <a:bodyPr wrap="square" rtlCol="0">
            <a:spAutoFit/>
          </a:bodyPr>
          <a:lstStyle/>
          <a:p>
            <a:pPr algn="ctr"/>
            <a:r>
              <a:rPr lang="en-US" sz="2400" b="1" smtClean="0">
                <a:solidFill>
                  <a:srgbClr val="FF0000"/>
                </a:solidFill>
              </a:rPr>
              <a:t>Màu dạ</a:t>
            </a:r>
            <a:endParaRPr lang="en-US" sz="2400" b="1">
              <a:solidFill>
                <a:srgbClr val="FF0000"/>
              </a:solidFill>
            </a:endParaRPr>
          </a:p>
        </p:txBody>
      </p:sp>
      <p:pic>
        <p:nvPicPr>
          <p:cNvPr id="11" name="Picture 6" descr="Hình ảnh có liên quan"/>
          <p:cNvPicPr>
            <a:picLocks noChangeAspect="1" noChangeArrowheads="1"/>
          </p:cNvPicPr>
          <p:nvPr/>
        </p:nvPicPr>
        <p:blipFill rotWithShape="1">
          <a:blip r:embed="rId5">
            <a:extLst>
              <a:ext uri="{28A0092B-C50C-407E-A947-70E740481C1C}">
                <a14:useLocalDpi xmlns:a14="http://schemas.microsoft.com/office/drawing/2010/main" val="0"/>
              </a:ext>
            </a:extLst>
          </a:blip>
          <a:srcRect t="16124" b="11400"/>
          <a:stretch/>
        </p:blipFill>
        <p:spPr bwMode="auto">
          <a:xfrm>
            <a:off x="4624173" y="3810000"/>
            <a:ext cx="4215027" cy="23635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57781" y="6167735"/>
            <a:ext cx="3048019" cy="461665"/>
          </a:xfrm>
          <a:prstGeom prst="rect">
            <a:avLst/>
          </a:prstGeom>
          <a:noFill/>
        </p:spPr>
        <p:txBody>
          <a:bodyPr wrap="square" rtlCol="0">
            <a:spAutoFit/>
          </a:bodyPr>
          <a:lstStyle/>
          <a:p>
            <a:pPr algn="ctr"/>
            <a:r>
              <a:rPr lang="en-US" sz="2400" b="1" smtClean="0">
                <a:solidFill>
                  <a:srgbClr val="FF0000"/>
                </a:solidFill>
              </a:rPr>
              <a:t>Màu nước</a:t>
            </a:r>
            <a:endParaRPr lang="en-US" sz="2400" b="1">
              <a:solidFill>
                <a:srgbClr val="FF0000"/>
              </a:solidFill>
            </a:endParaRPr>
          </a:p>
        </p:txBody>
      </p:sp>
      <p:sp>
        <p:nvSpPr>
          <p:cNvPr id="13" name="TextBox 12"/>
          <p:cNvSpPr txBox="1"/>
          <p:nvPr/>
        </p:nvSpPr>
        <p:spPr>
          <a:xfrm>
            <a:off x="533400" y="6340283"/>
            <a:ext cx="3048019" cy="461665"/>
          </a:xfrm>
          <a:prstGeom prst="rect">
            <a:avLst/>
          </a:prstGeom>
          <a:noFill/>
        </p:spPr>
        <p:txBody>
          <a:bodyPr wrap="square" rtlCol="0">
            <a:spAutoFit/>
          </a:bodyPr>
          <a:lstStyle/>
          <a:p>
            <a:pPr algn="ctr"/>
            <a:r>
              <a:rPr lang="en-US" sz="2400" b="1" smtClean="0">
                <a:solidFill>
                  <a:srgbClr val="FF0000"/>
                </a:solidFill>
              </a:rPr>
              <a:t>Màu sáp dầu</a:t>
            </a:r>
            <a:endParaRPr lang="en-US" sz="2400" b="1">
              <a:solidFill>
                <a:srgbClr val="FF0000"/>
              </a:solidFill>
            </a:endParaRPr>
          </a:p>
        </p:txBody>
      </p:sp>
      <p:pic>
        <p:nvPicPr>
          <p:cNvPr id="4" name="Picture 4" descr="Dầu pastel vẽ bộ cho trẻ em màu sắc 18 cái/bộ"/>
          <p:cNvPicPr>
            <a:picLocks noChangeAspect="1" noChangeArrowheads="1"/>
          </p:cNvPicPr>
          <p:nvPr/>
        </p:nvPicPr>
        <p:blipFill rotWithShape="1">
          <a:blip r:embed="rId6">
            <a:extLst>
              <a:ext uri="{28A0092B-C50C-407E-A947-70E740481C1C}">
                <a14:useLocalDpi xmlns:a14="http://schemas.microsoft.com/office/drawing/2010/main" val="0"/>
              </a:ext>
            </a:extLst>
          </a:blip>
          <a:srcRect t="10046"/>
          <a:stretch/>
        </p:blipFill>
        <p:spPr bwMode="auto">
          <a:xfrm>
            <a:off x="462298" y="3733800"/>
            <a:ext cx="3761378" cy="25062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81165730-49B2-4002-BC76-DF536C7F4780}" type="slidenum">
              <a:rPr lang="en-US" smtClean="0"/>
              <a:pPr>
                <a:defRPr/>
              </a:pPr>
              <a:t>4</a:t>
            </a:fld>
            <a:endParaRPr lang="en-US"/>
          </a:p>
        </p:txBody>
      </p:sp>
    </p:spTree>
    <p:extLst>
      <p:ext uri="{BB962C8B-B14F-4D97-AF65-F5344CB8AC3E}">
        <p14:creationId xmlns:p14="http://schemas.microsoft.com/office/powerpoint/2010/main" val="27623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5</a:t>
            </a:fld>
            <a:endParaRPr lang="en-US"/>
          </a:p>
        </p:txBody>
      </p:sp>
      <p:pic>
        <p:nvPicPr>
          <p:cNvPr id="1026" name="Picture 2" descr="C:\Users\Doan\Desktop\su tich cau.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3581400" y="3810000"/>
            <a:ext cx="184731" cy="369332"/>
          </a:xfrm>
          <a:prstGeom prst="rect">
            <a:avLst/>
          </a:prstGeom>
          <a:noFill/>
        </p:spPr>
        <p:txBody>
          <a:bodyPr wrap="none" rtlCol="0">
            <a:spAutoFit/>
          </a:bodyPr>
          <a:lstStyle/>
          <a:p>
            <a:endParaRPr lang="en-US" dirty="0"/>
          </a:p>
        </p:txBody>
      </p:sp>
      <p:sp>
        <p:nvSpPr>
          <p:cNvPr id="7" name="TextBox 6"/>
          <p:cNvSpPr txBox="1"/>
          <p:nvPr/>
        </p:nvSpPr>
        <p:spPr>
          <a:xfrm>
            <a:off x="2362200" y="3048000"/>
            <a:ext cx="4648200" cy="2954655"/>
          </a:xfrm>
          <a:prstGeom prst="rect">
            <a:avLst/>
          </a:prstGeom>
          <a:noFill/>
        </p:spPr>
        <p:txBody>
          <a:bodyPr wrap="square" rtlCol="0">
            <a:spAutoFit/>
          </a:bodyPr>
          <a:lstStyle/>
          <a:p>
            <a:r>
              <a:rPr lang="en-US" sz="2400" b="1" dirty="0" smtClean="0">
                <a:solidFill>
                  <a:srgbClr val="C00000"/>
                </a:solidFill>
              </a:rPr>
              <a:t>* Có rất nhiều chất liệu dùng để vẽ tranh.</a:t>
            </a:r>
          </a:p>
          <a:p>
            <a:r>
              <a:rPr lang="en-US" sz="2400" b="1" dirty="0" smtClean="0">
                <a:solidFill>
                  <a:srgbClr val="C00000"/>
                </a:solidFill>
              </a:rPr>
              <a:t>* Loại màu thông dụng  thường dùng là màu chì, màu sáp, màu dạ, màu nước..</a:t>
            </a:r>
          </a:p>
          <a:p>
            <a:r>
              <a:rPr lang="en-US" sz="2400" b="1" dirty="0" smtClean="0">
                <a:solidFill>
                  <a:srgbClr val="C00000"/>
                </a:solidFill>
              </a:rPr>
              <a:t>* Mỗi chất liệu đều có sắc độ và vẻ đẹp riêng.</a:t>
            </a:r>
          </a:p>
          <a:p>
            <a:endParaRPr lang="en-US" dirty="0"/>
          </a:p>
        </p:txBody>
      </p:sp>
      <p:sp>
        <p:nvSpPr>
          <p:cNvPr id="6" name="TextBox 5"/>
          <p:cNvSpPr txBox="1"/>
          <p:nvPr/>
        </p:nvSpPr>
        <p:spPr>
          <a:xfrm>
            <a:off x="2438400" y="914400"/>
            <a:ext cx="3733800" cy="861774"/>
          </a:xfrm>
          <a:prstGeom prst="rect">
            <a:avLst/>
          </a:prstGeom>
          <a:noFill/>
        </p:spPr>
        <p:txBody>
          <a:bodyPr wrap="square" rtlCol="0">
            <a:spAutoFit/>
          </a:bodyPr>
          <a:lstStyle/>
          <a:p>
            <a:r>
              <a:rPr lang="en-US" sz="3200" b="1" dirty="0" smtClean="0">
                <a:solidFill>
                  <a:schemeClr val="accent2">
                    <a:lumMod val="75000"/>
                  </a:schemeClr>
                </a:solidFill>
                <a:latin typeface="Times New Roman" pitchFamily="18" charset="0"/>
                <a:cs typeface="Times New Roman" pitchFamily="18" charset="0"/>
              </a:rPr>
              <a:t>1. TÌM HIỂU BÀI</a:t>
            </a:r>
          </a:p>
          <a:p>
            <a:endParaRPr lang="en-US" dirty="0"/>
          </a:p>
        </p:txBody>
      </p:sp>
      <p:pic>
        <p:nvPicPr>
          <p:cNvPr id="8" name="Picture 52" descr="DSTARS-P"/>
          <p:cNvPicPr>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086599" y="43168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04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609600" y="725269"/>
            <a:ext cx="5257800"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1. TÌM HIỂU BÀI</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6</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419600"/>
            <a:ext cx="3048000" cy="2276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419600"/>
            <a:ext cx="2895600" cy="22098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419600"/>
            <a:ext cx="3429000" cy="2285999"/>
          </a:xfrm>
          <a:prstGeom prst="rect">
            <a:avLst/>
          </a:prstGeom>
          <a:noFill/>
        </p:spPr>
      </p:pic>
      <p:sp>
        <p:nvSpPr>
          <p:cNvPr id="11" name="TextBox 10"/>
          <p:cNvSpPr txBox="1"/>
          <p:nvPr/>
        </p:nvSpPr>
        <p:spPr>
          <a:xfrm>
            <a:off x="838200" y="2209800"/>
            <a:ext cx="6096000" cy="2554545"/>
          </a:xfrm>
          <a:prstGeom prst="rect">
            <a:avLst/>
          </a:prstGeom>
          <a:noFill/>
        </p:spPr>
        <p:txBody>
          <a:bodyPr wrap="square" rtlCol="0">
            <a:spAutoFit/>
          </a:bodyPr>
          <a:lstStyle/>
          <a:p>
            <a:r>
              <a:rPr lang="en-US" sz="3200" dirty="0" smtClean="0">
                <a:solidFill>
                  <a:srgbClr val="FF0000"/>
                </a:solidFill>
              </a:rPr>
              <a:t>+ Thảo luận nhóm đôi để chia sẻ về vẻ đẹp của màu sắc trong tranh và sự khác biệt về chất liệu của các bức tranh theo nội dung câu hỏi:</a:t>
            </a:r>
          </a:p>
        </p:txBody>
      </p:sp>
      <p:sp>
        <p:nvSpPr>
          <p:cNvPr id="4" name="Rectangle 3"/>
          <p:cNvSpPr/>
          <p:nvPr/>
        </p:nvSpPr>
        <p:spPr>
          <a:xfrm>
            <a:off x="823692" y="1524000"/>
            <a:ext cx="4113627" cy="584775"/>
          </a:xfrm>
          <a:prstGeom prst="rect">
            <a:avLst/>
          </a:prstGeom>
        </p:spPr>
        <p:txBody>
          <a:bodyPr wrap="none">
            <a:spAutoFit/>
          </a:bodyPr>
          <a:lstStyle/>
          <a:p>
            <a:r>
              <a:rPr lang="en-US" sz="3200" dirty="0">
                <a:solidFill>
                  <a:srgbClr val="FF0000"/>
                </a:solidFill>
              </a:rPr>
              <a:t>+ </a:t>
            </a:r>
            <a:r>
              <a:rPr lang="en-US" sz="3200" dirty="0" err="1">
                <a:solidFill>
                  <a:srgbClr val="FF0000"/>
                </a:solidFill>
              </a:rPr>
              <a:t>Hãy</a:t>
            </a:r>
            <a:r>
              <a:rPr lang="en-US" sz="3200" dirty="0">
                <a:solidFill>
                  <a:srgbClr val="FF0000"/>
                </a:solidFill>
              </a:rPr>
              <a:t> </a:t>
            </a:r>
            <a:r>
              <a:rPr lang="en-US" sz="3200" dirty="0" err="1">
                <a:solidFill>
                  <a:srgbClr val="FF0000"/>
                </a:solidFill>
              </a:rPr>
              <a:t>quan</a:t>
            </a:r>
            <a:r>
              <a:rPr lang="en-US" sz="3200" dirty="0">
                <a:solidFill>
                  <a:srgbClr val="FF0000"/>
                </a:solidFill>
              </a:rPr>
              <a:t> </a:t>
            </a:r>
            <a:r>
              <a:rPr lang="en-US" sz="3200" dirty="0" err="1">
                <a:solidFill>
                  <a:srgbClr val="FF0000"/>
                </a:solidFill>
              </a:rPr>
              <a:t>sát</a:t>
            </a:r>
            <a:r>
              <a:rPr lang="en-US" sz="3200" dirty="0">
                <a:solidFill>
                  <a:srgbClr val="FF0000"/>
                </a:solidFill>
              </a:rPr>
              <a:t> </a:t>
            </a:r>
            <a:r>
              <a:rPr lang="en-US" sz="3200" dirty="0" err="1">
                <a:solidFill>
                  <a:srgbClr val="FF0000"/>
                </a:solidFill>
              </a:rPr>
              <a:t>tranh</a:t>
            </a:r>
            <a:r>
              <a:rPr lang="en-US" sz="3200" dirty="0">
                <a:solidFill>
                  <a:srgbClr val="FF0000"/>
                </a:solidFill>
              </a:rPr>
              <a:t>.</a:t>
            </a:r>
          </a:p>
        </p:txBody>
      </p:sp>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ownloads\22766364_2404347613123615_973883399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1" t="3855" r="4592" b="4082"/>
          <a:stretch/>
        </p:blipFill>
        <p:spPr bwMode="auto">
          <a:xfrm>
            <a:off x="5555344" y="4252685"/>
            <a:ext cx="3335230" cy="232195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Downloads\22751348_2404347593123617_676479841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55" t="4974" r="5706" b="6462"/>
          <a:stretch/>
        </p:blipFill>
        <p:spPr bwMode="auto">
          <a:xfrm>
            <a:off x="1959345" y="4278416"/>
            <a:ext cx="3450855" cy="23074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8077200" cy="1938992"/>
          </a:xfrm>
          <a:prstGeom prst="rect">
            <a:avLst/>
          </a:prstGeom>
        </p:spPr>
        <p:txBody>
          <a:bodyPr wrap="square">
            <a:spAutoFit/>
          </a:bodyPr>
          <a:lstStyle/>
          <a:p>
            <a:pPr marL="457200" indent="-457200">
              <a:buFontTx/>
              <a:buAutoNum type="arabicPeriod"/>
            </a:pPr>
            <a:r>
              <a:rPr lang="en-US" sz="2400" b="1" i="1" dirty="0" err="1" smtClean="0">
                <a:solidFill>
                  <a:srgbClr val="0033CC"/>
                </a:solidFill>
              </a:rPr>
              <a:t>Tranh</a:t>
            </a:r>
            <a:r>
              <a:rPr lang="en-US" sz="2400" b="1" i="1" dirty="0" smtClean="0">
                <a:solidFill>
                  <a:srgbClr val="0033CC"/>
                </a:solidFill>
              </a:rPr>
              <a:t> </a:t>
            </a:r>
            <a:r>
              <a:rPr lang="en-US" sz="2400" b="1" i="1" dirty="0" err="1">
                <a:solidFill>
                  <a:srgbClr val="0033CC"/>
                </a:solidFill>
              </a:rPr>
              <a:t>được</a:t>
            </a:r>
            <a:r>
              <a:rPr lang="en-US" sz="2400" b="1" i="1" dirty="0">
                <a:solidFill>
                  <a:srgbClr val="0033CC"/>
                </a:solidFill>
              </a:rPr>
              <a:t> </a:t>
            </a:r>
            <a:r>
              <a:rPr lang="en-US" sz="2400" b="1" i="1" dirty="0" err="1">
                <a:solidFill>
                  <a:srgbClr val="0033CC"/>
                </a:solidFill>
              </a:rPr>
              <a:t>vẽ</a:t>
            </a:r>
            <a:r>
              <a:rPr lang="en-US" sz="2400" b="1" i="1" dirty="0">
                <a:solidFill>
                  <a:srgbClr val="0033CC"/>
                </a:solidFill>
              </a:rPr>
              <a:t> </a:t>
            </a:r>
            <a:r>
              <a:rPr lang="en-US" sz="2400" b="1" i="1" dirty="0" err="1">
                <a:solidFill>
                  <a:srgbClr val="0033CC"/>
                </a:solidFill>
              </a:rPr>
              <a:t>bằng</a:t>
            </a:r>
            <a:r>
              <a:rPr lang="en-US" sz="2400" b="1" i="1" dirty="0">
                <a:solidFill>
                  <a:srgbClr val="0033CC"/>
                </a:solidFill>
              </a:rPr>
              <a:t> </a:t>
            </a:r>
            <a:r>
              <a:rPr lang="en-US" sz="2400" b="1" i="1" dirty="0" err="1">
                <a:solidFill>
                  <a:srgbClr val="0033CC"/>
                </a:solidFill>
              </a:rPr>
              <a:t>những</a:t>
            </a:r>
            <a:r>
              <a:rPr lang="en-US" sz="2400" b="1" i="1" dirty="0">
                <a:solidFill>
                  <a:srgbClr val="0033CC"/>
                </a:solidFill>
              </a:rPr>
              <a:t> </a:t>
            </a:r>
            <a:r>
              <a:rPr lang="en-US" sz="2400" b="1" i="1" dirty="0" err="1">
                <a:solidFill>
                  <a:srgbClr val="0033CC"/>
                </a:solidFill>
              </a:rPr>
              <a:t>chất</a:t>
            </a:r>
            <a:r>
              <a:rPr lang="en-US" sz="2400" b="1" i="1" dirty="0">
                <a:solidFill>
                  <a:srgbClr val="0033CC"/>
                </a:solidFill>
              </a:rPr>
              <a:t> </a:t>
            </a:r>
            <a:r>
              <a:rPr lang="en-US" sz="2400" b="1" i="1" dirty="0" err="1">
                <a:solidFill>
                  <a:srgbClr val="0033CC"/>
                </a:solidFill>
              </a:rPr>
              <a:t>liệu</a:t>
            </a:r>
            <a:r>
              <a:rPr lang="en-US" sz="2400" b="1" i="1" dirty="0">
                <a:solidFill>
                  <a:srgbClr val="0033CC"/>
                </a:solidFill>
              </a:rPr>
              <a:t> </a:t>
            </a:r>
            <a:r>
              <a:rPr lang="en-US" sz="2400" b="1" i="1" dirty="0" err="1">
                <a:solidFill>
                  <a:srgbClr val="0033CC"/>
                </a:solidFill>
              </a:rPr>
              <a:t>gì</a:t>
            </a:r>
            <a:r>
              <a:rPr lang="en-US" sz="2400" b="1" i="1" dirty="0">
                <a:solidFill>
                  <a:srgbClr val="0033CC"/>
                </a:solidFill>
              </a:rPr>
              <a:t>?</a:t>
            </a:r>
            <a:endParaRPr lang="en-US" sz="2400" b="1" dirty="0">
              <a:solidFill>
                <a:srgbClr val="0033CC"/>
              </a:solidFill>
            </a:endParaRPr>
          </a:p>
          <a:p>
            <a:pPr marL="457200" indent="-457200">
              <a:buFontTx/>
              <a:buAutoNum type="arabicPeriod"/>
            </a:pPr>
            <a:r>
              <a:rPr lang="en-US" sz="2400" b="1" i="1" dirty="0" err="1">
                <a:solidFill>
                  <a:srgbClr val="0033CC"/>
                </a:solidFill>
              </a:rPr>
              <a:t>Tranh</a:t>
            </a:r>
            <a:r>
              <a:rPr lang="en-US" sz="2400" b="1" i="1" dirty="0">
                <a:solidFill>
                  <a:srgbClr val="0033CC"/>
                </a:solidFill>
              </a:rPr>
              <a:t> </a:t>
            </a:r>
            <a:r>
              <a:rPr lang="en-US" sz="2400" b="1" i="1" dirty="0" err="1">
                <a:solidFill>
                  <a:srgbClr val="0033CC"/>
                </a:solidFill>
              </a:rPr>
              <a:t>vẽ</a:t>
            </a:r>
            <a:r>
              <a:rPr lang="en-US" sz="2400" b="1" i="1" dirty="0">
                <a:solidFill>
                  <a:srgbClr val="0033CC"/>
                </a:solidFill>
              </a:rPr>
              <a:t> </a:t>
            </a:r>
            <a:r>
              <a:rPr lang="en-US" sz="2400" b="1" i="1" dirty="0" err="1">
                <a:solidFill>
                  <a:srgbClr val="0033CC"/>
                </a:solidFill>
              </a:rPr>
              <a:t>hình</a:t>
            </a:r>
            <a:r>
              <a:rPr lang="en-US" sz="2400" b="1" i="1" dirty="0">
                <a:solidFill>
                  <a:srgbClr val="0033CC"/>
                </a:solidFill>
              </a:rPr>
              <a:t> </a:t>
            </a:r>
            <a:r>
              <a:rPr lang="en-US" sz="2400" b="1" i="1" dirty="0" err="1">
                <a:solidFill>
                  <a:srgbClr val="0033CC"/>
                </a:solidFill>
              </a:rPr>
              <a:t>ảnh</a:t>
            </a:r>
            <a:r>
              <a:rPr lang="en-US" sz="2400" b="1" i="1" dirty="0">
                <a:solidFill>
                  <a:srgbClr val="0033CC"/>
                </a:solidFill>
              </a:rPr>
              <a:t> </a:t>
            </a:r>
            <a:r>
              <a:rPr lang="en-US" sz="2400" b="1" i="1" dirty="0" err="1">
                <a:solidFill>
                  <a:srgbClr val="0033CC"/>
                </a:solidFill>
              </a:rPr>
              <a:t>gì</a:t>
            </a:r>
            <a:r>
              <a:rPr lang="en-US" sz="2400" b="1" i="1" dirty="0" smtClean="0">
                <a:solidFill>
                  <a:srgbClr val="0033CC"/>
                </a:solidFill>
              </a:rPr>
              <a:t>?</a:t>
            </a:r>
          </a:p>
          <a:p>
            <a:pPr marL="457200" indent="-457200">
              <a:buFontTx/>
              <a:buAutoNum type="arabicPeriod"/>
            </a:pPr>
            <a:r>
              <a:rPr lang="en-US" sz="2400" b="1" i="1" dirty="0" err="1" smtClean="0">
                <a:solidFill>
                  <a:srgbClr val="0033CC"/>
                </a:solidFill>
              </a:rPr>
              <a:t>Có</a:t>
            </a:r>
            <a:r>
              <a:rPr lang="en-US" sz="2400" b="1" i="1" dirty="0" smtClean="0">
                <a:solidFill>
                  <a:srgbClr val="0033CC"/>
                </a:solidFill>
              </a:rPr>
              <a:t> những màu nào trong tranh? Màu nào là </a:t>
            </a:r>
          </a:p>
          <a:p>
            <a:r>
              <a:rPr lang="en-US" sz="2400" b="1" i="1" dirty="0" smtClean="0">
                <a:solidFill>
                  <a:srgbClr val="0033CC"/>
                </a:solidFill>
              </a:rPr>
              <a:t>     màu chính ?</a:t>
            </a:r>
            <a:endParaRPr lang="en-US" sz="2400" b="1" dirty="0">
              <a:solidFill>
                <a:srgbClr val="0033CC"/>
              </a:solidFill>
            </a:endParaRPr>
          </a:p>
          <a:p>
            <a:endParaRPr lang="en-US" sz="2400" b="1" dirty="0">
              <a:solidFill>
                <a:srgbClr val="0033CC"/>
              </a:solidFill>
            </a:endParaRPr>
          </a:p>
        </p:txBody>
      </p:sp>
      <p:sp>
        <p:nvSpPr>
          <p:cNvPr id="5" name="Rounded Rectangle 4"/>
          <p:cNvSpPr/>
          <p:nvPr/>
        </p:nvSpPr>
        <p:spPr>
          <a:xfrm>
            <a:off x="224830" y="1752600"/>
            <a:ext cx="1603970" cy="2983614"/>
          </a:xfrm>
          <a:prstGeom prst="roundRect">
            <a:avLst/>
          </a:prstGeom>
          <a:noFill/>
          <a:ln>
            <a:solidFill>
              <a:schemeClr val="tx1">
                <a:lumMod val="95000"/>
                <a:lumOff val="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THẢO</a:t>
            </a:r>
          </a:p>
          <a:p>
            <a:pPr algn="ctr"/>
            <a:r>
              <a:rPr lang="en-US" sz="3200" b="1" dirty="0" smtClean="0">
                <a:solidFill>
                  <a:srgbClr val="FF0000"/>
                </a:solidFill>
              </a:rPr>
              <a:t>LUẬN </a:t>
            </a:r>
          </a:p>
          <a:p>
            <a:pPr algn="ctr"/>
            <a:r>
              <a:rPr lang="en-US" sz="3200" b="1" dirty="0" smtClean="0">
                <a:solidFill>
                  <a:srgbClr val="FF0000"/>
                </a:solidFill>
              </a:rPr>
              <a:t>NHÓM</a:t>
            </a:r>
            <a:endParaRPr lang="en-US" sz="3200" b="1" dirty="0">
              <a:solidFill>
                <a:srgbClr val="FF0000"/>
              </a:solidFill>
            </a:endParaRPr>
          </a:p>
        </p:txBody>
      </p:sp>
      <p:sp>
        <p:nvSpPr>
          <p:cNvPr id="27" name="Oval 26"/>
          <p:cNvSpPr/>
          <p:nvPr/>
        </p:nvSpPr>
        <p:spPr>
          <a:xfrm>
            <a:off x="1959345" y="6181829"/>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3</a:t>
            </a:r>
            <a:endParaRPr lang="en-US" sz="2800" b="1">
              <a:solidFill>
                <a:srgbClr val="FF0000"/>
              </a:solidFill>
            </a:endParaRPr>
          </a:p>
        </p:txBody>
      </p:sp>
      <p:sp>
        <p:nvSpPr>
          <p:cNvPr id="28" name="Oval 27"/>
          <p:cNvSpPr/>
          <p:nvPr/>
        </p:nvSpPr>
        <p:spPr>
          <a:xfrm>
            <a:off x="5540831" y="6181829"/>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4</a:t>
            </a:r>
          </a:p>
        </p:txBody>
      </p:sp>
      <p:sp>
        <p:nvSpPr>
          <p:cNvPr id="2" name="Slide Number Placeholder 1"/>
          <p:cNvSpPr>
            <a:spLocks noGrp="1"/>
          </p:cNvSpPr>
          <p:nvPr>
            <p:ph type="sldNum" sz="quarter" idx="12"/>
          </p:nvPr>
        </p:nvSpPr>
        <p:spPr/>
        <p:txBody>
          <a:bodyPr/>
          <a:lstStyle/>
          <a:p>
            <a:pPr>
              <a:defRPr/>
            </a:pPr>
            <a:fld id="{81165730-49B2-4002-BC76-DF536C7F4780}" type="slidenum">
              <a:rPr lang="en-US" smtClean="0"/>
              <a:pPr>
                <a:defRPr/>
              </a:pPr>
              <a:t>7</a:t>
            </a:fld>
            <a:endParaRPr lang="en-US"/>
          </a:p>
        </p:txBody>
      </p:sp>
      <p:sp>
        <p:nvSpPr>
          <p:cNvPr id="18" name="Oval 17"/>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0</a:t>
            </a:r>
            <a:endParaRPr lang="en-US" sz="7200">
              <a:solidFill>
                <a:srgbClr val="FFFF00"/>
              </a:solidFill>
            </a:endParaRPr>
          </a:p>
        </p:txBody>
      </p:sp>
      <p:sp>
        <p:nvSpPr>
          <p:cNvPr id="19" name="Oval 18"/>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1</a:t>
            </a:r>
          </a:p>
        </p:txBody>
      </p:sp>
      <p:sp>
        <p:nvSpPr>
          <p:cNvPr id="20" name="Oval 19"/>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2</a:t>
            </a:r>
            <a:endParaRPr lang="en-US" sz="7200">
              <a:solidFill>
                <a:srgbClr val="FFFF00"/>
              </a:solidFill>
            </a:endParaRPr>
          </a:p>
        </p:txBody>
      </p:sp>
      <p:sp>
        <p:nvSpPr>
          <p:cNvPr id="21" name="Oval 20"/>
          <p:cNvSpPr/>
          <p:nvPr/>
        </p:nvSpPr>
        <p:spPr>
          <a:xfrm>
            <a:off x="7430660"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3</a:t>
            </a:r>
          </a:p>
        </p:txBody>
      </p:sp>
      <p:sp>
        <p:nvSpPr>
          <p:cNvPr id="22" name="Oval 21"/>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4</a:t>
            </a:r>
            <a:endParaRPr lang="en-US" sz="7200">
              <a:solidFill>
                <a:srgbClr val="FFFF00"/>
              </a:solidFill>
            </a:endParaRPr>
          </a:p>
        </p:txBody>
      </p:sp>
      <p:sp>
        <p:nvSpPr>
          <p:cNvPr id="23" name="Oval 22"/>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5</a:t>
            </a:r>
          </a:p>
        </p:txBody>
      </p:sp>
      <p:sp>
        <p:nvSpPr>
          <p:cNvPr id="24" name="Oval 23"/>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6</a:t>
            </a:r>
            <a:endParaRPr lang="en-US" sz="7200">
              <a:solidFill>
                <a:srgbClr val="FFFF00"/>
              </a:solidFill>
            </a:endParaRPr>
          </a:p>
        </p:txBody>
      </p:sp>
      <p:sp>
        <p:nvSpPr>
          <p:cNvPr id="25" name="Oval 24"/>
          <p:cNvSpPr/>
          <p:nvPr/>
        </p:nvSpPr>
        <p:spPr>
          <a:xfrm>
            <a:off x="7430660"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7</a:t>
            </a:r>
          </a:p>
        </p:txBody>
      </p:sp>
      <p:sp>
        <p:nvSpPr>
          <p:cNvPr id="29" name="Oval 28"/>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8</a:t>
            </a:r>
            <a:endParaRPr lang="en-US" sz="7200">
              <a:solidFill>
                <a:srgbClr val="FFFF00"/>
              </a:solidFill>
            </a:endParaRPr>
          </a:p>
        </p:txBody>
      </p:sp>
      <p:sp>
        <p:nvSpPr>
          <p:cNvPr id="30" name="Oval 29"/>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9</a:t>
            </a:r>
          </a:p>
        </p:txBody>
      </p:sp>
      <p:sp>
        <p:nvSpPr>
          <p:cNvPr id="31" name="Oval 30"/>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10</a:t>
            </a:r>
            <a:endParaRPr lang="en-US" sz="6000">
              <a:solidFill>
                <a:srgbClr val="FFFF00"/>
              </a:solidFill>
            </a:endParaRPr>
          </a:p>
        </p:txBody>
      </p:sp>
      <p:sp>
        <p:nvSpPr>
          <p:cNvPr id="32" name="Oval 31"/>
          <p:cNvSpPr/>
          <p:nvPr/>
        </p:nvSpPr>
        <p:spPr>
          <a:xfrm>
            <a:off x="7418603"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11</a:t>
            </a:r>
            <a:endParaRPr lang="en-US" sz="6000">
              <a:solidFill>
                <a:srgbClr val="FFFF00"/>
              </a:solidFill>
            </a:endParaRPr>
          </a:p>
        </p:txBody>
      </p:sp>
      <p:sp>
        <p:nvSpPr>
          <p:cNvPr id="33" name="Oval 32"/>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12</a:t>
            </a:r>
            <a:endParaRPr lang="en-US" sz="6000">
              <a:solidFill>
                <a:srgbClr val="FFFF00"/>
              </a:solidFill>
            </a:endParaRPr>
          </a:p>
        </p:txBody>
      </p:sp>
      <p:sp>
        <p:nvSpPr>
          <p:cNvPr id="34" name="Oval 33"/>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13</a:t>
            </a:r>
            <a:endParaRPr lang="en-US" sz="6000">
              <a:solidFill>
                <a:srgbClr val="FFFF00"/>
              </a:solidFill>
            </a:endParaRPr>
          </a:p>
        </p:txBody>
      </p:sp>
      <p:sp>
        <p:nvSpPr>
          <p:cNvPr id="35" name="Oval 34"/>
          <p:cNvSpPr/>
          <p:nvPr/>
        </p:nvSpPr>
        <p:spPr>
          <a:xfrm>
            <a:off x="7396832"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14</a:t>
            </a:r>
            <a:endParaRPr lang="en-US" sz="6000">
              <a:solidFill>
                <a:srgbClr val="FFFF00"/>
              </a:solidFill>
            </a:endParaRPr>
          </a:p>
        </p:txBody>
      </p:sp>
      <p:sp>
        <p:nvSpPr>
          <p:cNvPr id="36" name="Oval 35"/>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15</a:t>
            </a:r>
            <a:endParaRPr lang="en-US" sz="6000">
              <a:solidFill>
                <a:srgbClr val="FFFF00"/>
              </a:solidFill>
            </a:endParaRPr>
          </a:p>
        </p:txBody>
      </p:sp>
      <p:sp>
        <p:nvSpPr>
          <p:cNvPr id="37" name="Oval 36"/>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16</a:t>
            </a:r>
            <a:endParaRPr lang="en-US" sz="6000">
              <a:solidFill>
                <a:srgbClr val="FFFF00"/>
              </a:solidFill>
            </a:endParaRPr>
          </a:p>
        </p:txBody>
      </p:sp>
      <p:sp>
        <p:nvSpPr>
          <p:cNvPr id="38" name="Oval 37"/>
          <p:cNvSpPr/>
          <p:nvPr/>
        </p:nvSpPr>
        <p:spPr>
          <a:xfrm>
            <a:off x="7422233"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17</a:t>
            </a:r>
            <a:endParaRPr lang="en-US" sz="6000">
              <a:solidFill>
                <a:srgbClr val="FFFF00"/>
              </a:solidFill>
            </a:endParaRPr>
          </a:p>
        </p:txBody>
      </p:sp>
      <p:sp>
        <p:nvSpPr>
          <p:cNvPr id="39" name="Oval 38"/>
          <p:cNvSpPr/>
          <p:nvPr/>
        </p:nvSpPr>
        <p:spPr>
          <a:xfrm>
            <a:off x="7433119"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18</a:t>
            </a:r>
            <a:endParaRPr lang="en-US" sz="6000">
              <a:solidFill>
                <a:srgbClr val="FFFF00"/>
              </a:solidFill>
            </a:endParaRPr>
          </a:p>
        </p:txBody>
      </p:sp>
      <p:sp>
        <p:nvSpPr>
          <p:cNvPr id="40" name="Oval 39"/>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19</a:t>
            </a:r>
            <a:endParaRPr lang="en-US" sz="6000">
              <a:solidFill>
                <a:srgbClr val="FFFF00"/>
              </a:solidFill>
            </a:endParaRPr>
          </a:p>
        </p:txBody>
      </p:sp>
      <p:sp>
        <p:nvSpPr>
          <p:cNvPr id="41" name="Oval 40"/>
          <p:cNvSpPr/>
          <p:nvPr/>
        </p:nvSpPr>
        <p:spPr>
          <a:xfrm>
            <a:off x="7422233"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FF00"/>
                </a:solidFill>
              </a:rPr>
              <a:t>2</a:t>
            </a:r>
            <a:r>
              <a:rPr lang="en-US" sz="4800" smtClean="0">
                <a:solidFill>
                  <a:srgbClr val="FFFF00"/>
                </a:solidFill>
              </a:rPr>
              <a:t>0</a:t>
            </a:r>
            <a:endParaRPr lang="en-US" sz="5400">
              <a:solidFill>
                <a:srgbClr val="FFFF00"/>
              </a:solidFill>
            </a:endParaRPr>
          </a:p>
        </p:txBody>
      </p:sp>
      <p:sp>
        <p:nvSpPr>
          <p:cNvPr id="42" name="Oval 41"/>
          <p:cNvSpPr/>
          <p:nvPr/>
        </p:nvSpPr>
        <p:spPr>
          <a:xfrm>
            <a:off x="7440374"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21</a:t>
            </a:r>
            <a:endParaRPr lang="en-US" sz="6000">
              <a:solidFill>
                <a:srgbClr val="FFFF00"/>
              </a:solidFill>
            </a:endParaRPr>
          </a:p>
        </p:txBody>
      </p:sp>
      <p:sp>
        <p:nvSpPr>
          <p:cNvPr id="43" name="Oval 42"/>
          <p:cNvSpPr/>
          <p:nvPr/>
        </p:nvSpPr>
        <p:spPr>
          <a:xfrm>
            <a:off x="7440374"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22</a:t>
            </a:r>
            <a:endParaRPr lang="en-US" sz="6000">
              <a:solidFill>
                <a:srgbClr val="FFFF00"/>
              </a:solidFill>
            </a:endParaRPr>
          </a:p>
        </p:txBody>
      </p:sp>
      <p:sp>
        <p:nvSpPr>
          <p:cNvPr id="44" name="Oval 43"/>
          <p:cNvSpPr/>
          <p:nvPr/>
        </p:nvSpPr>
        <p:spPr>
          <a:xfrm>
            <a:off x="7416789"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23</a:t>
            </a:r>
            <a:endParaRPr lang="en-US" sz="6000" dirty="0">
              <a:solidFill>
                <a:srgbClr val="FFFF00"/>
              </a:solidFill>
            </a:endParaRPr>
          </a:p>
        </p:txBody>
      </p:sp>
      <p:sp>
        <p:nvSpPr>
          <p:cNvPr id="45" name="Oval 44"/>
          <p:cNvSpPr/>
          <p:nvPr/>
        </p:nvSpPr>
        <p:spPr>
          <a:xfrm>
            <a:off x="7416789"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24</a:t>
            </a:r>
            <a:endParaRPr lang="en-US" sz="6000">
              <a:solidFill>
                <a:srgbClr val="FFFF00"/>
              </a:solidFill>
            </a:endParaRPr>
          </a:p>
        </p:txBody>
      </p:sp>
      <p:sp>
        <p:nvSpPr>
          <p:cNvPr id="46" name="Oval 45"/>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25</a:t>
            </a:r>
            <a:endParaRPr lang="en-US" sz="6000">
              <a:solidFill>
                <a:srgbClr val="FFFF00"/>
              </a:solidFill>
            </a:endParaRPr>
          </a:p>
        </p:txBody>
      </p:sp>
      <p:sp>
        <p:nvSpPr>
          <p:cNvPr id="47" name="Oval 46"/>
          <p:cNvSpPr/>
          <p:nvPr/>
        </p:nvSpPr>
        <p:spPr>
          <a:xfrm>
            <a:off x="7422234" y="6895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26</a:t>
            </a:r>
            <a:endParaRPr lang="en-US" sz="6000">
              <a:solidFill>
                <a:srgbClr val="FFFF00"/>
              </a:solidFill>
            </a:endParaRPr>
          </a:p>
        </p:txBody>
      </p:sp>
      <p:sp>
        <p:nvSpPr>
          <p:cNvPr id="48" name="Oval 47"/>
          <p:cNvSpPr/>
          <p:nvPr/>
        </p:nvSpPr>
        <p:spPr>
          <a:xfrm>
            <a:off x="7425860" y="6895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27</a:t>
            </a:r>
            <a:endParaRPr lang="en-US" sz="6000">
              <a:solidFill>
                <a:srgbClr val="FFFF00"/>
              </a:solidFill>
            </a:endParaRPr>
          </a:p>
        </p:txBody>
      </p:sp>
      <p:sp>
        <p:nvSpPr>
          <p:cNvPr id="49" name="Oval 48"/>
          <p:cNvSpPr/>
          <p:nvPr/>
        </p:nvSpPr>
        <p:spPr>
          <a:xfrm>
            <a:off x="7411346"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28</a:t>
            </a:r>
            <a:endParaRPr lang="en-US" sz="6000" dirty="0">
              <a:solidFill>
                <a:srgbClr val="FFFF00"/>
              </a:solidFill>
            </a:endParaRPr>
          </a:p>
        </p:txBody>
      </p:sp>
      <p:sp>
        <p:nvSpPr>
          <p:cNvPr id="50" name="Oval 49"/>
          <p:cNvSpPr/>
          <p:nvPr/>
        </p:nvSpPr>
        <p:spPr>
          <a:xfrm>
            <a:off x="7431304"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29</a:t>
            </a:r>
            <a:endParaRPr lang="en-US" sz="6000">
              <a:solidFill>
                <a:srgbClr val="FFFF00"/>
              </a:solidFill>
            </a:endParaRPr>
          </a:p>
        </p:txBody>
      </p:sp>
      <p:sp>
        <p:nvSpPr>
          <p:cNvPr id="51" name="Oval 50"/>
          <p:cNvSpPr/>
          <p:nvPr/>
        </p:nvSpPr>
        <p:spPr>
          <a:xfrm>
            <a:off x="7424047"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FFFF00"/>
                </a:solidFill>
              </a:rPr>
              <a:t>30</a:t>
            </a:r>
            <a:endParaRPr lang="en-US" sz="5400">
              <a:solidFill>
                <a:srgbClr val="FFFF00"/>
              </a:solidFill>
            </a:endParaRPr>
          </a:p>
        </p:txBody>
      </p:sp>
      <p:sp>
        <p:nvSpPr>
          <p:cNvPr id="52" name="Oval 51"/>
          <p:cNvSpPr/>
          <p:nvPr/>
        </p:nvSpPr>
        <p:spPr>
          <a:xfrm>
            <a:off x="7411346"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31</a:t>
            </a:r>
            <a:endParaRPr lang="en-US" sz="6000" dirty="0">
              <a:solidFill>
                <a:srgbClr val="FFFF00"/>
              </a:solidFill>
            </a:endParaRPr>
          </a:p>
        </p:txBody>
      </p:sp>
      <p:sp>
        <p:nvSpPr>
          <p:cNvPr id="53" name="Oval 52"/>
          <p:cNvSpPr/>
          <p:nvPr/>
        </p:nvSpPr>
        <p:spPr>
          <a:xfrm>
            <a:off x="7425862"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32</a:t>
            </a:r>
            <a:endParaRPr lang="en-US" sz="6000" dirty="0">
              <a:solidFill>
                <a:srgbClr val="FFFF00"/>
              </a:solidFill>
            </a:endParaRPr>
          </a:p>
        </p:txBody>
      </p:sp>
      <p:sp>
        <p:nvSpPr>
          <p:cNvPr id="54" name="Oval 53"/>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33</a:t>
            </a:r>
            <a:endParaRPr lang="en-US" sz="6000" dirty="0">
              <a:solidFill>
                <a:srgbClr val="FFFF00"/>
              </a:solidFill>
            </a:endParaRPr>
          </a:p>
        </p:txBody>
      </p:sp>
      <p:sp>
        <p:nvSpPr>
          <p:cNvPr id="55" name="Oval 54"/>
          <p:cNvSpPr/>
          <p:nvPr/>
        </p:nvSpPr>
        <p:spPr>
          <a:xfrm>
            <a:off x="7425863" y="6676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34</a:t>
            </a:r>
            <a:endParaRPr lang="en-US" sz="6000" dirty="0">
              <a:solidFill>
                <a:srgbClr val="FFFF00"/>
              </a:solidFill>
            </a:endParaRPr>
          </a:p>
        </p:txBody>
      </p:sp>
      <p:sp>
        <p:nvSpPr>
          <p:cNvPr id="56" name="Oval 55"/>
          <p:cNvSpPr/>
          <p:nvPr/>
        </p:nvSpPr>
        <p:spPr>
          <a:xfrm>
            <a:off x="7425860" y="6895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35</a:t>
            </a:r>
            <a:endParaRPr lang="en-US" sz="6000" dirty="0">
              <a:solidFill>
                <a:srgbClr val="FFFF00"/>
              </a:solidFill>
            </a:endParaRPr>
          </a:p>
        </p:txBody>
      </p:sp>
      <p:sp>
        <p:nvSpPr>
          <p:cNvPr id="57" name="Oval 56"/>
          <p:cNvSpPr/>
          <p:nvPr/>
        </p:nvSpPr>
        <p:spPr>
          <a:xfrm>
            <a:off x="7429488"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36</a:t>
            </a:r>
            <a:endParaRPr lang="en-US" sz="6000" dirty="0">
              <a:solidFill>
                <a:srgbClr val="FFFF00"/>
              </a:solidFill>
            </a:endParaRPr>
          </a:p>
        </p:txBody>
      </p:sp>
      <p:sp>
        <p:nvSpPr>
          <p:cNvPr id="58" name="Oval 57"/>
          <p:cNvSpPr/>
          <p:nvPr/>
        </p:nvSpPr>
        <p:spPr>
          <a:xfrm>
            <a:off x="7436745" y="6532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37</a:t>
            </a:r>
            <a:endParaRPr lang="en-US" sz="6000" dirty="0">
              <a:solidFill>
                <a:srgbClr val="FFFF00"/>
              </a:solidFill>
            </a:endParaRPr>
          </a:p>
        </p:txBody>
      </p:sp>
      <p:sp>
        <p:nvSpPr>
          <p:cNvPr id="59" name="Oval 58"/>
          <p:cNvSpPr/>
          <p:nvPr/>
        </p:nvSpPr>
        <p:spPr>
          <a:xfrm>
            <a:off x="7414977"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38</a:t>
            </a:r>
            <a:endParaRPr lang="en-US" sz="6000" dirty="0">
              <a:solidFill>
                <a:srgbClr val="FFFF00"/>
              </a:solidFill>
            </a:endParaRPr>
          </a:p>
        </p:txBody>
      </p:sp>
      <p:sp>
        <p:nvSpPr>
          <p:cNvPr id="60" name="Oval 59"/>
          <p:cNvSpPr/>
          <p:nvPr/>
        </p:nvSpPr>
        <p:spPr>
          <a:xfrm>
            <a:off x="74258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39</a:t>
            </a:r>
            <a:endParaRPr lang="en-US" sz="6000" dirty="0">
              <a:solidFill>
                <a:srgbClr val="FFFF00"/>
              </a:solidFill>
            </a:endParaRPr>
          </a:p>
        </p:txBody>
      </p:sp>
      <p:sp>
        <p:nvSpPr>
          <p:cNvPr id="61" name="Oval 60"/>
          <p:cNvSpPr/>
          <p:nvPr/>
        </p:nvSpPr>
        <p:spPr>
          <a:xfrm>
            <a:off x="7433117"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4</a:t>
            </a:r>
            <a:r>
              <a:rPr lang="en-US" sz="5400" dirty="0" smtClean="0">
                <a:solidFill>
                  <a:srgbClr val="FFFF00"/>
                </a:solidFill>
              </a:rPr>
              <a:t>0</a:t>
            </a:r>
            <a:endParaRPr lang="en-US" sz="5400" dirty="0">
              <a:solidFill>
                <a:srgbClr val="FFFF00"/>
              </a:solidFill>
            </a:endParaRPr>
          </a:p>
        </p:txBody>
      </p:sp>
      <p:sp>
        <p:nvSpPr>
          <p:cNvPr id="62" name="Oval 61"/>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41</a:t>
            </a:r>
            <a:endParaRPr lang="en-US" sz="6000" dirty="0">
              <a:solidFill>
                <a:srgbClr val="FFFF00"/>
              </a:solidFill>
            </a:endParaRPr>
          </a:p>
        </p:txBody>
      </p:sp>
      <p:sp>
        <p:nvSpPr>
          <p:cNvPr id="63" name="Oval 62"/>
          <p:cNvSpPr/>
          <p:nvPr/>
        </p:nvSpPr>
        <p:spPr>
          <a:xfrm>
            <a:off x="7438560" y="7621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42</a:t>
            </a:r>
            <a:endParaRPr lang="en-US" sz="6000" dirty="0">
              <a:solidFill>
                <a:srgbClr val="FFFF00"/>
              </a:solidFill>
            </a:endParaRPr>
          </a:p>
        </p:txBody>
      </p:sp>
      <p:sp>
        <p:nvSpPr>
          <p:cNvPr id="64" name="Oval 63"/>
          <p:cNvSpPr/>
          <p:nvPr/>
        </p:nvSpPr>
        <p:spPr>
          <a:xfrm>
            <a:off x="7424047" y="6365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43</a:t>
            </a:r>
            <a:endParaRPr lang="en-US" sz="6000" dirty="0">
              <a:solidFill>
                <a:srgbClr val="FFFF00"/>
              </a:solidFill>
            </a:endParaRPr>
          </a:p>
        </p:txBody>
      </p:sp>
      <p:sp>
        <p:nvSpPr>
          <p:cNvPr id="65" name="Oval 64"/>
          <p:cNvSpPr/>
          <p:nvPr/>
        </p:nvSpPr>
        <p:spPr>
          <a:xfrm>
            <a:off x="7425860"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44</a:t>
            </a:r>
            <a:endParaRPr lang="en-US" sz="6000" dirty="0">
              <a:solidFill>
                <a:srgbClr val="FFFF00"/>
              </a:solidFill>
            </a:endParaRPr>
          </a:p>
        </p:txBody>
      </p:sp>
      <p:sp>
        <p:nvSpPr>
          <p:cNvPr id="66" name="Oval 65"/>
          <p:cNvSpPr/>
          <p:nvPr/>
        </p:nvSpPr>
        <p:spPr>
          <a:xfrm>
            <a:off x="7438560" y="7039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45</a:t>
            </a:r>
            <a:endParaRPr lang="en-US" sz="6000" dirty="0">
              <a:solidFill>
                <a:srgbClr val="FFFF00"/>
              </a:solidFill>
            </a:endParaRPr>
          </a:p>
        </p:txBody>
      </p:sp>
      <p:sp>
        <p:nvSpPr>
          <p:cNvPr id="67" name="Oval 66"/>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46</a:t>
            </a:r>
            <a:endParaRPr lang="en-US" sz="6000" dirty="0">
              <a:solidFill>
                <a:srgbClr val="FFFF00"/>
              </a:solidFill>
            </a:endParaRPr>
          </a:p>
        </p:txBody>
      </p:sp>
      <p:sp>
        <p:nvSpPr>
          <p:cNvPr id="68" name="Oval 67"/>
          <p:cNvSpPr/>
          <p:nvPr/>
        </p:nvSpPr>
        <p:spPr>
          <a:xfrm>
            <a:off x="7425860" y="6676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47</a:t>
            </a:r>
            <a:endParaRPr lang="en-US" sz="6000" dirty="0">
              <a:solidFill>
                <a:srgbClr val="FFFF00"/>
              </a:solidFill>
            </a:endParaRPr>
          </a:p>
        </p:txBody>
      </p:sp>
      <p:sp>
        <p:nvSpPr>
          <p:cNvPr id="69" name="Oval 68"/>
          <p:cNvSpPr/>
          <p:nvPr/>
        </p:nvSpPr>
        <p:spPr>
          <a:xfrm>
            <a:off x="7431304"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48</a:t>
            </a:r>
            <a:endParaRPr lang="en-US" sz="6000" dirty="0">
              <a:solidFill>
                <a:srgbClr val="FFFF00"/>
              </a:solidFill>
            </a:endParaRPr>
          </a:p>
        </p:txBody>
      </p:sp>
      <p:sp>
        <p:nvSpPr>
          <p:cNvPr id="70" name="Oval 69"/>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49</a:t>
            </a:r>
            <a:endParaRPr lang="en-US" sz="6000" dirty="0">
              <a:solidFill>
                <a:srgbClr val="FFFF00"/>
              </a:solidFill>
            </a:endParaRPr>
          </a:p>
        </p:txBody>
      </p:sp>
      <p:sp>
        <p:nvSpPr>
          <p:cNvPr id="71" name="Oval 70"/>
          <p:cNvSpPr/>
          <p:nvPr/>
        </p:nvSpPr>
        <p:spPr>
          <a:xfrm>
            <a:off x="7433118"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5</a:t>
            </a:r>
            <a:r>
              <a:rPr lang="en-US" sz="5400" dirty="0" smtClean="0">
                <a:solidFill>
                  <a:srgbClr val="FFFF00"/>
                </a:solidFill>
              </a:rPr>
              <a:t>0</a:t>
            </a:r>
            <a:endParaRPr lang="en-US" sz="5400" dirty="0">
              <a:solidFill>
                <a:srgbClr val="FFFF00"/>
              </a:solidFill>
            </a:endParaRPr>
          </a:p>
        </p:txBody>
      </p:sp>
      <p:sp>
        <p:nvSpPr>
          <p:cNvPr id="72" name="Oval 71"/>
          <p:cNvSpPr/>
          <p:nvPr/>
        </p:nvSpPr>
        <p:spPr>
          <a:xfrm>
            <a:off x="7440374"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51</a:t>
            </a:r>
            <a:endParaRPr lang="en-US" sz="6000" dirty="0">
              <a:solidFill>
                <a:srgbClr val="FFFF00"/>
              </a:solidFill>
            </a:endParaRPr>
          </a:p>
        </p:txBody>
      </p:sp>
      <p:sp>
        <p:nvSpPr>
          <p:cNvPr id="73" name="Oval 72"/>
          <p:cNvSpPr/>
          <p:nvPr/>
        </p:nvSpPr>
        <p:spPr>
          <a:xfrm>
            <a:off x="7431303" y="6676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52</a:t>
            </a:r>
            <a:endParaRPr lang="en-US" sz="6000" dirty="0">
              <a:solidFill>
                <a:srgbClr val="FFFF00"/>
              </a:solidFill>
            </a:endParaRPr>
          </a:p>
        </p:txBody>
      </p:sp>
      <p:sp>
        <p:nvSpPr>
          <p:cNvPr id="74" name="Oval 73"/>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53</a:t>
            </a:r>
            <a:endParaRPr lang="en-US" sz="6000" dirty="0">
              <a:solidFill>
                <a:srgbClr val="FFFF00"/>
              </a:solidFill>
            </a:endParaRPr>
          </a:p>
        </p:txBody>
      </p:sp>
      <p:sp>
        <p:nvSpPr>
          <p:cNvPr id="75" name="Oval 74"/>
          <p:cNvSpPr/>
          <p:nvPr/>
        </p:nvSpPr>
        <p:spPr>
          <a:xfrm>
            <a:off x="7429489"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54</a:t>
            </a:r>
            <a:endParaRPr lang="en-US" sz="6000" dirty="0">
              <a:solidFill>
                <a:srgbClr val="FFFF00"/>
              </a:solidFill>
            </a:endParaRPr>
          </a:p>
        </p:txBody>
      </p:sp>
      <p:sp>
        <p:nvSpPr>
          <p:cNvPr id="76" name="Oval 75"/>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55</a:t>
            </a:r>
            <a:endParaRPr lang="en-US" sz="6000" dirty="0">
              <a:solidFill>
                <a:srgbClr val="FFFF00"/>
              </a:solidFill>
            </a:endParaRPr>
          </a:p>
        </p:txBody>
      </p:sp>
      <p:sp>
        <p:nvSpPr>
          <p:cNvPr id="77" name="Oval 76"/>
          <p:cNvSpPr/>
          <p:nvPr/>
        </p:nvSpPr>
        <p:spPr>
          <a:xfrm>
            <a:off x="7433118" y="74019"/>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56</a:t>
            </a:r>
            <a:endParaRPr lang="en-US" sz="6000" dirty="0">
              <a:solidFill>
                <a:srgbClr val="FFFF00"/>
              </a:solidFill>
            </a:endParaRPr>
          </a:p>
        </p:txBody>
      </p:sp>
      <p:sp>
        <p:nvSpPr>
          <p:cNvPr id="78" name="Oval 77"/>
          <p:cNvSpPr/>
          <p:nvPr/>
        </p:nvSpPr>
        <p:spPr>
          <a:xfrm>
            <a:off x="7429490" y="6676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57</a:t>
            </a:r>
            <a:endParaRPr lang="en-US" sz="6000" dirty="0">
              <a:solidFill>
                <a:srgbClr val="FFFF00"/>
              </a:solidFill>
            </a:endParaRPr>
          </a:p>
        </p:txBody>
      </p:sp>
      <p:sp>
        <p:nvSpPr>
          <p:cNvPr id="79" name="Oval 78"/>
          <p:cNvSpPr/>
          <p:nvPr/>
        </p:nvSpPr>
        <p:spPr>
          <a:xfrm>
            <a:off x="7440374"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58</a:t>
            </a:r>
            <a:endParaRPr lang="en-US" sz="6000" dirty="0">
              <a:solidFill>
                <a:srgbClr val="FFFF00"/>
              </a:solidFill>
            </a:endParaRPr>
          </a:p>
        </p:txBody>
      </p:sp>
      <p:sp>
        <p:nvSpPr>
          <p:cNvPr id="80" name="Oval 79"/>
          <p:cNvSpPr/>
          <p:nvPr/>
        </p:nvSpPr>
        <p:spPr>
          <a:xfrm>
            <a:off x="7429489" y="6365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59</a:t>
            </a:r>
            <a:endParaRPr lang="en-US" sz="6000" dirty="0">
              <a:solidFill>
                <a:srgbClr val="FFFF00"/>
              </a:solidFill>
            </a:endParaRPr>
          </a:p>
        </p:txBody>
      </p:sp>
      <p:sp>
        <p:nvSpPr>
          <p:cNvPr id="81" name="Oval 80"/>
          <p:cNvSpPr/>
          <p:nvPr/>
        </p:nvSpPr>
        <p:spPr>
          <a:xfrm>
            <a:off x="7396832"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6</a:t>
            </a:r>
            <a:r>
              <a:rPr lang="en-US" sz="5400" dirty="0" smtClean="0">
                <a:solidFill>
                  <a:srgbClr val="FFFF00"/>
                </a:solidFill>
              </a:rPr>
              <a:t>0</a:t>
            </a:r>
            <a:endParaRPr lang="en-US" sz="5400" dirty="0">
              <a:solidFill>
                <a:srgbClr val="FFFF00"/>
              </a:solidFill>
            </a:endParaRPr>
          </a:p>
        </p:txBody>
      </p:sp>
      <p:sp>
        <p:nvSpPr>
          <p:cNvPr id="82" name="24-Point Star 81"/>
          <p:cNvSpPr/>
          <p:nvPr/>
        </p:nvSpPr>
        <p:spPr>
          <a:xfrm>
            <a:off x="7162800" y="-239706"/>
            <a:ext cx="2220674" cy="2191364"/>
          </a:xfrm>
          <a:prstGeom prst="star2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FFFF00"/>
                </a:solidFill>
              </a:rPr>
              <a:t>Hết</a:t>
            </a:r>
            <a:r>
              <a:rPr lang="en-US" sz="4400" dirty="0" smtClean="0">
                <a:solidFill>
                  <a:srgbClr val="FFFF00"/>
                </a:solidFill>
              </a:rPr>
              <a:t> </a:t>
            </a:r>
            <a:r>
              <a:rPr lang="en-US" sz="4400" dirty="0" err="1" smtClean="0">
                <a:solidFill>
                  <a:srgbClr val="FFFF00"/>
                </a:solidFill>
              </a:rPr>
              <a:t>giờ</a:t>
            </a:r>
            <a:endParaRPr lang="en-US" sz="4400" dirty="0">
              <a:solidFill>
                <a:srgbClr val="FFFF00"/>
              </a:solidFill>
            </a:endParaRPr>
          </a:p>
        </p:txBody>
      </p:sp>
      <p:pic>
        <p:nvPicPr>
          <p:cNvPr id="83" name="Picture 9" descr="Kết quả hình ảnh cho TRANH TĨNH VẬT CỦA HÓC S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9345" y="1752600"/>
            <a:ext cx="3414775" cy="2405894"/>
          </a:xfrm>
          <a:prstGeom prst="rect">
            <a:avLst/>
          </a:prstGeom>
          <a:noFill/>
          <a:extLst>
            <a:ext uri="{909E8E84-426E-40DD-AFC4-6F175D3DCCD1}">
              <a14:hiddenFill xmlns:a14="http://schemas.microsoft.com/office/drawing/2010/main">
                <a:solidFill>
                  <a:srgbClr val="FFFFFF"/>
                </a:solidFill>
              </a14:hiddenFill>
            </a:ext>
          </a:extLst>
        </p:spPr>
      </p:pic>
      <p:sp>
        <p:nvSpPr>
          <p:cNvPr id="84" name="Oval 83"/>
          <p:cNvSpPr/>
          <p:nvPr/>
        </p:nvSpPr>
        <p:spPr>
          <a:xfrm>
            <a:off x="2039090" y="3769731"/>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1</a:t>
            </a:r>
            <a:endParaRPr lang="en-US" sz="2800" b="1">
              <a:solidFill>
                <a:srgbClr val="FF0000"/>
              </a:solidFill>
            </a:endParaRPr>
          </a:p>
        </p:txBody>
      </p:sp>
      <p:sp>
        <p:nvSpPr>
          <p:cNvPr id="85" name="Rectangle 84"/>
          <p:cNvSpPr/>
          <p:nvPr/>
        </p:nvSpPr>
        <p:spPr>
          <a:xfrm>
            <a:off x="4240600" y="1752600"/>
            <a:ext cx="1107996" cy="369332"/>
          </a:xfrm>
          <a:prstGeom prst="rect">
            <a:avLst/>
          </a:prstGeom>
        </p:spPr>
        <p:txBody>
          <a:bodyPr wrap="none">
            <a:spAutoFit/>
          </a:bodyPr>
          <a:lstStyle/>
          <a:p>
            <a:r>
              <a:rPr lang="en-US" b="1" dirty="0" err="1">
                <a:solidFill>
                  <a:srgbClr val="FFFF00"/>
                </a:solidFill>
              </a:rPr>
              <a:t>M</a:t>
            </a:r>
            <a:r>
              <a:rPr lang="en-US" b="1" dirty="0" err="1" smtClean="0">
                <a:solidFill>
                  <a:srgbClr val="FFFF00"/>
                </a:solidFill>
              </a:rPr>
              <a:t>àu</a:t>
            </a:r>
            <a:r>
              <a:rPr lang="en-US" b="1" dirty="0" smtClean="0">
                <a:solidFill>
                  <a:srgbClr val="FFFF00"/>
                </a:solidFill>
              </a:rPr>
              <a:t> </a:t>
            </a:r>
            <a:r>
              <a:rPr lang="en-US" b="1" dirty="0" err="1" smtClean="0">
                <a:solidFill>
                  <a:srgbClr val="FFFF00"/>
                </a:solidFill>
              </a:rPr>
              <a:t>sáp</a:t>
            </a:r>
            <a:endParaRPr lang="en-US" b="1" dirty="0">
              <a:solidFill>
                <a:srgbClr val="FFFF00"/>
              </a:solidFill>
            </a:endParaRPr>
          </a:p>
        </p:txBody>
      </p:sp>
      <p:pic>
        <p:nvPicPr>
          <p:cNvPr id="86" name="Picture 7" descr="Kết quả hình ảnh cho TRANH TĨNH VẬT CỦA HÓC SI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151" y="1766992"/>
            <a:ext cx="3425349" cy="2395552"/>
          </a:xfrm>
          <a:prstGeom prst="rect">
            <a:avLst/>
          </a:prstGeom>
          <a:noFill/>
          <a:extLst>
            <a:ext uri="{909E8E84-426E-40DD-AFC4-6F175D3DCCD1}">
              <a14:hiddenFill xmlns:a14="http://schemas.microsoft.com/office/drawing/2010/main">
                <a:solidFill>
                  <a:srgbClr val="FFFFFF"/>
                </a:solidFill>
              </a14:hiddenFill>
            </a:ext>
          </a:extLst>
        </p:spPr>
      </p:pic>
      <p:sp>
        <p:nvSpPr>
          <p:cNvPr id="87" name="Oval 86"/>
          <p:cNvSpPr/>
          <p:nvPr/>
        </p:nvSpPr>
        <p:spPr>
          <a:xfrm>
            <a:off x="5505151" y="3769731"/>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2</a:t>
            </a:r>
          </a:p>
        </p:txBody>
      </p:sp>
      <p:sp>
        <p:nvSpPr>
          <p:cNvPr id="88" name="Rectangle 87"/>
          <p:cNvSpPr/>
          <p:nvPr/>
        </p:nvSpPr>
        <p:spPr>
          <a:xfrm>
            <a:off x="7708829" y="1716192"/>
            <a:ext cx="1309974" cy="369332"/>
          </a:xfrm>
          <a:prstGeom prst="rect">
            <a:avLst/>
          </a:prstGeom>
        </p:spPr>
        <p:txBody>
          <a:bodyPr wrap="none">
            <a:spAutoFit/>
          </a:bodyPr>
          <a:lstStyle/>
          <a:p>
            <a:r>
              <a:rPr lang="en-US" b="1" dirty="0" err="1" smtClean="0">
                <a:solidFill>
                  <a:srgbClr val="FFFF00"/>
                </a:solidFill>
              </a:rPr>
              <a:t>Màu</a:t>
            </a:r>
            <a:r>
              <a:rPr lang="en-US" b="1" dirty="0" smtClean="0">
                <a:solidFill>
                  <a:srgbClr val="FFFF00"/>
                </a:solidFill>
              </a:rPr>
              <a:t> </a:t>
            </a:r>
            <a:r>
              <a:rPr lang="en-US" b="1" dirty="0" err="1" smtClean="0">
                <a:solidFill>
                  <a:srgbClr val="FFFF00"/>
                </a:solidFill>
              </a:rPr>
              <a:t>nước</a:t>
            </a:r>
            <a:endParaRPr lang="en-US" b="1" dirty="0">
              <a:solidFill>
                <a:srgbClr val="FFFF00"/>
              </a:solidFill>
            </a:endParaRPr>
          </a:p>
        </p:txBody>
      </p:sp>
      <p:sp>
        <p:nvSpPr>
          <p:cNvPr id="4" name="Rectangle 3"/>
          <p:cNvSpPr/>
          <p:nvPr/>
        </p:nvSpPr>
        <p:spPr>
          <a:xfrm>
            <a:off x="4412135" y="4253016"/>
            <a:ext cx="979755" cy="369332"/>
          </a:xfrm>
          <a:prstGeom prst="rect">
            <a:avLst/>
          </a:prstGeom>
        </p:spPr>
        <p:txBody>
          <a:bodyPr wrap="none">
            <a:spAutoFit/>
          </a:bodyPr>
          <a:lstStyle/>
          <a:p>
            <a:r>
              <a:rPr lang="en-US" b="1" dirty="0" err="1" smtClean="0">
                <a:solidFill>
                  <a:srgbClr val="FFFF00"/>
                </a:solidFill>
              </a:rPr>
              <a:t>Màu</a:t>
            </a:r>
            <a:r>
              <a:rPr lang="en-US" b="1" dirty="0" smtClean="0">
                <a:solidFill>
                  <a:srgbClr val="FFFF00"/>
                </a:solidFill>
              </a:rPr>
              <a:t> </a:t>
            </a:r>
            <a:r>
              <a:rPr lang="en-US" b="1" dirty="0" err="1">
                <a:solidFill>
                  <a:srgbClr val="FFFF00"/>
                </a:solidFill>
              </a:rPr>
              <a:t>dạ</a:t>
            </a:r>
            <a:endParaRPr lang="en-US" b="1" dirty="0">
              <a:solidFill>
                <a:srgbClr val="FFFF00"/>
              </a:solidFill>
            </a:endParaRPr>
          </a:p>
        </p:txBody>
      </p:sp>
      <p:sp>
        <p:nvSpPr>
          <p:cNvPr id="7" name="Rectangle 6"/>
          <p:cNvSpPr/>
          <p:nvPr/>
        </p:nvSpPr>
        <p:spPr>
          <a:xfrm>
            <a:off x="7833874" y="4252685"/>
            <a:ext cx="1043876" cy="369332"/>
          </a:xfrm>
          <a:prstGeom prst="rect">
            <a:avLst/>
          </a:prstGeom>
        </p:spPr>
        <p:txBody>
          <a:bodyPr wrap="none">
            <a:spAutoFit/>
          </a:bodyPr>
          <a:lstStyle/>
          <a:p>
            <a:r>
              <a:rPr lang="en-US" b="1" dirty="0" err="1">
                <a:solidFill>
                  <a:srgbClr val="FFFF00"/>
                </a:solidFill>
              </a:rPr>
              <a:t>M</a:t>
            </a:r>
            <a:r>
              <a:rPr lang="en-US" b="1" dirty="0" err="1" smtClean="0">
                <a:solidFill>
                  <a:srgbClr val="FFFF00"/>
                </a:solidFill>
              </a:rPr>
              <a:t>àu</a:t>
            </a:r>
            <a:r>
              <a:rPr lang="en-US" b="1" dirty="0" smtClean="0">
                <a:solidFill>
                  <a:srgbClr val="FFFF00"/>
                </a:solidFill>
              </a:rPr>
              <a:t> </a:t>
            </a:r>
            <a:r>
              <a:rPr lang="en-US" b="1" dirty="0" err="1">
                <a:solidFill>
                  <a:srgbClr val="FFFF00"/>
                </a:solidFill>
              </a:rPr>
              <a:t>chì</a:t>
            </a:r>
            <a:endParaRPr lang="en-US" b="1" dirty="0">
              <a:solidFill>
                <a:srgbClr val="FFFF00"/>
              </a:solidFill>
            </a:endParaRPr>
          </a:p>
        </p:txBody>
      </p:sp>
    </p:spTree>
    <p:extLst>
      <p:ext uri="{BB962C8B-B14F-4D97-AF65-F5344CB8AC3E}">
        <p14:creationId xmlns:p14="http://schemas.microsoft.com/office/powerpoint/2010/main" val="36152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hammer.wav"/>
                                        </p:tgtEl>
                                      </p:cMediaNode>
                                    </p:audio>
                                  </p:sub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hammer.wav"/>
                                        </p:tgtEl>
                                      </p:cMediaNode>
                                    </p:audio>
                                  </p:sub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5000"/>
                            </p:stCondLst>
                            <p:childTnLst>
                              <p:par>
                                <p:cTn id="53" presetID="1" presetClass="entr"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childTnLst>
                          </p:cTn>
                        </p:par>
                        <p:par>
                          <p:cTn id="55" fill="hold">
                            <p:stCondLst>
                              <p:cond delay="16000"/>
                            </p:stCondLst>
                            <p:childTnLst>
                              <p:par>
                                <p:cTn id="56" presetID="1" presetClass="entr" presetSubtype="0" fill="hold" grpId="0" nodeType="afterEffect">
                                  <p:stCondLst>
                                    <p:cond delay="1000"/>
                                  </p:stCondLst>
                                  <p:childTnLst>
                                    <p:set>
                                      <p:cBhvr>
                                        <p:cTn id="5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hammer.wav"/>
                                        </p:tgtEl>
                                      </p:cMediaNode>
                                    </p:audio>
                                  </p:subTnLst>
                                </p:cTn>
                              </p:par>
                            </p:childTnLst>
                          </p:cTn>
                        </p:par>
                        <p:par>
                          <p:cTn id="58" fill="hold">
                            <p:stCondLst>
                              <p:cond delay="17000"/>
                            </p:stCondLst>
                            <p:childTnLst>
                              <p:par>
                                <p:cTn id="59" presetID="1" presetClass="entr" presetSubtype="0" fill="hold" grpId="0" nodeType="afterEffect">
                                  <p:stCondLst>
                                    <p:cond delay="1000"/>
                                  </p:stCondLst>
                                  <p:childTnLst>
                                    <p:set>
                                      <p:cBhvr>
                                        <p:cTn id="6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hammer.wav"/>
                                        </p:tgtEl>
                                      </p:cMediaNode>
                                    </p:audio>
                                  </p:subTnLst>
                                </p:cTn>
                              </p:par>
                            </p:childTnLst>
                          </p:cTn>
                        </p:par>
                        <p:par>
                          <p:cTn id="61" fill="hold">
                            <p:stCondLst>
                              <p:cond delay="18000"/>
                            </p:stCondLst>
                            <p:childTnLst>
                              <p:par>
                                <p:cTn id="62" presetID="1" presetClass="entr" presetSubtype="0" fill="hold" grpId="0" nodeType="afterEffect">
                                  <p:stCondLst>
                                    <p:cond delay="100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hammer.wav"/>
                                        </p:tgtEl>
                                      </p:cMediaNode>
                                    </p:audio>
                                  </p:subTnLst>
                                </p:cTn>
                              </p:par>
                            </p:childTnLst>
                          </p:cTn>
                        </p:par>
                        <p:par>
                          <p:cTn id="64" fill="hold">
                            <p:stCondLst>
                              <p:cond delay="19000"/>
                            </p:stCondLst>
                            <p:childTnLst>
                              <p:par>
                                <p:cTn id="65" presetID="1" presetClass="entr" presetSubtype="0" fill="hold" grpId="0" nodeType="afterEffect">
                                  <p:stCondLst>
                                    <p:cond delay="100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hammer.wav"/>
                                        </p:tgtEl>
                                      </p:cMediaNode>
                                    </p:audio>
                                  </p:subTnLst>
                                </p:cTn>
                              </p:par>
                            </p:childTnLst>
                          </p:cTn>
                        </p:par>
                        <p:par>
                          <p:cTn id="67" fill="hold">
                            <p:stCondLst>
                              <p:cond delay="20000"/>
                            </p:stCondLst>
                            <p:childTnLst>
                              <p:par>
                                <p:cTn id="68" presetID="1" presetClass="entr" presetSubtype="0" fill="hold" grpId="0"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hammer.wav"/>
                                        </p:tgtEl>
                                      </p:cMediaNode>
                                    </p:audio>
                                  </p:subTnLst>
                                </p:cTn>
                              </p:par>
                            </p:childTnLst>
                          </p:cTn>
                        </p:par>
                        <p:par>
                          <p:cTn id="70" fill="hold">
                            <p:stCondLst>
                              <p:cond delay="21000"/>
                            </p:stCondLst>
                            <p:childTnLst>
                              <p:par>
                                <p:cTn id="71" presetID="1" presetClass="entr" presetSubtype="0" fill="hold" grpId="0" nodeType="afterEffect">
                                  <p:stCondLst>
                                    <p:cond delay="100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hammer.wav"/>
                                        </p:tgtEl>
                                      </p:cMediaNode>
                                    </p:audio>
                                  </p:subTnLst>
                                </p:cTn>
                              </p:par>
                            </p:childTnLst>
                          </p:cTn>
                        </p:par>
                        <p:par>
                          <p:cTn id="73" fill="hold">
                            <p:stCondLst>
                              <p:cond delay="22000"/>
                            </p:stCondLst>
                            <p:childTnLst>
                              <p:par>
                                <p:cTn id="74" presetID="1" presetClass="entr" presetSubtype="0" fill="hold" grpId="0" nodeType="afterEffect">
                                  <p:stCondLst>
                                    <p:cond delay="100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par>
                          <p:cTn id="76" fill="hold">
                            <p:stCondLst>
                              <p:cond delay="23000"/>
                            </p:stCondLst>
                            <p:childTnLst>
                              <p:par>
                                <p:cTn id="77" presetID="1" presetClass="entr" presetSubtype="0" fill="hold" grpId="0" nodeType="afterEffect">
                                  <p:stCondLst>
                                    <p:cond delay="100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hammer.wav"/>
                                        </p:tgtEl>
                                      </p:cMediaNode>
                                    </p:audio>
                                  </p:subTnLst>
                                </p:cTn>
                              </p:par>
                            </p:childTnLst>
                          </p:cTn>
                        </p:par>
                        <p:par>
                          <p:cTn id="79" fill="hold">
                            <p:stCondLst>
                              <p:cond delay="24000"/>
                            </p:stCondLst>
                            <p:childTnLst>
                              <p:par>
                                <p:cTn id="80" presetID="1" presetClass="entr"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hammer.wav"/>
                                        </p:tgtEl>
                                      </p:cMediaNode>
                                    </p:audio>
                                  </p:subTnLst>
                                </p:cTn>
                              </p:par>
                            </p:childTnLst>
                          </p:cTn>
                        </p:par>
                        <p:par>
                          <p:cTn id="82" fill="hold">
                            <p:stCondLst>
                              <p:cond delay="25000"/>
                            </p:stCondLst>
                            <p:childTnLst>
                              <p:par>
                                <p:cTn id="83" presetID="1" presetClass="entr" presetSubtype="0" fill="hold" grpId="0" nodeType="afterEffect">
                                  <p:stCondLst>
                                    <p:cond delay="100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hammer.wav"/>
                                        </p:tgtEl>
                                      </p:cMediaNode>
                                    </p:audio>
                                  </p:subTnLst>
                                </p:cTn>
                              </p:par>
                            </p:childTnLst>
                          </p:cTn>
                        </p:par>
                        <p:par>
                          <p:cTn id="85" fill="hold">
                            <p:stCondLst>
                              <p:cond delay="26000"/>
                            </p:stCondLst>
                            <p:childTnLst>
                              <p:par>
                                <p:cTn id="86" presetID="1" presetClass="entr" presetSubtype="0" fill="hold" grpId="0" nodeType="afterEffect">
                                  <p:stCondLst>
                                    <p:cond delay="1000"/>
                                  </p:stCondLst>
                                  <p:childTnLst>
                                    <p:set>
                                      <p:cBhvr>
                                        <p:cTn id="8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hammer.wav"/>
                                        </p:tgtEl>
                                      </p:cMediaNode>
                                    </p:audio>
                                  </p:subTnLst>
                                </p:cTn>
                              </p:par>
                            </p:childTnLst>
                          </p:cTn>
                        </p:par>
                        <p:par>
                          <p:cTn id="88" fill="hold">
                            <p:stCondLst>
                              <p:cond delay="27000"/>
                            </p:stCondLst>
                            <p:childTnLst>
                              <p:par>
                                <p:cTn id="89" presetID="1" presetClass="entr" presetSubtype="0" fill="hold" grpId="0" nodeType="afterEffect">
                                  <p:stCondLst>
                                    <p:cond delay="100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1" fill="hold">
                            <p:stCondLst>
                              <p:cond delay="28000"/>
                            </p:stCondLst>
                            <p:childTnLst>
                              <p:par>
                                <p:cTn id="92" presetID="1" presetClass="entr" presetSubtype="0" fill="hold" grpId="0" nodeType="afterEffect">
                                  <p:stCondLst>
                                    <p:cond delay="100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hammer.wav"/>
                                        </p:tgtEl>
                                      </p:cMediaNode>
                                    </p:audio>
                                  </p:subTnLst>
                                </p:cTn>
                              </p:par>
                            </p:childTnLst>
                          </p:cTn>
                        </p:par>
                        <p:par>
                          <p:cTn id="94" fill="hold">
                            <p:stCondLst>
                              <p:cond delay="29000"/>
                            </p:stCondLst>
                            <p:childTnLst>
                              <p:par>
                                <p:cTn id="95" presetID="1" presetClass="entr" presetSubtype="0" fill="hold" grpId="0" nodeType="afterEffect">
                                  <p:stCondLst>
                                    <p:cond delay="1000"/>
                                  </p:stCondLst>
                                  <p:childTnLst>
                                    <p:set>
                                      <p:cBhvr>
                                        <p:cTn id="9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hammer.wav"/>
                                        </p:tgtEl>
                                      </p:cMediaNode>
                                    </p:audio>
                                  </p:subTnLst>
                                </p:cTn>
                              </p:par>
                            </p:childTnLst>
                          </p:cTn>
                        </p:par>
                        <p:par>
                          <p:cTn id="97" fill="hold">
                            <p:stCondLst>
                              <p:cond delay="30000"/>
                            </p:stCondLst>
                            <p:childTnLst>
                              <p:par>
                                <p:cTn id="98" presetID="1" presetClass="entr" presetSubtype="0" fill="hold" grpId="0" nodeType="afterEffect">
                                  <p:stCondLst>
                                    <p:cond delay="1000"/>
                                  </p:stCondLst>
                                  <p:childTnLst>
                                    <p:set>
                                      <p:cBhvr>
                                        <p:cTn id="9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hammer.wav"/>
                                        </p:tgtEl>
                                      </p:cMediaNode>
                                    </p:audio>
                                  </p:subTnLst>
                                </p:cTn>
                              </p:par>
                            </p:childTnLst>
                          </p:cTn>
                        </p:par>
                        <p:par>
                          <p:cTn id="100" fill="hold">
                            <p:stCondLst>
                              <p:cond delay="31000"/>
                            </p:stCondLst>
                            <p:childTnLst>
                              <p:par>
                                <p:cTn id="101" presetID="1" presetClass="entr" presetSubtype="0" fill="hold" grpId="0" nodeType="afterEffect">
                                  <p:stCondLst>
                                    <p:cond delay="1000"/>
                                  </p:stCondLst>
                                  <p:childTnLst>
                                    <p:set>
                                      <p:cBhvr>
                                        <p:cTn id="10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3" fill="hold">
                            <p:stCondLst>
                              <p:cond delay="32000"/>
                            </p:stCondLst>
                            <p:childTnLst>
                              <p:par>
                                <p:cTn id="104" presetID="1" presetClass="entr" presetSubtype="0" fill="hold" grpId="0" nodeType="afterEffect">
                                  <p:stCondLst>
                                    <p:cond delay="1000"/>
                                  </p:stCondLst>
                                  <p:childTnLst>
                                    <p:set>
                                      <p:cBhvr>
                                        <p:cTn id="10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hammer.wav"/>
                                        </p:tgtEl>
                                      </p:cMediaNode>
                                    </p:audio>
                                  </p:subTnLst>
                                </p:cTn>
                              </p:par>
                            </p:childTnLst>
                          </p:cTn>
                        </p:par>
                        <p:par>
                          <p:cTn id="106" fill="hold">
                            <p:stCondLst>
                              <p:cond delay="33000"/>
                            </p:stCondLst>
                            <p:childTnLst>
                              <p:par>
                                <p:cTn id="107" presetID="1" presetClass="entr" presetSubtype="0" fill="hold" grpId="0" nodeType="afterEffect">
                                  <p:stCondLst>
                                    <p:cond delay="1000"/>
                                  </p:stCondLst>
                                  <p:childTnLst>
                                    <p:set>
                                      <p:cBhvr>
                                        <p:cTn id="10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hammer.wav"/>
                                        </p:tgtEl>
                                      </p:cMediaNode>
                                    </p:audio>
                                  </p:subTnLst>
                                </p:cTn>
                              </p:par>
                            </p:childTnLst>
                          </p:cTn>
                        </p:par>
                        <p:par>
                          <p:cTn id="109" fill="hold">
                            <p:stCondLst>
                              <p:cond delay="34000"/>
                            </p:stCondLst>
                            <p:childTnLst>
                              <p:par>
                                <p:cTn id="110" presetID="1" presetClass="entr" presetSubtype="0" fill="hold" grpId="0" nodeType="afterEffect">
                                  <p:stCondLst>
                                    <p:cond delay="1000"/>
                                  </p:stCondLst>
                                  <p:childTnLst>
                                    <p:set>
                                      <p:cBhvr>
                                        <p:cTn id="11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hammer.wav"/>
                                        </p:tgtEl>
                                      </p:cMediaNode>
                                    </p:audio>
                                  </p:subTnLst>
                                </p:cTn>
                              </p:par>
                            </p:childTnLst>
                          </p:cTn>
                        </p:par>
                        <p:par>
                          <p:cTn id="112" fill="hold">
                            <p:stCondLst>
                              <p:cond delay="35000"/>
                            </p:stCondLst>
                            <p:childTnLst>
                              <p:par>
                                <p:cTn id="113" presetID="1" presetClass="entr" presetSubtype="0" fill="hold" grpId="0" nodeType="afterEffect">
                                  <p:stCondLst>
                                    <p:cond delay="1000"/>
                                  </p:stCondLst>
                                  <p:childTnLst>
                                    <p:set>
                                      <p:cBhvr>
                                        <p:cTn id="1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5" fill="hold">
                            <p:stCondLst>
                              <p:cond delay="36000"/>
                            </p:stCondLst>
                            <p:childTnLst>
                              <p:par>
                                <p:cTn id="116" presetID="1" presetClass="entr" presetSubtype="0" fill="hold" grpId="0" nodeType="afterEffect">
                                  <p:stCondLst>
                                    <p:cond delay="1000"/>
                                  </p:stCondLst>
                                  <p:childTnLst>
                                    <p:set>
                                      <p:cBhvr>
                                        <p:cTn id="11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hammer.wav"/>
                                        </p:tgtEl>
                                      </p:cMediaNode>
                                    </p:audio>
                                  </p:subTnLst>
                                </p:cTn>
                              </p:par>
                            </p:childTnLst>
                          </p:cTn>
                        </p:par>
                        <p:par>
                          <p:cTn id="118" fill="hold">
                            <p:stCondLst>
                              <p:cond delay="37000"/>
                            </p:stCondLst>
                            <p:childTnLst>
                              <p:par>
                                <p:cTn id="119" presetID="1" presetClass="entr" presetSubtype="0" fill="hold" grpId="0" nodeType="afterEffect">
                                  <p:stCondLst>
                                    <p:cond delay="1000"/>
                                  </p:stCondLst>
                                  <p:childTnLst>
                                    <p:set>
                                      <p:cBhvr>
                                        <p:cTn id="12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hammer.wav"/>
                                        </p:tgtEl>
                                      </p:cMediaNode>
                                    </p:audio>
                                  </p:subTnLst>
                                </p:cTn>
                              </p:par>
                            </p:childTnLst>
                          </p:cTn>
                        </p:par>
                        <p:par>
                          <p:cTn id="121" fill="hold">
                            <p:stCondLst>
                              <p:cond delay="38000"/>
                            </p:stCondLst>
                            <p:childTnLst>
                              <p:par>
                                <p:cTn id="122" presetID="1" presetClass="entr" presetSubtype="0" fill="hold" grpId="0" nodeType="afterEffect">
                                  <p:stCondLst>
                                    <p:cond delay="1000"/>
                                  </p:stCondLst>
                                  <p:childTnLst>
                                    <p:set>
                                      <p:cBhvr>
                                        <p:cTn id="12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hammer.wav"/>
                                        </p:tgtEl>
                                      </p:cMediaNode>
                                    </p:audio>
                                  </p:subTnLst>
                                </p:cTn>
                              </p:par>
                            </p:childTnLst>
                          </p:cTn>
                        </p:par>
                        <p:par>
                          <p:cTn id="124" fill="hold">
                            <p:stCondLst>
                              <p:cond delay="39000"/>
                            </p:stCondLst>
                            <p:childTnLst>
                              <p:par>
                                <p:cTn id="125" presetID="1" presetClass="entr" presetSubtype="0" fill="hold" grpId="0" nodeType="afterEffect">
                                  <p:stCondLst>
                                    <p:cond delay="1000"/>
                                  </p:stCondLst>
                                  <p:childTnLst>
                                    <p:set>
                                      <p:cBhvr>
                                        <p:cTn id="1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hammer.wav"/>
                                        </p:tgtEl>
                                      </p:cMediaNode>
                                    </p:audio>
                                  </p:subTnLst>
                                </p:cTn>
                              </p:par>
                            </p:childTnLst>
                          </p:cTn>
                        </p:par>
                        <p:par>
                          <p:cTn id="127" fill="hold">
                            <p:stCondLst>
                              <p:cond delay="40000"/>
                            </p:stCondLst>
                            <p:childTnLst>
                              <p:par>
                                <p:cTn id="128" presetID="1" presetClass="entr" presetSubtype="0" fill="hold" grpId="0" nodeType="afterEffect">
                                  <p:stCondLst>
                                    <p:cond delay="1000"/>
                                  </p:stCondLst>
                                  <p:childTnLst>
                                    <p:set>
                                      <p:cBhvr>
                                        <p:cTn id="12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hammer.wav"/>
                                        </p:tgtEl>
                                      </p:cMediaNode>
                                    </p:audio>
                                  </p:subTnLst>
                                </p:cTn>
                              </p:par>
                            </p:childTnLst>
                          </p:cTn>
                        </p:par>
                        <p:par>
                          <p:cTn id="130" fill="hold">
                            <p:stCondLst>
                              <p:cond delay="41000"/>
                            </p:stCondLst>
                            <p:childTnLst>
                              <p:par>
                                <p:cTn id="131" presetID="1" presetClass="entr" presetSubtype="0" fill="hold" grpId="0" nodeType="afterEffect">
                                  <p:stCondLst>
                                    <p:cond delay="1000"/>
                                  </p:stCondLst>
                                  <p:childTnLst>
                                    <p:set>
                                      <p:cBhvr>
                                        <p:cTn id="13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hammer.wav"/>
                                        </p:tgtEl>
                                      </p:cMediaNode>
                                    </p:audio>
                                  </p:subTnLst>
                                </p:cTn>
                              </p:par>
                            </p:childTnLst>
                          </p:cTn>
                        </p:par>
                        <p:par>
                          <p:cTn id="133" fill="hold">
                            <p:stCondLst>
                              <p:cond delay="42000"/>
                            </p:stCondLst>
                            <p:childTnLst>
                              <p:par>
                                <p:cTn id="134" presetID="1" presetClass="entr" presetSubtype="0" fill="hold" grpId="0" nodeType="afterEffect">
                                  <p:stCondLst>
                                    <p:cond delay="1000"/>
                                  </p:stCondLst>
                                  <p:childTnLst>
                                    <p:set>
                                      <p:cBhvr>
                                        <p:cTn id="13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hammer.wav"/>
                                        </p:tgtEl>
                                      </p:cMediaNode>
                                    </p:audio>
                                  </p:subTnLst>
                                </p:cTn>
                              </p:par>
                            </p:childTnLst>
                          </p:cTn>
                        </p:par>
                        <p:par>
                          <p:cTn id="136" fill="hold">
                            <p:stCondLst>
                              <p:cond delay="43000"/>
                            </p:stCondLst>
                            <p:childTnLst>
                              <p:par>
                                <p:cTn id="137" presetID="1" presetClass="entr" presetSubtype="0" fill="hold" grpId="0" nodeType="afterEffect">
                                  <p:stCondLst>
                                    <p:cond delay="1000"/>
                                  </p:stCondLst>
                                  <p:childTnLst>
                                    <p:set>
                                      <p:cBhvr>
                                        <p:cTn id="13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hammer.wav"/>
                                        </p:tgtEl>
                                      </p:cMediaNode>
                                    </p:audio>
                                  </p:subTnLst>
                                </p:cTn>
                              </p:par>
                            </p:childTnLst>
                          </p:cTn>
                        </p:par>
                        <p:par>
                          <p:cTn id="139" fill="hold">
                            <p:stCondLst>
                              <p:cond delay="44000"/>
                            </p:stCondLst>
                            <p:childTnLst>
                              <p:par>
                                <p:cTn id="140" presetID="1" presetClass="entr" presetSubtype="0" fill="hold" grpId="0" nodeType="afterEffect">
                                  <p:stCondLst>
                                    <p:cond delay="1000"/>
                                  </p:stCondLst>
                                  <p:childTnLst>
                                    <p:set>
                                      <p:cBhvr>
                                        <p:cTn id="14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hammer.wav"/>
                                        </p:tgtEl>
                                      </p:cMediaNode>
                                    </p:audio>
                                  </p:subTnLst>
                                </p:cTn>
                              </p:par>
                            </p:childTnLst>
                          </p:cTn>
                        </p:par>
                        <p:par>
                          <p:cTn id="142" fill="hold">
                            <p:stCondLst>
                              <p:cond delay="45000"/>
                            </p:stCondLst>
                            <p:childTnLst>
                              <p:par>
                                <p:cTn id="143" presetID="1" presetClass="entr" presetSubtype="0" fill="hold" grpId="0" nodeType="afterEffect">
                                  <p:stCondLst>
                                    <p:cond delay="1000"/>
                                  </p:stCondLst>
                                  <p:childTnLst>
                                    <p:set>
                                      <p:cBhvr>
                                        <p:cTn id="14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hammer.wav"/>
                                        </p:tgtEl>
                                      </p:cMediaNode>
                                    </p:audio>
                                  </p:subTnLst>
                                </p:cTn>
                              </p:par>
                            </p:childTnLst>
                          </p:cTn>
                        </p:par>
                        <p:par>
                          <p:cTn id="145" fill="hold">
                            <p:stCondLst>
                              <p:cond delay="46000"/>
                            </p:stCondLst>
                            <p:childTnLst>
                              <p:par>
                                <p:cTn id="146" presetID="1" presetClass="entr" presetSubtype="0" fill="hold" grpId="0" nodeType="afterEffect">
                                  <p:stCondLst>
                                    <p:cond delay="1000"/>
                                  </p:stCondLst>
                                  <p:childTnLst>
                                    <p:set>
                                      <p:cBhvr>
                                        <p:cTn id="14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hammer.wav"/>
                                        </p:tgtEl>
                                      </p:cMediaNode>
                                    </p:audio>
                                  </p:subTnLst>
                                </p:cTn>
                              </p:par>
                            </p:childTnLst>
                          </p:cTn>
                        </p:par>
                        <p:par>
                          <p:cTn id="148" fill="hold">
                            <p:stCondLst>
                              <p:cond delay="47000"/>
                            </p:stCondLst>
                            <p:childTnLst>
                              <p:par>
                                <p:cTn id="149" presetID="1" presetClass="entr" presetSubtype="0" fill="hold" grpId="0" nodeType="afterEffect">
                                  <p:stCondLst>
                                    <p:cond delay="1000"/>
                                  </p:stCondLst>
                                  <p:childTnLst>
                                    <p:set>
                                      <p:cBhvr>
                                        <p:cTn id="15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hammer.wav"/>
                                        </p:tgtEl>
                                      </p:cMediaNode>
                                    </p:audio>
                                  </p:subTnLst>
                                </p:cTn>
                              </p:par>
                            </p:childTnLst>
                          </p:cTn>
                        </p:par>
                        <p:par>
                          <p:cTn id="151" fill="hold">
                            <p:stCondLst>
                              <p:cond delay="48000"/>
                            </p:stCondLst>
                            <p:childTnLst>
                              <p:par>
                                <p:cTn id="152" presetID="1" presetClass="entr" presetSubtype="0" fill="hold" grpId="0" nodeType="afterEffect">
                                  <p:stCondLst>
                                    <p:cond delay="1000"/>
                                  </p:stCondLst>
                                  <p:childTnLst>
                                    <p:set>
                                      <p:cBhvr>
                                        <p:cTn id="153"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hammer.wav"/>
                                        </p:tgtEl>
                                      </p:cMediaNode>
                                    </p:audio>
                                  </p:subTnLst>
                                </p:cTn>
                              </p:par>
                            </p:childTnLst>
                          </p:cTn>
                        </p:par>
                        <p:par>
                          <p:cTn id="154" fill="hold">
                            <p:stCondLst>
                              <p:cond delay="49000"/>
                            </p:stCondLst>
                            <p:childTnLst>
                              <p:par>
                                <p:cTn id="155" presetID="1" presetClass="entr" presetSubtype="0" fill="hold" grpId="0" nodeType="afterEffect">
                                  <p:stCondLst>
                                    <p:cond delay="1000"/>
                                  </p:stCondLst>
                                  <p:childTnLst>
                                    <p:set>
                                      <p:cBhvr>
                                        <p:cTn id="15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hammer.wav"/>
                                        </p:tgtEl>
                                      </p:cMediaNode>
                                    </p:audio>
                                  </p:subTnLst>
                                </p:cTn>
                              </p:par>
                            </p:childTnLst>
                          </p:cTn>
                        </p:par>
                        <p:par>
                          <p:cTn id="157" fill="hold">
                            <p:stCondLst>
                              <p:cond delay="50000"/>
                            </p:stCondLst>
                            <p:childTnLst>
                              <p:par>
                                <p:cTn id="158" presetID="1" presetClass="entr" presetSubtype="0" fill="hold" grpId="0" nodeType="afterEffect">
                                  <p:stCondLst>
                                    <p:cond delay="1000"/>
                                  </p:stCondLst>
                                  <p:childTnLst>
                                    <p:set>
                                      <p:cBhvr>
                                        <p:cTn id="159"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hammer.wav"/>
                                        </p:tgtEl>
                                      </p:cMediaNode>
                                    </p:audio>
                                  </p:subTnLst>
                                </p:cTn>
                              </p:par>
                            </p:childTnLst>
                          </p:cTn>
                        </p:par>
                        <p:par>
                          <p:cTn id="160" fill="hold">
                            <p:stCondLst>
                              <p:cond delay="51000"/>
                            </p:stCondLst>
                            <p:childTnLst>
                              <p:par>
                                <p:cTn id="161" presetID="1" presetClass="entr" presetSubtype="0" fill="hold" grpId="0" nodeType="afterEffect">
                                  <p:stCondLst>
                                    <p:cond delay="1000"/>
                                  </p:stCondLst>
                                  <p:childTnLst>
                                    <p:set>
                                      <p:cBhvr>
                                        <p:cTn id="1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hammer.wav"/>
                                        </p:tgtEl>
                                      </p:cMediaNode>
                                    </p:audio>
                                  </p:subTnLst>
                                </p:cTn>
                              </p:par>
                            </p:childTnLst>
                          </p:cTn>
                        </p:par>
                        <p:par>
                          <p:cTn id="163" fill="hold">
                            <p:stCondLst>
                              <p:cond delay="52000"/>
                            </p:stCondLst>
                            <p:childTnLst>
                              <p:par>
                                <p:cTn id="164" presetID="1" presetClass="entr" presetSubtype="0" fill="hold" grpId="0" nodeType="afterEffect">
                                  <p:stCondLst>
                                    <p:cond delay="1000"/>
                                  </p:stCondLst>
                                  <p:childTnLst>
                                    <p:set>
                                      <p:cBhvr>
                                        <p:cTn id="16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hammer.wav"/>
                                        </p:tgtEl>
                                      </p:cMediaNode>
                                    </p:audio>
                                  </p:subTnLst>
                                </p:cTn>
                              </p:par>
                            </p:childTnLst>
                          </p:cTn>
                        </p:par>
                        <p:par>
                          <p:cTn id="166" fill="hold">
                            <p:stCondLst>
                              <p:cond delay="53000"/>
                            </p:stCondLst>
                            <p:childTnLst>
                              <p:par>
                                <p:cTn id="167" presetID="1" presetClass="entr" presetSubtype="0" fill="hold" grpId="0" nodeType="afterEffect">
                                  <p:stCondLst>
                                    <p:cond delay="1000"/>
                                  </p:stCondLst>
                                  <p:childTnLst>
                                    <p:set>
                                      <p:cBhvr>
                                        <p:cTn id="16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hammer.wav"/>
                                        </p:tgtEl>
                                      </p:cMediaNode>
                                    </p:audio>
                                  </p:subTnLst>
                                </p:cTn>
                              </p:par>
                            </p:childTnLst>
                          </p:cTn>
                        </p:par>
                        <p:par>
                          <p:cTn id="169" fill="hold">
                            <p:stCondLst>
                              <p:cond delay="54000"/>
                            </p:stCondLst>
                            <p:childTnLst>
                              <p:par>
                                <p:cTn id="170" presetID="1" presetClass="entr" presetSubtype="0" fill="hold" grpId="0" nodeType="afterEffect">
                                  <p:stCondLst>
                                    <p:cond delay="1000"/>
                                  </p:stCondLst>
                                  <p:childTnLst>
                                    <p:set>
                                      <p:cBhvr>
                                        <p:cTn id="171"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hammer.wav"/>
                                        </p:tgtEl>
                                      </p:cMediaNode>
                                    </p:audio>
                                  </p:subTnLst>
                                </p:cTn>
                              </p:par>
                            </p:childTnLst>
                          </p:cTn>
                        </p:par>
                        <p:par>
                          <p:cTn id="172" fill="hold">
                            <p:stCondLst>
                              <p:cond delay="55000"/>
                            </p:stCondLst>
                            <p:childTnLst>
                              <p:par>
                                <p:cTn id="173" presetID="1" presetClass="entr" presetSubtype="0" fill="hold" grpId="0" nodeType="afterEffect">
                                  <p:stCondLst>
                                    <p:cond delay="1000"/>
                                  </p:stCondLst>
                                  <p:childTnLst>
                                    <p:set>
                                      <p:cBhvr>
                                        <p:cTn id="17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hammer.wav"/>
                                        </p:tgtEl>
                                      </p:cMediaNode>
                                    </p:audio>
                                  </p:subTnLst>
                                </p:cTn>
                              </p:par>
                            </p:childTnLst>
                          </p:cTn>
                        </p:par>
                        <p:par>
                          <p:cTn id="175" fill="hold">
                            <p:stCondLst>
                              <p:cond delay="56000"/>
                            </p:stCondLst>
                            <p:childTnLst>
                              <p:par>
                                <p:cTn id="176" presetID="1" presetClass="entr" presetSubtype="0" fill="hold" grpId="0" nodeType="afterEffect">
                                  <p:stCondLst>
                                    <p:cond delay="1000"/>
                                  </p:stCondLst>
                                  <p:childTnLst>
                                    <p:set>
                                      <p:cBhvr>
                                        <p:cTn id="177"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hammer.wav"/>
                                        </p:tgtEl>
                                      </p:cMediaNode>
                                    </p:audio>
                                  </p:subTnLst>
                                </p:cTn>
                              </p:par>
                            </p:childTnLst>
                          </p:cTn>
                        </p:par>
                        <p:par>
                          <p:cTn id="178" fill="hold">
                            <p:stCondLst>
                              <p:cond delay="57000"/>
                            </p:stCondLst>
                            <p:childTnLst>
                              <p:par>
                                <p:cTn id="179" presetID="1" presetClass="entr" presetSubtype="0" fill="hold" grpId="0" nodeType="afterEffect">
                                  <p:stCondLst>
                                    <p:cond delay="1000"/>
                                  </p:stCondLst>
                                  <p:childTnLst>
                                    <p:set>
                                      <p:cBhvr>
                                        <p:cTn id="180"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hammer.wav"/>
                                        </p:tgtEl>
                                      </p:cMediaNode>
                                    </p:audio>
                                  </p:subTnLst>
                                </p:cTn>
                              </p:par>
                            </p:childTnLst>
                          </p:cTn>
                        </p:par>
                        <p:par>
                          <p:cTn id="181" fill="hold">
                            <p:stCondLst>
                              <p:cond delay="58000"/>
                            </p:stCondLst>
                            <p:childTnLst>
                              <p:par>
                                <p:cTn id="182" presetID="1" presetClass="entr" presetSubtype="0" fill="hold" grpId="0" nodeType="afterEffect">
                                  <p:stCondLst>
                                    <p:cond delay="1000"/>
                                  </p:stCondLst>
                                  <p:childTnLst>
                                    <p:set>
                                      <p:cBhvr>
                                        <p:cTn id="183"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hammer.wav"/>
                                        </p:tgtEl>
                                      </p:cMediaNode>
                                    </p:audio>
                                  </p:subTnLst>
                                </p:cTn>
                              </p:par>
                            </p:childTnLst>
                          </p:cTn>
                        </p:par>
                        <p:par>
                          <p:cTn id="184" fill="hold">
                            <p:stCondLst>
                              <p:cond delay="59000"/>
                            </p:stCondLst>
                            <p:childTnLst>
                              <p:par>
                                <p:cTn id="185" presetID="1" presetClass="entr" presetSubtype="0" fill="hold" grpId="0" nodeType="afterEffect">
                                  <p:stCondLst>
                                    <p:cond delay="1000"/>
                                  </p:stCondLst>
                                  <p:childTnLst>
                                    <p:set>
                                      <p:cBhvr>
                                        <p:cTn id="186"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hammer.wav"/>
                                        </p:tgtEl>
                                      </p:cMediaNode>
                                    </p:audio>
                                  </p:subTnLst>
                                </p:cTn>
                              </p:par>
                            </p:childTnLst>
                          </p:cTn>
                        </p:par>
                        <p:par>
                          <p:cTn id="187" fill="hold">
                            <p:stCondLst>
                              <p:cond delay="60000"/>
                            </p:stCondLst>
                            <p:childTnLst>
                              <p:par>
                                <p:cTn id="188" presetID="1" presetClass="entr" presetSubtype="0" fill="hold" grpId="0" nodeType="afterEffect">
                                  <p:stCondLst>
                                    <p:cond delay="0"/>
                                  </p:stCondLst>
                                  <p:childTnLst>
                                    <p:set>
                                      <p:cBhvr>
                                        <p:cTn id="189"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Reng reng.wav"/>
                                        </p:tgtEl>
                                      </p:cMediaNode>
                                    </p:audio>
                                  </p:sub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grpId="0" nodeType="clickEffect">
                                  <p:stCondLst>
                                    <p:cond delay="0"/>
                                  </p:stCondLst>
                                  <p:childTnLst>
                                    <p:set>
                                      <p:cBhvr>
                                        <p:cTn id="193" dur="1" fill="hold">
                                          <p:stCondLst>
                                            <p:cond delay="0"/>
                                          </p:stCondLst>
                                        </p:cTn>
                                        <p:tgtEl>
                                          <p:spTgt spid="85"/>
                                        </p:tgtEl>
                                        <p:attrNameLst>
                                          <p:attrName>style.visibility</p:attrName>
                                        </p:attrNameLst>
                                      </p:cBhvr>
                                      <p:to>
                                        <p:strVal val="visible"/>
                                      </p:to>
                                    </p:set>
                                    <p:animEffect transition="in" filter="fade">
                                      <p:cBhvr>
                                        <p:cTn id="194" dur="1000"/>
                                        <p:tgtEl>
                                          <p:spTgt spid="85"/>
                                        </p:tgtEl>
                                      </p:cBhvr>
                                    </p:animEffect>
                                    <p:anim calcmode="lin" valueType="num">
                                      <p:cBhvr>
                                        <p:cTn id="195" dur="1000" fill="hold"/>
                                        <p:tgtEl>
                                          <p:spTgt spid="85"/>
                                        </p:tgtEl>
                                        <p:attrNameLst>
                                          <p:attrName>ppt_x</p:attrName>
                                        </p:attrNameLst>
                                      </p:cBhvr>
                                      <p:tavLst>
                                        <p:tav tm="0">
                                          <p:val>
                                            <p:strVal val="#ppt_x"/>
                                          </p:val>
                                        </p:tav>
                                        <p:tav tm="100000">
                                          <p:val>
                                            <p:strVal val="#ppt_x"/>
                                          </p:val>
                                        </p:tav>
                                      </p:tavLst>
                                    </p:anim>
                                    <p:anim calcmode="lin" valueType="num">
                                      <p:cBhvr>
                                        <p:cTn id="196" dur="1000" fill="hold"/>
                                        <p:tgtEl>
                                          <p:spTgt spid="85"/>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88"/>
                                        </p:tgtEl>
                                        <p:attrNameLst>
                                          <p:attrName>style.visibility</p:attrName>
                                        </p:attrNameLst>
                                      </p:cBhvr>
                                      <p:to>
                                        <p:strVal val="visible"/>
                                      </p:to>
                                    </p:set>
                                    <p:animEffect transition="in" filter="fade">
                                      <p:cBhvr>
                                        <p:cTn id="199" dur="1000"/>
                                        <p:tgtEl>
                                          <p:spTgt spid="88"/>
                                        </p:tgtEl>
                                      </p:cBhvr>
                                    </p:animEffect>
                                    <p:anim calcmode="lin" valueType="num">
                                      <p:cBhvr>
                                        <p:cTn id="200" dur="1000" fill="hold"/>
                                        <p:tgtEl>
                                          <p:spTgt spid="88"/>
                                        </p:tgtEl>
                                        <p:attrNameLst>
                                          <p:attrName>ppt_x</p:attrName>
                                        </p:attrNameLst>
                                      </p:cBhvr>
                                      <p:tavLst>
                                        <p:tav tm="0">
                                          <p:val>
                                            <p:strVal val="#ppt_x"/>
                                          </p:val>
                                        </p:tav>
                                        <p:tav tm="100000">
                                          <p:val>
                                            <p:strVal val="#ppt_x"/>
                                          </p:val>
                                        </p:tav>
                                      </p:tavLst>
                                    </p:anim>
                                    <p:anim calcmode="lin" valueType="num">
                                      <p:cBhvr>
                                        <p:cTn id="201" dur="1000" fill="hold"/>
                                        <p:tgtEl>
                                          <p:spTgt spid="88"/>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4"/>
                                        </p:tgtEl>
                                        <p:attrNameLst>
                                          <p:attrName>style.visibility</p:attrName>
                                        </p:attrNameLst>
                                      </p:cBhvr>
                                      <p:to>
                                        <p:strVal val="visible"/>
                                      </p:to>
                                    </p:set>
                                    <p:animEffect transition="in" filter="fade">
                                      <p:cBhvr>
                                        <p:cTn id="204" dur="1000"/>
                                        <p:tgtEl>
                                          <p:spTgt spid="4"/>
                                        </p:tgtEl>
                                      </p:cBhvr>
                                    </p:animEffect>
                                    <p:anim calcmode="lin" valueType="num">
                                      <p:cBhvr>
                                        <p:cTn id="205" dur="1000" fill="hold"/>
                                        <p:tgtEl>
                                          <p:spTgt spid="4"/>
                                        </p:tgtEl>
                                        <p:attrNameLst>
                                          <p:attrName>ppt_x</p:attrName>
                                        </p:attrNameLst>
                                      </p:cBhvr>
                                      <p:tavLst>
                                        <p:tav tm="0">
                                          <p:val>
                                            <p:strVal val="#ppt_x"/>
                                          </p:val>
                                        </p:tav>
                                        <p:tav tm="100000">
                                          <p:val>
                                            <p:strVal val="#ppt_x"/>
                                          </p:val>
                                        </p:tav>
                                      </p:tavLst>
                                    </p:anim>
                                    <p:anim calcmode="lin" valueType="num">
                                      <p:cBhvr>
                                        <p:cTn id="206" dur="1000" fill="hold"/>
                                        <p:tgtEl>
                                          <p:spTgt spid="4"/>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7"/>
                                        </p:tgtEl>
                                        <p:attrNameLst>
                                          <p:attrName>style.visibility</p:attrName>
                                        </p:attrNameLst>
                                      </p:cBhvr>
                                      <p:to>
                                        <p:strVal val="visible"/>
                                      </p:to>
                                    </p:set>
                                    <p:animEffect transition="in" filter="fade">
                                      <p:cBhvr>
                                        <p:cTn id="209" dur="1000"/>
                                        <p:tgtEl>
                                          <p:spTgt spid="7"/>
                                        </p:tgtEl>
                                      </p:cBhvr>
                                    </p:animEffect>
                                    <p:anim calcmode="lin" valueType="num">
                                      <p:cBhvr>
                                        <p:cTn id="210" dur="1000" fill="hold"/>
                                        <p:tgtEl>
                                          <p:spTgt spid="7"/>
                                        </p:tgtEl>
                                        <p:attrNameLst>
                                          <p:attrName>ppt_x</p:attrName>
                                        </p:attrNameLst>
                                      </p:cBhvr>
                                      <p:tavLst>
                                        <p:tav tm="0">
                                          <p:val>
                                            <p:strVal val="#ppt_x"/>
                                          </p:val>
                                        </p:tav>
                                        <p:tav tm="100000">
                                          <p:val>
                                            <p:strVal val="#ppt_x"/>
                                          </p:val>
                                        </p:tav>
                                      </p:tavLst>
                                    </p:anim>
                                    <p:anim calcmode="lin" valueType="num">
                                      <p:cBhvr>
                                        <p:cTn id="2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5" grpId="0"/>
      <p:bldP spid="88"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71099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883229" y="533400"/>
            <a:ext cx="3145971"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KẾT LUẬN</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8</a:t>
            </a:fld>
            <a:endParaRPr lang="en-US"/>
          </a:p>
        </p:txBody>
      </p:sp>
      <p:sp>
        <p:nvSpPr>
          <p:cNvPr id="9" name="TextBox 8"/>
          <p:cNvSpPr txBox="1"/>
          <p:nvPr/>
        </p:nvSpPr>
        <p:spPr>
          <a:xfrm>
            <a:off x="255814" y="3890665"/>
            <a:ext cx="6400800" cy="769441"/>
          </a:xfrm>
          <a:prstGeom prst="rect">
            <a:avLst/>
          </a:prstGeom>
          <a:noFill/>
        </p:spPr>
        <p:txBody>
          <a:bodyPr wrap="square" rtlCol="0">
            <a:spAutoFit/>
          </a:bodyPr>
          <a:lstStyle/>
          <a:p>
            <a:r>
              <a:rPr lang="en-US" sz="2200" i="1" dirty="0" smtClean="0">
                <a:solidFill>
                  <a:srgbClr val="FF0000"/>
                </a:solidFill>
              </a:rPr>
              <a:t>- </a:t>
            </a:r>
            <a:r>
              <a:rPr lang="en-US" sz="2200" i="1" dirty="0" err="1" smtClean="0">
                <a:solidFill>
                  <a:srgbClr val="FF0000"/>
                </a:solidFill>
              </a:rPr>
              <a:t>Màu</a:t>
            </a:r>
            <a:r>
              <a:rPr lang="en-US" sz="2200" i="1" dirty="0" smtClean="0">
                <a:solidFill>
                  <a:srgbClr val="FF0000"/>
                </a:solidFill>
              </a:rPr>
              <a:t> </a:t>
            </a:r>
            <a:r>
              <a:rPr lang="en-US" sz="2200" i="1" dirty="0" err="1" smtClean="0">
                <a:solidFill>
                  <a:srgbClr val="FF0000"/>
                </a:solidFill>
              </a:rPr>
              <a:t>dạ</a:t>
            </a:r>
            <a:r>
              <a:rPr lang="en-US" sz="2200" i="1" dirty="0" smtClean="0">
                <a:solidFill>
                  <a:srgbClr val="FF0000"/>
                </a:solidFill>
              </a:rPr>
              <a:t> </a:t>
            </a:r>
            <a:r>
              <a:rPr lang="en-US" sz="2200" i="1" dirty="0" err="1" smtClean="0">
                <a:solidFill>
                  <a:srgbClr val="FF0000"/>
                </a:solidFill>
              </a:rPr>
              <a:t>có</a:t>
            </a:r>
            <a:r>
              <a:rPr lang="en-US" sz="2200" i="1" dirty="0" smtClean="0">
                <a:solidFill>
                  <a:srgbClr val="FF0000"/>
                </a:solidFill>
              </a:rPr>
              <a:t> </a:t>
            </a:r>
            <a:r>
              <a:rPr lang="en-US" sz="2200" i="1" dirty="0" err="1" smtClean="0">
                <a:solidFill>
                  <a:srgbClr val="FF0000"/>
                </a:solidFill>
              </a:rPr>
              <a:t>độ</a:t>
            </a:r>
            <a:r>
              <a:rPr lang="en-US" sz="2200" i="1" dirty="0" smtClean="0">
                <a:solidFill>
                  <a:srgbClr val="FF0000"/>
                </a:solidFill>
              </a:rPr>
              <a:t> </a:t>
            </a:r>
            <a:r>
              <a:rPr lang="en-US" sz="2200" i="1" dirty="0" err="1" smtClean="0">
                <a:solidFill>
                  <a:srgbClr val="FF0000"/>
                </a:solidFill>
              </a:rPr>
              <a:t>hút</a:t>
            </a:r>
            <a:r>
              <a:rPr lang="en-US" sz="2200" i="1" dirty="0" smtClean="0">
                <a:solidFill>
                  <a:srgbClr val="FF0000"/>
                </a:solidFill>
              </a:rPr>
              <a:t> </a:t>
            </a:r>
            <a:r>
              <a:rPr lang="en-US" sz="2200" i="1" dirty="0" err="1" smtClean="0">
                <a:solidFill>
                  <a:srgbClr val="FF0000"/>
                </a:solidFill>
              </a:rPr>
              <a:t>giấy</a:t>
            </a:r>
            <a:r>
              <a:rPr lang="en-US" sz="2200" i="1" dirty="0" smtClean="0">
                <a:solidFill>
                  <a:srgbClr val="FF0000"/>
                </a:solidFill>
              </a:rPr>
              <a:t> </a:t>
            </a:r>
            <a:r>
              <a:rPr lang="en-US" sz="2200" i="1" dirty="0" err="1" smtClean="0">
                <a:solidFill>
                  <a:srgbClr val="FF0000"/>
                </a:solidFill>
              </a:rPr>
              <a:t>mạnh</a:t>
            </a:r>
            <a:r>
              <a:rPr lang="en-US" sz="2200" i="1" dirty="0" smtClean="0">
                <a:solidFill>
                  <a:srgbClr val="FF0000"/>
                </a:solidFill>
              </a:rPr>
              <a:t> </a:t>
            </a:r>
            <a:r>
              <a:rPr lang="en-US" sz="2200" i="1" dirty="0" err="1" smtClean="0">
                <a:solidFill>
                  <a:srgbClr val="FF0000"/>
                </a:solidFill>
              </a:rPr>
              <a:t>nên</a:t>
            </a:r>
            <a:r>
              <a:rPr lang="en-US" sz="2200" i="1" dirty="0" smtClean="0">
                <a:solidFill>
                  <a:srgbClr val="FF0000"/>
                </a:solidFill>
              </a:rPr>
              <a:t> </a:t>
            </a:r>
            <a:r>
              <a:rPr lang="en-US" sz="2200" i="1" dirty="0" err="1" smtClean="0">
                <a:solidFill>
                  <a:srgbClr val="FF0000"/>
                </a:solidFill>
              </a:rPr>
              <a:t>thường</a:t>
            </a:r>
            <a:r>
              <a:rPr lang="en-US" sz="2200" i="1" dirty="0" smtClean="0">
                <a:solidFill>
                  <a:srgbClr val="FF0000"/>
                </a:solidFill>
              </a:rPr>
              <a:t> </a:t>
            </a:r>
            <a:r>
              <a:rPr lang="en-US" sz="2200" i="1" dirty="0" err="1" smtClean="0">
                <a:solidFill>
                  <a:srgbClr val="FF0000"/>
                </a:solidFill>
              </a:rPr>
              <a:t>đậm</a:t>
            </a:r>
            <a:r>
              <a:rPr lang="en-US" sz="2200" i="1" dirty="0" smtClean="0">
                <a:solidFill>
                  <a:srgbClr val="FF0000"/>
                </a:solidFill>
              </a:rPr>
              <a:t> </a:t>
            </a:r>
            <a:r>
              <a:rPr lang="en-US" sz="2200" i="1" dirty="0" err="1" smtClean="0">
                <a:solidFill>
                  <a:srgbClr val="FF0000"/>
                </a:solidFill>
              </a:rPr>
              <a:t>và</a:t>
            </a:r>
            <a:r>
              <a:rPr lang="en-US" sz="2200" i="1" dirty="0" smtClean="0">
                <a:solidFill>
                  <a:srgbClr val="FF0000"/>
                </a:solidFill>
              </a:rPr>
              <a:t> </a:t>
            </a:r>
            <a:r>
              <a:rPr lang="en-US" sz="2200" i="1" dirty="0" err="1" smtClean="0">
                <a:solidFill>
                  <a:srgbClr val="FF0000"/>
                </a:solidFill>
              </a:rPr>
              <a:t>sắc</a:t>
            </a:r>
            <a:r>
              <a:rPr lang="en-US" sz="2200" i="1" dirty="0" smtClean="0">
                <a:solidFill>
                  <a:srgbClr val="FF0000"/>
                </a:solidFill>
              </a:rPr>
              <a:t> </a:t>
            </a:r>
            <a:r>
              <a:rPr lang="en-US" sz="2200" i="1" dirty="0" err="1" smtClean="0">
                <a:solidFill>
                  <a:srgbClr val="FF0000"/>
                </a:solidFill>
              </a:rPr>
              <a:t>nét</a:t>
            </a:r>
            <a:r>
              <a:rPr lang="en-US" sz="2200" i="1" dirty="0" smtClean="0">
                <a:solidFill>
                  <a:srgbClr val="FF0000"/>
                </a:solidFill>
              </a:rPr>
              <a:t>.</a:t>
            </a:r>
            <a:endParaRPr lang="en-US" sz="2200" dirty="0">
              <a:solidFill>
                <a:srgbClr val="FF0000"/>
              </a:solidFill>
            </a:endParaRPr>
          </a:p>
        </p:txBody>
      </p:sp>
      <p:pic>
        <p:nvPicPr>
          <p:cNvPr id="10" name="Picture 2" descr="C:\Users\Doan\Desktop\tlg-1-8-16-1.jpg"/>
          <p:cNvPicPr>
            <a:picLocks noChangeAspect="1" noChangeArrowheads="1"/>
          </p:cNvPicPr>
          <p:nvPr/>
        </p:nvPicPr>
        <p:blipFill>
          <a:blip r:embed="rId4"/>
          <a:srcRect/>
          <a:stretch>
            <a:fillRect/>
          </a:stretch>
        </p:blipFill>
        <p:spPr bwMode="auto">
          <a:xfrm>
            <a:off x="1" y="4663735"/>
            <a:ext cx="9276684" cy="2590800"/>
          </a:xfrm>
          <a:prstGeom prst="rect">
            <a:avLst/>
          </a:prstGeom>
          <a:noFill/>
        </p:spPr>
      </p:pic>
      <p:sp>
        <p:nvSpPr>
          <p:cNvPr id="4" name="Rectangle 3"/>
          <p:cNvSpPr/>
          <p:nvPr/>
        </p:nvSpPr>
        <p:spPr>
          <a:xfrm>
            <a:off x="288294" y="1120676"/>
            <a:ext cx="6798306" cy="1569660"/>
          </a:xfrm>
          <a:prstGeom prst="rect">
            <a:avLst/>
          </a:prstGeom>
        </p:spPr>
        <p:txBody>
          <a:bodyPr wrap="square">
            <a:spAutoFit/>
          </a:bodyPr>
          <a:lstStyle/>
          <a:p>
            <a:r>
              <a:rPr lang="en-US" sz="2400" i="1" dirty="0">
                <a:solidFill>
                  <a:srgbClr val="FF0000"/>
                </a:solidFill>
              </a:rPr>
              <a:t>+ </a:t>
            </a:r>
            <a:r>
              <a:rPr lang="en-US" sz="2400" i="1" dirty="0" err="1">
                <a:solidFill>
                  <a:srgbClr val="FF0000"/>
                </a:solidFill>
              </a:rPr>
              <a:t>Hoa</a:t>
            </a:r>
            <a:r>
              <a:rPr lang="en-US" sz="2400" i="1" dirty="0">
                <a:solidFill>
                  <a:srgbClr val="FF0000"/>
                </a:solidFill>
              </a:rPr>
              <a:t> </a:t>
            </a:r>
            <a:r>
              <a:rPr lang="en-US" sz="2400" i="1" dirty="0" err="1">
                <a:solidFill>
                  <a:srgbClr val="FF0000"/>
                </a:solidFill>
              </a:rPr>
              <a:t>quả</a:t>
            </a:r>
            <a:r>
              <a:rPr lang="en-US" sz="2400" i="1" dirty="0">
                <a:solidFill>
                  <a:srgbClr val="FF0000"/>
                </a:solidFill>
              </a:rPr>
              <a:t>, </a:t>
            </a:r>
            <a:r>
              <a:rPr lang="en-US" sz="2400" i="1" dirty="0" err="1">
                <a:solidFill>
                  <a:srgbClr val="FF0000"/>
                </a:solidFill>
              </a:rPr>
              <a:t>đồ</a:t>
            </a:r>
            <a:r>
              <a:rPr lang="en-US" sz="2400" i="1" dirty="0">
                <a:solidFill>
                  <a:srgbClr val="FF0000"/>
                </a:solidFill>
              </a:rPr>
              <a:t> </a:t>
            </a:r>
            <a:r>
              <a:rPr lang="en-US" sz="2400" i="1" dirty="0" err="1">
                <a:solidFill>
                  <a:srgbClr val="FF0000"/>
                </a:solidFill>
              </a:rPr>
              <a:t>vật</a:t>
            </a:r>
            <a:r>
              <a:rPr lang="en-US" sz="2400" i="1" dirty="0">
                <a:solidFill>
                  <a:srgbClr val="FF0000"/>
                </a:solidFill>
              </a:rPr>
              <a:t> </a:t>
            </a:r>
            <a:r>
              <a:rPr lang="en-US" sz="2400" i="1" dirty="0" err="1">
                <a:solidFill>
                  <a:srgbClr val="FF0000"/>
                </a:solidFill>
              </a:rPr>
              <a:t>trong</a:t>
            </a:r>
            <a:r>
              <a:rPr lang="en-US" sz="2400" i="1" dirty="0">
                <a:solidFill>
                  <a:srgbClr val="FF0000"/>
                </a:solidFill>
              </a:rPr>
              <a:t> </a:t>
            </a:r>
            <a:r>
              <a:rPr lang="en-US" sz="2400" i="1" dirty="0" err="1">
                <a:solidFill>
                  <a:srgbClr val="FF0000"/>
                </a:solidFill>
              </a:rPr>
              <a:t>cuộc</a:t>
            </a:r>
            <a:r>
              <a:rPr lang="en-US" sz="2400" i="1" dirty="0">
                <a:solidFill>
                  <a:srgbClr val="FF0000"/>
                </a:solidFill>
              </a:rPr>
              <a:t> </a:t>
            </a:r>
            <a:r>
              <a:rPr lang="en-US" sz="2400" i="1" dirty="0" err="1">
                <a:solidFill>
                  <a:srgbClr val="FF0000"/>
                </a:solidFill>
              </a:rPr>
              <a:t>sống</a:t>
            </a:r>
            <a:r>
              <a:rPr lang="en-US" sz="2400" i="1" dirty="0">
                <a:solidFill>
                  <a:srgbClr val="FF0000"/>
                </a:solidFill>
              </a:rPr>
              <a:t> </a:t>
            </a:r>
            <a:r>
              <a:rPr lang="en-US" sz="2400" i="1" dirty="0" err="1">
                <a:solidFill>
                  <a:srgbClr val="FF0000"/>
                </a:solidFill>
              </a:rPr>
              <a:t>đều</a:t>
            </a:r>
            <a:r>
              <a:rPr lang="en-US" sz="2400" i="1" dirty="0">
                <a:solidFill>
                  <a:srgbClr val="FF0000"/>
                </a:solidFill>
              </a:rPr>
              <a:t> </a:t>
            </a:r>
            <a:r>
              <a:rPr lang="en-US" sz="2400" i="1" dirty="0" err="1">
                <a:solidFill>
                  <a:srgbClr val="FF0000"/>
                </a:solidFill>
              </a:rPr>
              <a:t>có</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sắc</a:t>
            </a:r>
            <a:r>
              <a:rPr lang="en-US" sz="2400" i="1" dirty="0">
                <a:solidFill>
                  <a:srgbClr val="FF0000"/>
                </a:solidFill>
              </a:rPr>
              <a:t>. </a:t>
            </a:r>
            <a:r>
              <a:rPr lang="en-US" sz="2400" i="1" dirty="0" err="1">
                <a:solidFill>
                  <a:srgbClr val="FF0000"/>
                </a:solidFill>
              </a:rPr>
              <a:t>Khi</a:t>
            </a:r>
            <a:r>
              <a:rPr lang="en-US" sz="2400" i="1" dirty="0">
                <a:solidFill>
                  <a:srgbClr val="FF0000"/>
                </a:solidFill>
              </a:rPr>
              <a:t> </a:t>
            </a:r>
            <a:r>
              <a:rPr lang="en-US" sz="2400" i="1" dirty="0" err="1">
                <a:solidFill>
                  <a:srgbClr val="FF0000"/>
                </a:solidFill>
              </a:rPr>
              <a:t>vẽ</a:t>
            </a:r>
            <a:r>
              <a:rPr lang="en-US" sz="2400" i="1" dirty="0">
                <a:solidFill>
                  <a:srgbClr val="FF0000"/>
                </a:solidFill>
              </a:rPr>
              <a:t> </a:t>
            </a:r>
            <a:r>
              <a:rPr lang="en-US" sz="2400" i="1" dirty="0" err="1">
                <a:solidFill>
                  <a:srgbClr val="FF0000"/>
                </a:solidFill>
              </a:rPr>
              <a:t>những</a:t>
            </a:r>
            <a:r>
              <a:rPr lang="en-US" sz="2400" i="1" dirty="0">
                <a:solidFill>
                  <a:srgbClr val="FF0000"/>
                </a:solidFill>
              </a:rPr>
              <a:t> </a:t>
            </a:r>
            <a:r>
              <a:rPr lang="en-US" sz="2400" i="1" dirty="0" err="1">
                <a:solidFill>
                  <a:srgbClr val="FF0000"/>
                </a:solidFill>
              </a:rPr>
              <a:t>hình</a:t>
            </a:r>
            <a:r>
              <a:rPr lang="en-US" sz="2400" i="1" dirty="0">
                <a:solidFill>
                  <a:srgbClr val="FF0000"/>
                </a:solidFill>
              </a:rPr>
              <a:t> </a:t>
            </a:r>
            <a:r>
              <a:rPr lang="en-US" sz="2400" i="1" dirty="0" err="1">
                <a:solidFill>
                  <a:srgbClr val="FF0000"/>
                </a:solidFill>
              </a:rPr>
              <a:t>ảnh</a:t>
            </a:r>
            <a:r>
              <a:rPr lang="en-US" sz="2400" i="1" dirty="0">
                <a:solidFill>
                  <a:srgbClr val="FF0000"/>
                </a:solidFill>
              </a:rPr>
              <a:t> </a:t>
            </a:r>
            <a:r>
              <a:rPr lang="en-US" sz="2400" i="1" dirty="0" err="1">
                <a:solidFill>
                  <a:srgbClr val="FF0000"/>
                </a:solidFill>
              </a:rPr>
              <a:t>đó</a:t>
            </a:r>
            <a:r>
              <a:rPr lang="en-US" sz="2400" i="1" dirty="0">
                <a:solidFill>
                  <a:srgbClr val="FF0000"/>
                </a:solidFill>
              </a:rPr>
              <a:t> </a:t>
            </a:r>
            <a:r>
              <a:rPr lang="en-US" sz="2400" i="1" dirty="0" err="1">
                <a:solidFill>
                  <a:srgbClr val="FF0000"/>
                </a:solidFill>
              </a:rPr>
              <a:t>vào</a:t>
            </a:r>
            <a:r>
              <a:rPr lang="en-US" sz="2400" i="1" dirty="0">
                <a:solidFill>
                  <a:srgbClr val="FF0000"/>
                </a:solidFill>
              </a:rPr>
              <a:t> </a:t>
            </a:r>
            <a:r>
              <a:rPr lang="en-US" sz="2400" i="1" dirty="0" err="1">
                <a:solidFill>
                  <a:srgbClr val="FF0000"/>
                </a:solidFill>
              </a:rPr>
              <a:t>tranh</a:t>
            </a:r>
            <a:r>
              <a:rPr lang="en-US" sz="2400" i="1" dirty="0">
                <a:solidFill>
                  <a:srgbClr val="FF0000"/>
                </a:solidFill>
              </a:rPr>
              <a:t> </a:t>
            </a:r>
            <a:r>
              <a:rPr lang="en-US" sz="2400" i="1" dirty="0" err="1">
                <a:solidFill>
                  <a:srgbClr val="FF0000"/>
                </a:solidFill>
              </a:rPr>
              <a:t>bằng</a:t>
            </a:r>
            <a:r>
              <a:rPr lang="en-US" sz="2400" i="1" dirty="0">
                <a:solidFill>
                  <a:srgbClr val="FF0000"/>
                </a:solidFill>
              </a:rPr>
              <a:t> </a:t>
            </a:r>
            <a:r>
              <a:rPr lang="en-US" sz="2400" i="1" dirty="0" err="1">
                <a:solidFill>
                  <a:srgbClr val="FF0000"/>
                </a:solidFill>
              </a:rPr>
              <a:t>các</a:t>
            </a:r>
            <a:r>
              <a:rPr lang="en-US" sz="2400" i="1" dirty="0">
                <a:solidFill>
                  <a:srgbClr val="FF0000"/>
                </a:solidFill>
              </a:rPr>
              <a:t> </a:t>
            </a:r>
            <a:r>
              <a:rPr lang="en-US" sz="2400" i="1" dirty="0" err="1">
                <a:solidFill>
                  <a:srgbClr val="FF0000"/>
                </a:solidFill>
              </a:rPr>
              <a:t>chất</a:t>
            </a:r>
            <a:r>
              <a:rPr lang="en-US" sz="2400" i="1" dirty="0">
                <a:solidFill>
                  <a:srgbClr val="FF0000"/>
                </a:solidFill>
              </a:rPr>
              <a:t> </a:t>
            </a:r>
            <a:r>
              <a:rPr lang="en-US" sz="2400" i="1" dirty="0" err="1">
                <a:solidFill>
                  <a:srgbClr val="FF0000"/>
                </a:solidFill>
              </a:rPr>
              <a:t>liệu</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khác</a:t>
            </a:r>
            <a:r>
              <a:rPr lang="en-US" sz="2400" i="1" dirty="0">
                <a:solidFill>
                  <a:srgbClr val="FF0000"/>
                </a:solidFill>
              </a:rPr>
              <a:t> </a:t>
            </a:r>
            <a:r>
              <a:rPr lang="en-US" sz="2400" i="1" dirty="0" err="1">
                <a:solidFill>
                  <a:srgbClr val="FF0000"/>
                </a:solidFill>
              </a:rPr>
              <a:t>nhau</a:t>
            </a:r>
            <a:r>
              <a:rPr lang="en-US" sz="2400" i="1" dirty="0">
                <a:solidFill>
                  <a:srgbClr val="FF0000"/>
                </a:solidFill>
              </a:rPr>
              <a:t>, </a:t>
            </a:r>
            <a:r>
              <a:rPr lang="en-US" sz="2400" i="1" dirty="0" err="1">
                <a:solidFill>
                  <a:srgbClr val="FF0000"/>
                </a:solidFill>
              </a:rPr>
              <a:t>chúng</a:t>
            </a:r>
            <a:r>
              <a:rPr lang="en-US" sz="2400" i="1" dirty="0">
                <a:solidFill>
                  <a:srgbClr val="FF0000"/>
                </a:solidFill>
              </a:rPr>
              <a:t> </a:t>
            </a:r>
            <a:r>
              <a:rPr lang="en-US" sz="2400" i="1" dirty="0" err="1">
                <a:solidFill>
                  <a:srgbClr val="FF0000"/>
                </a:solidFill>
              </a:rPr>
              <a:t>sẽ</a:t>
            </a:r>
            <a:r>
              <a:rPr lang="en-US" sz="2400" i="1" dirty="0">
                <a:solidFill>
                  <a:srgbClr val="FF0000"/>
                </a:solidFill>
              </a:rPr>
              <a:t> </a:t>
            </a:r>
            <a:r>
              <a:rPr lang="en-US" sz="2400" i="1" dirty="0" err="1">
                <a:solidFill>
                  <a:srgbClr val="FF0000"/>
                </a:solidFill>
              </a:rPr>
              <a:t>tạo</a:t>
            </a:r>
            <a:r>
              <a:rPr lang="en-US" sz="2400" i="1" dirty="0">
                <a:solidFill>
                  <a:srgbClr val="FF0000"/>
                </a:solidFill>
              </a:rPr>
              <a:t> </a:t>
            </a:r>
            <a:r>
              <a:rPr lang="en-US" sz="2400" i="1" dirty="0" err="1">
                <a:solidFill>
                  <a:srgbClr val="FF0000"/>
                </a:solidFill>
              </a:rPr>
              <a:t>được</a:t>
            </a:r>
            <a:r>
              <a:rPr lang="en-US" sz="2400" i="1" dirty="0">
                <a:solidFill>
                  <a:srgbClr val="FF0000"/>
                </a:solidFill>
              </a:rPr>
              <a:t> </a:t>
            </a:r>
            <a:r>
              <a:rPr lang="en-US" sz="2400" i="1" dirty="0" err="1">
                <a:solidFill>
                  <a:srgbClr val="FF0000"/>
                </a:solidFill>
              </a:rPr>
              <a:t>vẻ</a:t>
            </a:r>
            <a:r>
              <a:rPr lang="en-US" sz="2400" i="1" dirty="0">
                <a:solidFill>
                  <a:srgbClr val="FF0000"/>
                </a:solidFill>
              </a:rPr>
              <a:t> </a:t>
            </a:r>
            <a:r>
              <a:rPr lang="en-US" sz="2400" i="1" dirty="0" err="1">
                <a:solidFill>
                  <a:srgbClr val="FF0000"/>
                </a:solidFill>
              </a:rPr>
              <a:t>đẹp</a:t>
            </a:r>
            <a:r>
              <a:rPr lang="en-US" sz="2400" i="1" dirty="0">
                <a:solidFill>
                  <a:srgbClr val="FF0000"/>
                </a:solidFill>
              </a:rPr>
              <a:t> </a:t>
            </a:r>
            <a:r>
              <a:rPr lang="en-US" sz="2400" i="1" dirty="0" err="1">
                <a:solidFill>
                  <a:srgbClr val="FF0000"/>
                </a:solidFill>
              </a:rPr>
              <a:t>riêng</a:t>
            </a:r>
            <a:r>
              <a:rPr lang="en-US" sz="2400" i="1" dirty="0">
                <a:solidFill>
                  <a:srgbClr val="FF0000"/>
                </a:solidFill>
              </a:rPr>
              <a:t>.</a:t>
            </a:r>
            <a:endParaRPr lang="en-US" sz="2400" dirty="0">
              <a:solidFill>
                <a:srgbClr val="FF0000"/>
              </a:solidFill>
            </a:endParaRPr>
          </a:p>
        </p:txBody>
      </p:sp>
      <p:sp>
        <p:nvSpPr>
          <p:cNvPr id="5" name="Rectangle 4"/>
          <p:cNvSpPr/>
          <p:nvPr/>
        </p:nvSpPr>
        <p:spPr>
          <a:xfrm>
            <a:off x="273780" y="2690336"/>
            <a:ext cx="6857999" cy="830997"/>
          </a:xfrm>
          <a:prstGeom prst="rect">
            <a:avLst/>
          </a:prstGeom>
        </p:spPr>
        <p:txBody>
          <a:bodyPr wrap="square">
            <a:spAutoFit/>
          </a:bodyPr>
          <a:lstStyle/>
          <a:p>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nước</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chì</a:t>
            </a:r>
            <a:r>
              <a:rPr lang="en-US" sz="2400" i="1" dirty="0">
                <a:solidFill>
                  <a:srgbClr val="FF0000"/>
                </a:solidFill>
              </a:rPr>
              <a:t> </a:t>
            </a:r>
            <a:r>
              <a:rPr lang="en-US" sz="2400" i="1" dirty="0" err="1">
                <a:solidFill>
                  <a:srgbClr val="FF0000"/>
                </a:solidFill>
              </a:rPr>
              <a:t>nhẹ</a:t>
            </a:r>
            <a:r>
              <a:rPr lang="en-US" sz="2400" i="1" dirty="0">
                <a:solidFill>
                  <a:srgbClr val="FF0000"/>
                </a:solidFill>
              </a:rPr>
              <a:t> </a:t>
            </a:r>
            <a:r>
              <a:rPr lang="en-US" sz="2400" i="1" dirty="0" err="1">
                <a:solidFill>
                  <a:srgbClr val="FF0000"/>
                </a:solidFill>
              </a:rPr>
              <a:t>nhàng</a:t>
            </a:r>
            <a:r>
              <a:rPr lang="en-US" sz="2400" i="1" dirty="0">
                <a:solidFill>
                  <a:srgbClr val="FF0000"/>
                </a:solidFill>
              </a:rPr>
              <a:t>, </a:t>
            </a:r>
            <a:r>
              <a:rPr lang="en-US" sz="2400" i="1" dirty="0" err="1">
                <a:solidFill>
                  <a:srgbClr val="FF0000"/>
                </a:solidFill>
              </a:rPr>
              <a:t>hòa</a:t>
            </a:r>
            <a:r>
              <a:rPr lang="en-US" sz="2400" i="1" dirty="0">
                <a:solidFill>
                  <a:srgbClr val="FF0000"/>
                </a:solidFill>
              </a:rPr>
              <a:t> </a:t>
            </a:r>
            <a:r>
              <a:rPr lang="en-US" sz="2400" i="1" dirty="0" err="1">
                <a:solidFill>
                  <a:srgbClr val="FF0000"/>
                </a:solidFill>
              </a:rPr>
              <a:t>sắc</a:t>
            </a:r>
            <a:r>
              <a:rPr lang="en-US" sz="2400" i="1" dirty="0">
                <a:solidFill>
                  <a:srgbClr val="FF0000"/>
                </a:solidFill>
              </a:rPr>
              <a:t> </a:t>
            </a:r>
            <a:r>
              <a:rPr lang="en-US" sz="2400" i="1" dirty="0" err="1">
                <a:solidFill>
                  <a:srgbClr val="FF0000"/>
                </a:solidFill>
              </a:rPr>
              <a:t>mềm</a:t>
            </a:r>
            <a:r>
              <a:rPr lang="en-US" sz="2400" i="1" dirty="0">
                <a:solidFill>
                  <a:srgbClr val="FF0000"/>
                </a:solidFill>
              </a:rPr>
              <a:t> </a:t>
            </a:r>
            <a:r>
              <a:rPr lang="en-US" sz="2400" i="1" dirty="0" err="1">
                <a:solidFill>
                  <a:srgbClr val="FF0000"/>
                </a:solidFill>
              </a:rPr>
              <a:t>mại</a:t>
            </a:r>
            <a:endParaRPr lang="en-US" sz="2400" dirty="0">
              <a:solidFill>
                <a:srgbClr val="FF0000"/>
              </a:solidFill>
            </a:endParaRPr>
          </a:p>
        </p:txBody>
      </p:sp>
      <p:sp>
        <p:nvSpPr>
          <p:cNvPr id="6" name="Rectangle 5"/>
          <p:cNvSpPr/>
          <p:nvPr/>
        </p:nvSpPr>
        <p:spPr>
          <a:xfrm>
            <a:off x="288294" y="3429000"/>
            <a:ext cx="3982180" cy="461665"/>
          </a:xfrm>
          <a:prstGeom prst="rect">
            <a:avLst/>
          </a:prstGeom>
        </p:spPr>
        <p:txBody>
          <a:bodyPr wrap="none">
            <a:spAutoFit/>
          </a:bodyPr>
          <a:lstStyle/>
          <a:p>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sáp</a:t>
            </a:r>
            <a:r>
              <a:rPr lang="en-US" sz="2400" i="1" dirty="0">
                <a:solidFill>
                  <a:srgbClr val="FF0000"/>
                </a:solidFill>
              </a:rPr>
              <a:t> </a:t>
            </a:r>
            <a:r>
              <a:rPr lang="en-US" sz="2400" i="1" dirty="0" err="1">
                <a:solidFill>
                  <a:srgbClr val="FF0000"/>
                </a:solidFill>
              </a:rPr>
              <a:t>có</a:t>
            </a:r>
            <a:r>
              <a:rPr lang="en-US" sz="2400" i="1" dirty="0">
                <a:solidFill>
                  <a:srgbClr val="FF0000"/>
                </a:solidFill>
              </a:rPr>
              <a:t> </a:t>
            </a:r>
            <a:r>
              <a:rPr lang="en-US" sz="2400" i="1" dirty="0" err="1">
                <a:solidFill>
                  <a:srgbClr val="FF0000"/>
                </a:solidFill>
              </a:rPr>
              <a:t>độ</a:t>
            </a:r>
            <a:r>
              <a:rPr lang="en-US" sz="2400" i="1" dirty="0">
                <a:solidFill>
                  <a:srgbClr val="FF0000"/>
                </a:solidFill>
              </a:rPr>
              <a:t> </a:t>
            </a:r>
            <a:r>
              <a:rPr lang="en-US" sz="2400" i="1" dirty="0" err="1">
                <a:solidFill>
                  <a:srgbClr val="FF0000"/>
                </a:solidFill>
              </a:rPr>
              <a:t>xốp</a:t>
            </a:r>
            <a:r>
              <a:rPr lang="en-US" sz="2400" i="1" dirty="0">
                <a:solidFill>
                  <a:srgbClr val="FF0000"/>
                </a:solidFill>
              </a:rPr>
              <a:t>, </a:t>
            </a:r>
            <a:r>
              <a:rPr lang="en-US" sz="2400" i="1" dirty="0" err="1">
                <a:solidFill>
                  <a:srgbClr val="FF0000"/>
                </a:solidFill>
              </a:rPr>
              <a:t>dễ</a:t>
            </a:r>
            <a:r>
              <a:rPr lang="en-US" sz="2400" i="1" dirty="0">
                <a:solidFill>
                  <a:srgbClr val="FF0000"/>
                </a:solidFill>
              </a:rPr>
              <a:t> </a:t>
            </a:r>
            <a:r>
              <a:rPr lang="en-US" sz="2400" i="1" dirty="0" err="1">
                <a:solidFill>
                  <a:srgbClr val="FF0000"/>
                </a:solidFill>
              </a:rPr>
              <a:t>vẽ</a:t>
            </a:r>
            <a:r>
              <a:rPr lang="en-US" sz="2400" i="1" dirty="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magicboard.cycu.edu.tw/plugin_files/plugin2009121522304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18600" cy="6838950"/>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p:cNvSpPr/>
          <p:nvPr/>
        </p:nvSpPr>
        <p:spPr>
          <a:xfrm>
            <a:off x="6096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4290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2484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7300" y="4419600"/>
            <a:ext cx="990600" cy="646331"/>
          </a:xfrm>
          <a:prstGeom prst="rect">
            <a:avLst/>
          </a:prstGeom>
          <a:noFill/>
        </p:spPr>
        <p:txBody>
          <a:bodyPr wrap="square" rtlCol="0">
            <a:spAutoFit/>
          </a:bodyPr>
          <a:lstStyle/>
          <a:p>
            <a:r>
              <a:rPr lang="en-US" sz="3600" b="1" dirty="0" smtClean="0">
                <a:solidFill>
                  <a:srgbClr val="000099"/>
                </a:solidFill>
              </a:rPr>
              <a:t>Đỏ</a:t>
            </a:r>
            <a:endParaRPr lang="en-US" sz="3600" b="1" dirty="0">
              <a:solidFill>
                <a:srgbClr val="000099"/>
              </a:solidFill>
            </a:endParaRPr>
          </a:p>
        </p:txBody>
      </p:sp>
      <p:sp>
        <p:nvSpPr>
          <p:cNvPr id="11" name="TextBox 10"/>
          <p:cNvSpPr txBox="1"/>
          <p:nvPr/>
        </p:nvSpPr>
        <p:spPr>
          <a:xfrm>
            <a:off x="3886200" y="4419600"/>
            <a:ext cx="1981200" cy="646331"/>
          </a:xfrm>
          <a:prstGeom prst="rect">
            <a:avLst/>
          </a:prstGeom>
          <a:noFill/>
        </p:spPr>
        <p:txBody>
          <a:bodyPr wrap="square" rtlCol="0">
            <a:spAutoFit/>
          </a:bodyPr>
          <a:lstStyle/>
          <a:p>
            <a:r>
              <a:rPr lang="en-US" sz="3600" b="1" smtClean="0">
                <a:solidFill>
                  <a:srgbClr val="000099"/>
                </a:solidFill>
              </a:rPr>
              <a:t>Vàng</a:t>
            </a:r>
            <a:endParaRPr lang="en-US" sz="3600" b="1">
              <a:solidFill>
                <a:srgbClr val="000099"/>
              </a:solidFill>
            </a:endParaRPr>
          </a:p>
        </p:txBody>
      </p:sp>
      <p:sp>
        <p:nvSpPr>
          <p:cNvPr id="12" name="TextBox 11"/>
          <p:cNvSpPr txBox="1"/>
          <p:nvPr/>
        </p:nvSpPr>
        <p:spPr>
          <a:xfrm>
            <a:off x="6781800" y="4419600"/>
            <a:ext cx="1790700" cy="646331"/>
          </a:xfrm>
          <a:prstGeom prst="rect">
            <a:avLst/>
          </a:prstGeom>
          <a:noFill/>
        </p:spPr>
        <p:txBody>
          <a:bodyPr wrap="square" rtlCol="0">
            <a:spAutoFit/>
          </a:bodyPr>
          <a:lstStyle/>
          <a:p>
            <a:r>
              <a:rPr lang="en-US" sz="3600" b="1">
                <a:solidFill>
                  <a:srgbClr val="000099"/>
                </a:solidFill>
              </a:rPr>
              <a:t> </a:t>
            </a:r>
            <a:r>
              <a:rPr lang="en-US" sz="3600" b="1" smtClean="0">
                <a:solidFill>
                  <a:srgbClr val="000099"/>
                </a:solidFill>
              </a:rPr>
              <a:t>Lam</a:t>
            </a:r>
            <a:endParaRPr lang="en-US" sz="3600" b="1">
              <a:solidFill>
                <a:srgbClr val="000099"/>
              </a:solidFill>
            </a:endParaRPr>
          </a:p>
        </p:txBody>
      </p:sp>
      <p:sp>
        <p:nvSpPr>
          <p:cNvPr id="13" name="Flowchart: Connector 12"/>
          <p:cNvSpPr/>
          <p:nvPr/>
        </p:nvSpPr>
        <p:spPr>
          <a:xfrm>
            <a:off x="609600" y="2057400"/>
            <a:ext cx="2286000" cy="2209800"/>
          </a:xfrm>
          <a:prstGeom prst="flowChartConnector">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Flowchart: Connector 13"/>
          <p:cNvSpPr/>
          <p:nvPr/>
        </p:nvSpPr>
        <p:spPr>
          <a:xfrm>
            <a:off x="3429000" y="2057400"/>
            <a:ext cx="2286000" cy="2209800"/>
          </a:xfrm>
          <a:prstGeom prst="flowChartConnecto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6248400" y="2057400"/>
            <a:ext cx="2286000" cy="2209800"/>
          </a:xfrm>
          <a:prstGeom prst="flowChartConnector">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81165730-49B2-4002-BC76-DF536C7F4780}" type="slidenum">
              <a:rPr lang="en-US" smtClean="0"/>
              <a:pPr>
                <a:defRPr/>
              </a:pPr>
              <a:t>9</a:t>
            </a:fld>
            <a:endParaRPr lang="en-US"/>
          </a:p>
        </p:txBody>
      </p:sp>
      <p:sp>
        <p:nvSpPr>
          <p:cNvPr id="3" name="TextBox 2"/>
          <p:cNvSpPr txBox="1"/>
          <p:nvPr/>
        </p:nvSpPr>
        <p:spPr>
          <a:xfrm>
            <a:off x="2819400" y="685800"/>
            <a:ext cx="3962400" cy="707886"/>
          </a:xfrm>
          <a:prstGeom prst="rect">
            <a:avLst/>
          </a:prstGeom>
          <a:noFill/>
        </p:spPr>
        <p:txBody>
          <a:bodyPr wrap="square" rtlCol="0">
            <a:spAutoFit/>
          </a:bodyPr>
          <a:lstStyle/>
          <a:p>
            <a:pPr algn="ctr"/>
            <a:r>
              <a:rPr lang="en-US" sz="4000" b="1" smtClean="0">
                <a:solidFill>
                  <a:schemeClr val="accent2">
                    <a:lumMod val="75000"/>
                  </a:schemeClr>
                </a:solidFill>
              </a:rPr>
              <a:t>3 MÀU CƠ BẢN</a:t>
            </a:r>
            <a:endParaRPr lang="en-US" sz="4000" b="1">
              <a:solidFill>
                <a:schemeClr val="accent2">
                  <a:lumMod val="75000"/>
                </a:schemeClr>
              </a:solidFill>
            </a:endParaRPr>
          </a:p>
        </p:txBody>
      </p:sp>
    </p:spTree>
    <p:extLst>
      <p:ext uri="{BB962C8B-B14F-4D97-AF65-F5344CB8AC3E}">
        <p14:creationId xmlns:p14="http://schemas.microsoft.com/office/powerpoint/2010/main" val="42104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2000"/>
                                        <p:tgtEl>
                                          <p:spTgt spid="14"/>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2000"/>
                                        <p:tgtEl>
                                          <p:spTgt spid="15"/>
                                        </p:tgtEl>
                                      </p:cBhvr>
                                    </p:animEffect>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6594</TotalTime>
  <Words>656</Words>
  <Application>Microsoft Office PowerPoint</Application>
  <PresentationFormat>On-screen Show (4:3)</PresentationFormat>
  <Paragraphs>188</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Guest</cp:lastModifiedBy>
  <cp:revision>525</cp:revision>
  <cp:lastPrinted>2017-10-26T23:31:08Z</cp:lastPrinted>
  <dcterms:created xsi:type="dcterms:W3CDTF">2016-12-21T12:12:38Z</dcterms:created>
  <dcterms:modified xsi:type="dcterms:W3CDTF">2021-02-20T03:31:34Z</dcterms:modified>
</cp:coreProperties>
</file>