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98F4A-397F-49D1-84FB-7550FFBCF70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391F8D-D75C-4F50-AEB4-BAE645825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gio_FBA04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4325"/>
            <a:ext cx="50958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391400" cy="632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89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chµo mõng c¸c thÇy c« gi¸o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5943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vÒ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dù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tiÕt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 ¢m nh¹c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líp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 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2</a:t>
            </a:r>
            <a:endParaRPr lang="en-US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685800" y="4000500"/>
            <a:ext cx="80010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45"/>
              </a:avLst>
            </a:prstTxWarp>
          </a:bodyPr>
          <a:lstStyle/>
          <a:p>
            <a:pPr algn="ctr"/>
            <a:endParaRPr lang="en-US" i="1" kern="10" spc="360" dirty="0">
              <a:ln w="9525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8" descr="anim1690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128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3688" y="5029200"/>
            <a:ext cx="1230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animated_dragonfly_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450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animated_dragonfly_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925" y="4445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11" name="Picture 23" descr="887141ew9gfq8k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26972" y="1828800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DIỄN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0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6129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twochi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215"/>
            <a:ext cx="487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67400"/>
            <a:ext cx="236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4384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13025" y="2659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.VnAvant" pitchFamily="34" charset="0"/>
              <a:cs typeface="Arial" charset="0"/>
            </a:endParaRPr>
          </a:p>
        </p:txBody>
      </p:sp>
      <p:pic>
        <p:nvPicPr>
          <p:cNvPr id="21512" name="Picture 8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1447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3124200" y="1295400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…………. ………..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mùa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xuân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6600FF"/>
              </a:solidFill>
              <a:latin typeface=".VnArial" pitchFamily="34" charset="0"/>
              <a:cs typeface="Arial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84525" y="6357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>
              <a:latin typeface=".VnAvant" pitchFamily="34" charset="0"/>
              <a:cs typeface="Arial" charset="0"/>
            </a:endParaRPr>
          </a:p>
        </p:txBody>
      </p:sp>
      <p:sp>
        <p:nvSpPr>
          <p:cNvPr id="240652" name="WordArt 12"/>
          <p:cNvSpPr>
            <a:spLocks noChangeArrowheads="1" noChangeShapeType="1" noTextEdit="1"/>
          </p:cNvSpPr>
          <p:nvPr/>
        </p:nvSpPr>
        <p:spPr bwMode="auto">
          <a:xfrm>
            <a:off x="2743200" y="0"/>
            <a:ext cx="6400800" cy="1282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18069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5029200" y="2369403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Cho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muôn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…….. ……….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Vang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6600FF"/>
              </a:solidFill>
              <a:cs typeface="Times New Roman" pitchFamily="18" charset="0"/>
            </a:endParaRP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2971800" y="48006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Cho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nhựa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……………… ………….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đời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6600FF"/>
              </a:solidFill>
              <a:cs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867400" y="4114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.VnArial" pitchFamily="34" charset="0"/>
                <a:cs typeface="Arial" charset="0"/>
              </a:rPr>
              <a:t> </a:t>
            </a:r>
            <a:r>
              <a:rPr lang="en-US" sz="2400" b="1">
                <a:solidFill>
                  <a:srgbClr val="6600FF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5867400" y="3505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……………. …………..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ca.</a:t>
            </a:r>
            <a:endParaRPr lang="en-US" sz="2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5486400" y="5181600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.VnArial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6600FF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……. ………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mừng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xuân</a:t>
            </a:r>
            <a:endParaRPr lang="en-US" sz="2400" b="1" dirty="0">
              <a:solidFill>
                <a:srgbClr val="6600FF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181600" y="6096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.VnArial" pitchFamily="34" charset="0"/>
                <a:cs typeface="Arial" charset="0"/>
              </a:rPr>
              <a:t> </a:t>
            </a:r>
            <a:r>
              <a:rPr lang="en-US" sz="2400" b="1">
                <a:solidFill>
                  <a:srgbClr val="6600FF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-990600" y="2743200"/>
            <a:ext cx="3810000" cy="3810000"/>
            <a:chOff x="0" y="1632"/>
            <a:chExt cx="1248" cy="1200"/>
          </a:xfrm>
        </p:grpSpPr>
        <p:pic>
          <p:nvPicPr>
            <p:cNvPr id="21526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1248" cy="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27" name="Text Box 21"/>
            <p:cNvSpPr txBox="1">
              <a:spLocks noChangeArrowheads="1"/>
            </p:cNvSpPr>
            <p:nvPr/>
          </p:nvSpPr>
          <p:spPr bwMode="auto">
            <a:xfrm>
              <a:off x="505" y="2184"/>
              <a:ext cx="51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CC3300"/>
                  </a:solidFill>
                  <a:cs typeface="Times New Roman" pitchFamily="18" charset="0"/>
                </a:rPr>
                <a:t>Hoa</a:t>
              </a:r>
              <a:r>
                <a:rPr lang="en-US" sz="2400" b="1" dirty="0" smtClean="0">
                  <a:solidFill>
                    <a:srgbClr val="CC3300"/>
                  </a:solidFill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C3300"/>
                  </a:solidFill>
                  <a:cs typeface="Times New Roman" pitchFamily="18" charset="0"/>
                </a:rPr>
                <a:t>lá</a:t>
              </a:r>
              <a:r>
                <a:rPr lang="en-US" sz="2400" b="1" dirty="0" smtClean="0">
                  <a:solidFill>
                    <a:srgbClr val="CC3300"/>
                  </a:solidFill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C3300"/>
                  </a:solidFill>
                  <a:cs typeface="Times New Roman" pitchFamily="18" charset="0"/>
                </a:rPr>
                <a:t>mùa</a:t>
              </a:r>
              <a:r>
                <a:rPr lang="en-US" sz="2400" b="1" dirty="0" smtClean="0">
                  <a:solidFill>
                    <a:srgbClr val="CC3300"/>
                  </a:solidFill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C3300"/>
                  </a:solidFill>
                  <a:cs typeface="Times New Roman" pitchFamily="18" charset="0"/>
                </a:rPr>
                <a:t>xuân</a:t>
              </a:r>
              <a:endParaRPr lang="en-US" sz="2400" b="1" dirty="0">
                <a:solidFill>
                  <a:srgbClr val="CC3300"/>
                </a:solidFill>
                <a:cs typeface="Times New Roman" pitchFamily="18" charset="0"/>
              </a:endParaRPr>
            </a:p>
          </p:txBody>
        </p:sp>
      </p:grp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6324600" y="14478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Xuân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……. ….. ..….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tươi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6600FF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381000" y="533400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…….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6600FF"/>
                </a:solidFill>
                <a:cs typeface="Times New Roman" pitchFamily="18" charset="0"/>
              </a:rPr>
              <a:t> ……..</a:t>
            </a:r>
            <a:r>
              <a:rPr lang="en-US" sz="2400" b="1" dirty="0" err="1" smtClean="0">
                <a:solidFill>
                  <a:srgbClr val="6600FF"/>
                </a:solidFill>
                <a:cs typeface="Times New Roman" pitchFamily="18" charset="0"/>
              </a:rPr>
              <a:t>hoa</a:t>
            </a:r>
            <a:endParaRPr lang="en-US" sz="2400" b="1" dirty="0">
              <a:solidFill>
                <a:srgbClr val="66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53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0231 L -0.36667 0.39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9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5729E-7 L -0.675 0.354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75272E-7 L -0.6625 0.106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5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3841E-6 L -0.60833 -0.1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7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4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0671 L -0.38334 -0.059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3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0" grpId="0"/>
      <p:bldP spid="240650" grpId="1"/>
      <p:bldP spid="240652" grpId="0" animBg="1"/>
      <p:bldP spid="240653" grpId="0"/>
      <p:bldP spid="240653" grpId="1"/>
      <p:bldP spid="240654" grpId="0"/>
      <p:bldP spid="240654" grpId="1"/>
      <p:bldP spid="240656" grpId="0"/>
      <p:bldP spid="240656" grpId="1"/>
      <p:bldP spid="240657" grpId="0"/>
      <p:bldP spid="240657" grpId="1"/>
      <p:bldP spid="240662" grpId="0"/>
      <p:bldP spid="240662" grpId="1"/>
      <p:bldP spid="240663" grpId="0"/>
      <p:bldP spid="2406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80" y="1143000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C250053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8092" r="10835" b="47375"/>
          <a:stretch>
            <a:fillRect/>
          </a:stretch>
        </p:blipFill>
        <p:spPr bwMode="auto">
          <a:xfrm>
            <a:off x="21980" y="1604665"/>
            <a:ext cx="9045820" cy="52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7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79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290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581" y="1443335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381" y="1824335"/>
            <a:ext cx="45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23" descr="887141ew9gfq8k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62" y="152473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200" y="2283767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3" name="Picture 2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0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u="sng" dirty="0" smtClean="0"/>
              <a:t>				</a:t>
            </a:r>
            <a:r>
              <a:rPr lang="en-US" u="sng" dirty="0" err="1" smtClean="0"/>
              <a:t>Âm</a:t>
            </a:r>
            <a:r>
              <a:rPr lang="en-US" u="sng" dirty="0" smtClean="0"/>
              <a:t> </a:t>
            </a:r>
            <a:r>
              <a:rPr lang="en-US" u="sng" dirty="0" err="1"/>
              <a:t>nhạc</a:t>
            </a:r>
            <a:r>
              <a:rPr lang="en-US" dirty="0"/>
              <a:t>: </a:t>
            </a:r>
            <a:endParaRPr lang="en-US" u="sng" dirty="0">
              <a:latin typeface=".VnTimeH" pitchFamily="34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71800" y="1325562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tx2"/>
                </a:solidFill>
              </a:rPr>
              <a:t>Khởi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động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giọng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887141ew9gfq8k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69" y="0"/>
            <a:ext cx="9198369" cy="68580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800" y="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u="sng" dirty="0" err="1" smtClean="0"/>
              <a:t>Âm</a:t>
            </a:r>
            <a:r>
              <a:rPr lang="en-US" u="sng" dirty="0" smtClean="0"/>
              <a:t> </a:t>
            </a:r>
            <a:r>
              <a:rPr lang="en-US" u="sng" dirty="0" err="1"/>
              <a:t>nhạc</a:t>
            </a:r>
            <a:r>
              <a:rPr lang="en-US" dirty="0"/>
              <a:t>: </a:t>
            </a:r>
            <a:endParaRPr lang="en-US" u="sng" dirty="0">
              <a:latin typeface=".VnTimeH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0700" y="992310"/>
            <a:ext cx="7277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này</a:t>
            </a:r>
            <a:r>
              <a:rPr lang="en-US" b="1" dirty="0" smtClean="0"/>
              <a:t> </a:t>
            </a:r>
            <a:r>
              <a:rPr lang="en-US" b="1" dirty="0" err="1" smtClean="0"/>
              <a:t>giúp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hát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" name="Picture 19" descr="MUS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597525"/>
            <a:ext cx="35337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oa la mua x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6417"/>
            <a:ext cx="6248400" cy="49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u="sng" dirty="0" err="1" smtClean="0"/>
              <a:t>Âm</a:t>
            </a:r>
            <a:r>
              <a:rPr lang="en-US" u="sng" dirty="0" smtClean="0"/>
              <a:t> </a:t>
            </a:r>
            <a:r>
              <a:rPr lang="en-US" u="sng" dirty="0" err="1"/>
              <a:t>nhạc</a:t>
            </a:r>
            <a:r>
              <a:rPr lang="en-US" dirty="0"/>
              <a:t>: </a:t>
            </a:r>
            <a:endParaRPr lang="en-US" u="sng" dirty="0">
              <a:latin typeface=".VnTimeH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-98534">
            <a:off x="2895600" y="1600200"/>
            <a:ext cx="3959225" cy="758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11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95600" y="2819400"/>
            <a:ext cx="62484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err="1" smtClean="0">
                <a:solidFill>
                  <a:srgbClr val="FF3300"/>
                </a:solidFill>
              </a:rPr>
              <a:t>Hát</a:t>
            </a:r>
            <a:r>
              <a:rPr lang="en-US" b="1" i="1" dirty="0" smtClean="0">
                <a:solidFill>
                  <a:srgbClr val="FF3300"/>
                </a:solidFill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</a:rPr>
              <a:t>theo</a:t>
            </a:r>
            <a:r>
              <a:rPr lang="en-US" b="1" i="1" dirty="0" smtClean="0">
                <a:solidFill>
                  <a:srgbClr val="FF3300"/>
                </a:solidFill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</a:rPr>
              <a:t>nhạc</a:t>
            </a:r>
            <a:r>
              <a:rPr lang="en-US" b="1" i="1" dirty="0" smtClean="0">
                <a:solidFill>
                  <a:srgbClr val="FF3300"/>
                </a:solidFill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</a:rPr>
              <a:t>đệm</a:t>
            </a:r>
            <a:r>
              <a:rPr lang="en-US" b="1" i="1" dirty="0" smtClean="0">
                <a:solidFill>
                  <a:srgbClr val="FF3300"/>
                </a:solidFill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</a:rPr>
              <a:t>bài</a:t>
            </a:r>
            <a:r>
              <a:rPr lang="en-US" b="1" i="1" dirty="0" smtClean="0">
                <a:solidFill>
                  <a:srgbClr val="FF3300"/>
                </a:solidFill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</a:rPr>
              <a:t>hát</a:t>
            </a:r>
            <a:r>
              <a:rPr lang="en-US" b="1" i="1" dirty="0" smtClean="0">
                <a:solidFill>
                  <a:srgbClr val="FF3300"/>
                </a:solidFill>
              </a:rPr>
              <a:t>:</a:t>
            </a:r>
            <a:endParaRPr lang="en-US" b="1" i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Hoa</a:t>
            </a:r>
            <a:r>
              <a:rPr lang="en-US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lá</a:t>
            </a:r>
            <a:r>
              <a:rPr lang="en-US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mùa</a:t>
            </a:r>
            <a:r>
              <a:rPr lang="en-US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xuân</a:t>
            </a:r>
            <a:endParaRPr lang="en-US" sz="40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          </a:t>
            </a:r>
            <a:r>
              <a:rPr lang="en-US" sz="2400" i="1" dirty="0" err="1" smtClean="0">
                <a:solidFill>
                  <a:srgbClr val="FF3300"/>
                </a:solidFill>
              </a:rPr>
              <a:t>Nhạc</a:t>
            </a:r>
            <a:r>
              <a:rPr lang="en-US" sz="2400" i="1" dirty="0" smtClean="0">
                <a:solidFill>
                  <a:srgbClr val="FF3300"/>
                </a:solidFill>
              </a:rPr>
              <a:t> </a:t>
            </a:r>
            <a:r>
              <a:rPr lang="en-US" sz="2400" i="1" dirty="0" err="1" smtClean="0">
                <a:solidFill>
                  <a:srgbClr val="FF3300"/>
                </a:solidFill>
              </a:rPr>
              <a:t>và</a:t>
            </a:r>
            <a:r>
              <a:rPr lang="en-US" sz="2400" i="1" dirty="0" smtClean="0">
                <a:solidFill>
                  <a:srgbClr val="FF3300"/>
                </a:solidFill>
              </a:rPr>
              <a:t> </a:t>
            </a:r>
            <a:r>
              <a:rPr lang="en-US" sz="2400" i="1" dirty="0" err="1" smtClean="0">
                <a:solidFill>
                  <a:srgbClr val="FF3300"/>
                </a:solidFill>
              </a:rPr>
              <a:t>lời</a:t>
            </a:r>
            <a:r>
              <a:rPr lang="en-US" sz="2400" i="1" dirty="0" smtClean="0">
                <a:solidFill>
                  <a:srgbClr val="FF3300"/>
                </a:solidFill>
              </a:rPr>
              <a:t>: </a:t>
            </a:r>
            <a:r>
              <a:rPr lang="en-US" sz="2400" i="1" dirty="0" err="1" smtClean="0">
                <a:solidFill>
                  <a:srgbClr val="FF3300"/>
                </a:solidFill>
              </a:rPr>
              <a:t>Hoàng</a:t>
            </a:r>
            <a:r>
              <a:rPr lang="en-US" sz="2400" i="1" dirty="0" smtClean="0">
                <a:solidFill>
                  <a:srgbClr val="FF3300"/>
                </a:solidFill>
              </a:rPr>
              <a:t> </a:t>
            </a:r>
            <a:r>
              <a:rPr lang="en-US" sz="2400" i="1" dirty="0" err="1" smtClean="0">
                <a:solidFill>
                  <a:srgbClr val="FF3300"/>
                </a:solidFill>
              </a:rPr>
              <a:t>Hà</a:t>
            </a:r>
            <a:endParaRPr lang="en-US" sz="2400" i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3300"/>
                </a:solidFill>
              </a:rPr>
              <a:t>          </a:t>
            </a: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 rot="-5400000">
            <a:off x="6276975" y="4243388"/>
            <a:ext cx="2667000" cy="3352800"/>
            <a:chOff x="17" y="2256"/>
            <a:chExt cx="1829" cy="2064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" name="Freeform 4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2 w 1336"/>
                  <a:gd name="T7" fmla="*/ 1 h 1572"/>
                  <a:gd name="T8" fmla="*/ 4 w 1336"/>
                  <a:gd name="T9" fmla="*/ 1 h 1572"/>
                  <a:gd name="T10" fmla="*/ 6 w 1336"/>
                  <a:gd name="T11" fmla="*/ 1 h 1572"/>
                  <a:gd name="T12" fmla="*/ 8 w 1336"/>
                  <a:gd name="T13" fmla="*/ 1 h 1572"/>
                  <a:gd name="T14" fmla="*/ 10 w 1336"/>
                  <a:gd name="T15" fmla="*/ 1 h 1572"/>
                  <a:gd name="T16" fmla="*/ 13 w 1336"/>
                  <a:gd name="T17" fmla="*/ 1 h 1572"/>
                  <a:gd name="T18" fmla="*/ 16 w 1336"/>
                  <a:gd name="T19" fmla="*/ 1 h 1572"/>
                  <a:gd name="T20" fmla="*/ 19 w 1336"/>
                  <a:gd name="T21" fmla="*/ 1 h 1572"/>
                  <a:gd name="T22" fmla="*/ 22 w 1336"/>
                  <a:gd name="T23" fmla="*/ 2 h 1572"/>
                  <a:gd name="T24" fmla="*/ 26 w 1336"/>
                  <a:gd name="T25" fmla="*/ 2 h 1572"/>
                  <a:gd name="T26" fmla="*/ 30 w 1336"/>
                  <a:gd name="T27" fmla="*/ 2 h 1572"/>
                  <a:gd name="T28" fmla="*/ 34 w 1336"/>
                  <a:gd name="T29" fmla="*/ 2 h 1572"/>
                  <a:gd name="T30" fmla="*/ 38 w 1336"/>
                  <a:gd name="T31" fmla="*/ 2 h 1572"/>
                  <a:gd name="T32" fmla="*/ 42 w 1336"/>
                  <a:gd name="T33" fmla="*/ 2 h 1572"/>
                  <a:gd name="T34" fmla="*/ 42 w 1336"/>
                  <a:gd name="T35" fmla="*/ 2 h 1572"/>
                  <a:gd name="T36" fmla="*/ 38 w 1336"/>
                  <a:gd name="T37" fmla="*/ 2 h 1572"/>
                  <a:gd name="T38" fmla="*/ 34 w 1336"/>
                  <a:gd name="T39" fmla="*/ 2 h 1572"/>
                  <a:gd name="T40" fmla="*/ 31 w 1336"/>
                  <a:gd name="T41" fmla="*/ 2 h 1572"/>
                  <a:gd name="T42" fmla="*/ 27 w 1336"/>
                  <a:gd name="T43" fmla="*/ 1 h 1572"/>
                  <a:gd name="T44" fmla="*/ 24 w 1336"/>
                  <a:gd name="T45" fmla="*/ 1 h 1572"/>
                  <a:gd name="T46" fmla="*/ 21 w 1336"/>
                  <a:gd name="T47" fmla="*/ 1 h 1572"/>
                  <a:gd name="T48" fmla="*/ 17 w 1336"/>
                  <a:gd name="T49" fmla="*/ 1 h 1572"/>
                  <a:gd name="T50" fmla="*/ 15 w 1336"/>
                  <a:gd name="T51" fmla="*/ 1 h 1572"/>
                  <a:gd name="T52" fmla="*/ 12 w 1336"/>
                  <a:gd name="T53" fmla="*/ 1 h 1572"/>
                  <a:gd name="T54" fmla="*/ 10 w 1336"/>
                  <a:gd name="T55" fmla="*/ 1 h 1572"/>
                  <a:gd name="T56" fmla="*/ 8 w 1336"/>
                  <a:gd name="T57" fmla="*/ 1 h 1572"/>
                  <a:gd name="T58" fmla="*/ 6 w 1336"/>
                  <a:gd name="T59" fmla="*/ 1 h 1572"/>
                  <a:gd name="T60" fmla="*/ 5 w 1336"/>
                  <a:gd name="T61" fmla="*/ 1 h 1572"/>
                  <a:gd name="T62" fmla="*/ 4 w 1336"/>
                  <a:gd name="T63" fmla="*/ 0 h 1572"/>
                  <a:gd name="T64" fmla="*/ 4 w 1336"/>
                  <a:gd name="T65" fmla="*/ 0 h 1572"/>
                  <a:gd name="T66" fmla="*/ 3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37 w 1174"/>
                  <a:gd name="T1" fmla="*/ 1 h 1383"/>
                  <a:gd name="T2" fmla="*/ 34 w 1174"/>
                  <a:gd name="T3" fmla="*/ 1 h 1383"/>
                  <a:gd name="T4" fmla="*/ 30 w 1174"/>
                  <a:gd name="T5" fmla="*/ 1 h 1383"/>
                  <a:gd name="T6" fmla="*/ 27 w 1174"/>
                  <a:gd name="T7" fmla="*/ 1 h 1383"/>
                  <a:gd name="T8" fmla="*/ 24 w 1174"/>
                  <a:gd name="T9" fmla="*/ 1 h 1383"/>
                  <a:gd name="T10" fmla="*/ 21 w 1174"/>
                  <a:gd name="T11" fmla="*/ 1 h 1383"/>
                  <a:gd name="T12" fmla="*/ 18 w 1174"/>
                  <a:gd name="T13" fmla="*/ 1 h 1383"/>
                  <a:gd name="T14" fmla="*/ 16 w 1174"/>
                  <a:gd name="T15" fmla="*/ 1 h 1383"/>
                  <a:gd name="T16" fmla="*/ 13 w 1174"/>
                  <a:gd name="T17" fmla="*/ 1 h 1383"/>
                  <a:gd name="T18" fmla="*/ 11 w 1174"/>
                  <a:gd name="T19" fmla="*/ 1 h 1383"/>
                  <a:gd name="T20" fmla="*/ 9 w 1174"/>
                  <a:gd name="T21" fmla="*/ 1 h 1383"/>
                  <a:gd name="T22" fmla="*/ 7 w 1174"/>
                  <a:gd name="T23" fmla="*/ 1 h 1383"/>
                  <a:gd name="T24" fmla="*/ 6 w 1174"/>
                  <a:gd name="T25" fmla="*/ 1 h 1383"/>
                  <a:gd name="T26" fmla="*/ 5 w 1174"/>
                  <a:gd name="T27" fmla="*/ 1 h 1383"/>
                  <a:gd name="T28" fmla="*/ 4 w 1174"/>
                  <a:gd name="T29" fmla="*/ 0 h 1383"/>
                  <a:gd name="T30" fmla="*/ 4 w 1174"/>
                  <a:gd name="T31" fmla="*/ 0 h 1383"/>
                  <a:gd name="T32" fmla="*/ 3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2 w 1174"/>
                  <a:gd name="T41" fmla="*/ 1 h 1383"/>
                  <a:gd name="T42" fmla="*/ 3 w 1174"/>
                  <a:gd name="T43" fmla="*/ 1 h 1383"/>
                  <a:gd name="T44" fmla="*/ 5 w 1174"/>
                  <a:gd name="T45" fmla="*/ 1 h 1383"/>
                  <a:gd name="T46" fmla="*/ 7 w 1174"/>
                  <a:gd name="T47" fmla="*/ 1 h 1383"/>
                  <a:gd name="T48" fmla="*/ 9 w 1174"/>
                  <a:gd name="T49" fmla="*/ 1 h 1383"/>
                  <a:gd name="T50" fmla="*/ 11 w 1174"/>
                  <a:gd name="T51" fmla="*/ 1 h 1383"/>
                  <a:gd name="T52" fmla="*/ 14 w 1174"/>
                  <a:gd name="T53" fmla="*/ 1 h 1383"/>
                  <a:gd name="T54" fmla="*/ 17 w 1174"/>
                  <a:gd name="T55" fmla="*/ 1 h 1383"/>
                  <a:gd name="T56" fmla="*/ 20 w 1174"/>
                  <a:gd name="T57" fmla="*/ 1 h 1383"/>
                  <a:gd name="T58" fmla="*/ 23 w 1174"/>
                  <a:gd name="T59" fmla="*/ 1 h 1383"/>
                  <a:gd name="T60" fmla="*/ 26 w 1174"/>
                  <a:gd name="T61" fmla="*/ 1 h 1383"/>
                  <a:gd name="T62" fmla="*/ 30 w 1174"/>
                  <a:gd name="T63" fmla="*/ 1 h 1383"/>
                  <a:gd name="T64" fmla="*/ 33 w 1174"/>
                  <a:gd name="T65" fmla="*/ 2 h 1383"/>
                  <a:gd name="T66" fmla="*/ 37 w 1174"/>
                  <a:gd name="T67" fmla="*/ 2 h 1383"/>
                  <a:gd name="T68" fmla="*/ 37 w 1174"/>
                  <a:gd name="T69" fmla="*/ 1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32 w 1012"/>
                  <a:gd name="T1" fmla="*/ 1 h 1193"/>
                  <a:gd name="T2" fmla="*/ 29 w 1012"/>
                  <a:gd name="T3" fmla="*/ 1 h 1193"/>
                  <a:gd name="T4" fmla="*/ 26 w 1012"/>
                  <a:gd name="T5" fmla="*/ 1 h 1193"/>
                  <a:gd name="T6" fmla="*/ 24 w 1012"/>
                  <a:gd name="T7" fmla="*/ 1 h 1193"/>
                  <a:gd name="T8" fmla="*/ 21 w 1012"/>
                  <a:gd name="T9" fmla="*/ 1 h 1193"/>
                  <a:gd name="T10" fmla="*/ 18 w 1012"/>
                  <a:gd name="T11" fmla="*/ 1 h 1193"/>
                  <a:gd name="T12" fmla="*/ 16 w 1012"/>
                  <a:gd name="T13" fmla="*/ 1 h 1193"/>
                  <a:gd name="T14" fmla="*/ 14 w 1012"/>
                  <a:gd name="T15" fmla="*/ 1 h 1193"/>
                  <a:gd name="T16" fmla="*/ 12 w 1012"/>
                  <a:gd name="T17" fmla="*/ 1 h 1193"/>
                  <a:gd name="T18" fmla="*/ 10 w 1012"/>
                  <a:gd name="T19" fmla="*/ 1 h 1193"/>
                  <a:gd name="T20" fmla="*/ 8 w 1012"/>
                  <a:gd name="T21" fmla="*/ 1 h 1193"/>
                  <a:gd name="T22" fmla="*/ 7 w 1012"/>
                  <a:gd name="T23" fmla="*/ 1 h 1193"/>
                  <a:gd name="T24" fmla="*/ 6 w 1012"/>
                  <a:gd name="T25" fmla="*/ 1 h 1193"/>
                  <a:gd name="T26" fmla="*/ 5 w 1012"/>
                  <a:gd name="T27" fmla="*/ 0 h 1193"/>
                  <a:gd name="T28" fmla="*/ 4 w 1012"/>
                  <a:gd name="T29" fmla="*/ 0 h 1193"/>
                  <a:gd name="T30" fmla="*/ 4 w 1012"/>
                  <a:gd name="T31" fmla="*/ 0 h 1193"/>
                  <a:gd name="T32" fmla="*/ 3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2 w 1012"/>
                  <a:gd name="T41" fmla="*/ 1 h 1193"/>
                  <a:gd name="T42" fmla="*/ 3 w 1012"/>
                  <a:gd name="T43" fmla="*/ 1 h 1193"/>
                  <a:gd name="T44" fmla="*/ 4 w 1012"/>
                  <a:gd name="T45" fmla="*/ 1 h 1193"/>
                  <a:gd name="T46" fmla="*/ 6 w 1012"/>
                  <a:gd name="T47" fmla="*/ 1 h 1193"/>
                  <a:gd name="T48" fmla="*/ 8 w 1012"/>
                  <a:gd name="T49" fmla="*/ 1 h 1193"/>
                  <a:gd name="T50" fmla="*/ 10 w 1012"/>
                  <a:gd name="T51" fmla="*/ 1 h 1193"/>
                  <a:gd name="T52" fmla="*/ 12 w 1012"/>
                  <a:gd name="T53" fmla="*/ 1 h 1193"/>
                  <a:gd name="T54" fmla="*/ 14 w 1012"/>
                  <a:gd name="T55" fmla="*/ 1 h 1193"/>
                  <a:gd name="T56" fmla="*/ 17 w 1012"/>
                  <a:gd name="T57" fmla="*/ 1 h 1193"/>
                  <a:gd name="T58" fmla="*/ 20 w 1012"/>
                  <a:gd name="T59" fmla="*/ 1 h 1193"/>
                  <a:gd name="T60" fmla="*/ 23 w 1012"/>
                  <a:gd name="T61" fmla="*/ 1 h 1193"/>
                  <a:gd name="T62" fmla="*/ 26 w 1012"/>
                  <a:gd name="T63" fmla="*/ 1 h 1193"/>
                  <a:gd name="T64" fmla="*/ 29 w 1012"/>
                  <a:gd name="T65" fmla="*/ 1 h 1193"/>
                  <a:gd name="T66" fmla="*/ 32 w 1012"/>
                  <a:gd name="T67" fmla="*/ 1 h 1193"/>
                  <a:gd name="T68" fmla="*/ 32 w 1012"/>
                  <a:gd name="T69" fmla="*/ 1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4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40 w 1271"/>
                  <a:gd name="T1" fmla="*/ 1 h 1495"/>
                  <a:gd name="T2" fmla="*/ 37 w 1271"/>
                  <a:gd name="T3" fmla="*/ 1 h 1495"/>
                  <a:gd name="T4" fmla="*/ 34 w 1271"/>
                  <a:gd name="T5" fmla="*/ 1 h 1495"/>
                  <a:gd name="T6" fmla="*/ 31 w 1271"/>
                  <a:gd name="T7" fmla="*/ 1 h 1495"/>
                  <a:gd name="T8" fmla="*/ 28 w 1271"/>
                  <a:gd name="T9" fmla="*/ 1 h 1495"/>
                  <a:gd name="T10" fmla="*/ 25 w 1271"/>
                  <a:gd name="T11" fmla="*/ 1 h 1495"/>
                  <a:gd name="T12" fmla="*/ 23 w 1271"/>
                  <a:gd name="T13" fmla="*/ 1 h 1495"/>
                  <a:gd name="T14" fmla="*/ 21 w 1271"/>
                  <a:gd name="T15" fmla="*/ 1 h 1495"/>
                  <a:gd name="T16" fmla="*/ 18 w 1271"/>
                  <a:gd name="T17" fmla="*/ 1 h 1495"/>
                  <a:gd name="T18" fmla="*/ 16 w 1271"/>
                  <a:gd name="T19" fmla="*/ 1 h 1495"/>
                  <a:gd name="T20" fmla="*/ 15 w 1271"/>
                  <a:gd name="T21" fmla="*/ 1 h 1495"/>
                  <a:gd name="T22" fmla="*/ 13 w 1271"/>
                  <a:gd name="T23" fmla="*/ 1 h 1495"/>
                  <a:gd name="T24" fmla="*/ 12 w 1271"/>
                  <a:gd name="T25" fmla="*/ 1 h 1495"/>
                  <a:gd name="T26" fmla="*/ 11 w 1271"/>
                  <a:gd name="T27" fmla="*/ 1 h 1495"/>
                  <a:gd name="T28" fmla="*/ 10 w 1271"/>
                  <a:gd name="T29" fmla="*/ 0 h 1495"/>
                  <a:gd name="T30" fmla="*/ 9 w 1271"/>
                  <a:gd name="T31" fmla="*/ 0 h 1495"/>
                  <a:gd name="T32" fmla="*/ 9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2 w 1271"/>
                  <a:gd name="T41" fmla="*/ 1 h 1495"/>
                  <a:gd name="T42" fmla="*/ 4 w 1271"/>
                  <a:gd name="T43" fmla="*/ 1 h 1495"/>
                  <a:gd name="T44" fmla="*/ 5 w 1271"/>
                  <a:gd name="T45" fmla="*/ 1 h 1495"/>
                  <a:gd name="T46" fmla="*/ 7 w 1271"/>
                  <a:gd name="T47" fmla="*/ 1 h 1495"/>
                  <a:gd name="T48" fmla="*/ 10 w 1271"/>
                  <a:gd name="T49" fmla="*/ 1 h 1495"/>
                  <a:gd name="T50" fmla="*/ 12 w 1271"/>
                  <a:gd name="T51" fmla="*/ 1 h 1495"/>
                  <a:gd name="T52" fmla="*/ 15 w 1271"/>
                  <a:gd name="T53" fmla="*/ 1 h 1495"/>
                  <a:gd name="T54" fmla="*/ 18 w 1271"/>
                  <a:gd name="T55" fmla="*/ 1 h 1495"/>
                  <a:gd name="T56" fmla="*/ 21 w 1271"/>
                  <a:gd name="T57" fmla="*/ 1 h 1495"/>
                  <a:gd name="T58" fmla="*/ 25 w 1271"/>
                  <a:gd name="T59" fmla="*/ 2 h 1495"/>
                  <a:gd name="T60" fmla="*/ 28 w 1271"/>
                  <a:gd name="T61" fmla="*/ 2 h 1495"/>
                  <a:gd name="T62" fmla="*/ 32 w 1271"/>
                  <a:gd name="T63" fmla="*/ 2 h 1495"/>
                  <a:gd name="T64" fmla="*/ 36 w 1271"/>
                  <a:gd name="T65" fmla="*/ 2 h 1495"/>
                  <a:gd name="T66" fmla="*/ 40 w 1271"/>
                  <a:gd name="T67" fmla="*/ 2 h 1495"/>
                  <a:gd name="T68" fmla="*/ 40 w 1271"/>
                  <a:gd name="T69" fmla="*/ 1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2 w 1337"/>
                  <a:gd name="T7" fmla="*/ 1 h 1572"/>
                  <a:gd name="T8" fmla="*/ 4 w 1337"/>
                  <a:gd name="T9" fmla="*/ 1 h 1572"/>
                  <a:gd name="T10" fmla="*/ 6 w 1337"/>
                  <a:gd name="T11" fmla="*/ 1 h 1572"/>
                  <a:gd name="T12" fmla="*/ 8 w 1337"/>
                  <a:gd name="T13" fmla="*/ 1 h 1572"/>
                  <a:gd name="T14" fmla="*/ 10 w 1337"/>
                  <a:gd name="T15" fmla="*/ 1 h 1572"/>
                  <a:gd name="T16" fmla="*/ 13 w 1337"/>
                  <a:gd name="T17" fmla="*/ 1 h 1572"/>
                  <a:gd name="T18" fmla="*/ 16 w 1337"/>
                  <a:gd name="T19" fmla="*/ 1 h 1572"/>
                  <a:gd name="T20" fmla="*/ 19 w 1337"/>
                  <a:gd name="T21" fmla="*/ 1 h 1572"/>
                  <a:gd name="T22" fmla="*/ 22 w 1337"/>
                  <a:gd name="T23" fmla="*/ 2 h 1572"/>
                  <a:gd name="T24" fmla="*/ 26 w 1337"/>
                  <a:gd name="T25" fmla="*/ 2 h 1572"/>
                  <a:gd name="T26" fmla="*/ 30 w 1337"/>
                  <a:gd name="T27" fmla="*/ 2 h 1572"/>
                  <a:gd name="T28" fmla="*/ 34 w 1337"/>
                  <a:gd name="T29" fmla="*/ 2 h 1572"/>
                  <a:gd name="T30" fmla="*/ 38 w 1337"/>
                  <a:gd name="T31" fmla="*/ 2 h 1572"/>
                  <a:gd name="T32" fmla="*/ 42 w 1337"/>
                  <a:gd name="T33" fmla="*/ 2 h 1572"/>
                  <a:gd name="T34" fmla="*/ 42 w 1337"/>
                  <a:gd name="T35" fmla="*/ 2 h 1572"/>
                  <a:gd name="T36" fmla="*/ 38 w 1337"/>
                  <a:gd name="T37" fmla="*/ 2 h 1572"/>
                  <a:gd name="T38" fmla="*/ 34 w 1337"/>
                  <a:gd name="T39" fmla="*/ 2 h 1572"/>
                  <a:gd name="T40" fmla="*/ 31 w 1337"/>
                  <a:gd name="T41" fmla="*/ 2 h 1572"/>
                  <a:gd name="T42" fmla="*/ 27 w 1337"/>
                  <a:gd name="T43" fmla="*/ 1 h 1572"/>
                  <a:gd name="T44" fmla="*/ 24 w 1337"/>
                  <a:gd name="T45" fmla="*/ 1 h 1572"/>
                  <a:gd name="T46" fmla="*/ 21 w 1337"/>
                  <a:gd name="T47" fmla="*/ 1 h 1572"/>
                  <a:gd name="T48" fmla="*/ 17 w 1337"/>
                  <a:gd name="T49" fmla="*/ 1 h 1572"/>
                  <a:gd name="T50" fmla="*/ 15 w 1337"/>
                  <a:gd name="T51" fmla="*/ 1 h 1572"/>
                  <a:gd name="T52" fmla="*/ 12 w 1337"/>
                  <a:gd name="T53" fmla="*/ 1 h 1572"/>
                  <a:gd name="T54" fmla="*/ 10 w 1337"/>
                  <a:gd name="T55" fmla="*/ 1 h 1572"/>
                  <a:gd name="T56" fmla="*/ 8 w 1337"/>
                  <a:gd name="T57" fmla="*/ 1 h 1572"/>
                  <a:gd name="T58" fmla="*/ 6 w 1337"/>
                  <a:gd name="T59" fmla="*/ 1 h 1572"/>
                  <a:gd name="T60" fmla="*/ 5 w 1337"/>
                  <a:gd name="T61" fmla="*/ 1 h 1572"/>
                  <a:gd name="T62" fmla="*/ 4 w 1337"/>
                  <a:gd name="T63" fmla="*/ 0 h 1572"/>
                  <a:gd name="T64" fmla="*/ 4 w 1337"/>
                  <a:gd name="T65" fmla="*/ 0 h 1572"/>
                  <a:gd name="T66" fmla="*/ 3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65 w 1272"/>
                  <a:gd name="T1" fmla="*/ 0 h 1495"/>
                  <a:gd name="T2" fmla="*/ 164 w 1272"/>
                  <a:gd name="T3" fmla="*/ 1 h 1495"/>
                  <a:gd name="T4" fmla="*/ 161 w 1272"/>
                  <a:gd name="T5" fmla="*/ 1 h 1495"/>
                  <a:gd name="T6" fmla="*/ 157 w 1272"/>
                  <a:gd name="T7" fmla="*/ 2 h 1495"/>
                  <a:gd name="T8" fmla="*/ 152 w 1272"/>
                  <a:gd name="T9" fmla="*/ 2 h 1495"/>
                  <a:gd name="T10" fmla="*/ 145 w 1272"/>
                  <a:gd name="T11" fmla="*/ 3 h 1495"/>
                  <a:gd name="T12" fmla="*/ 137 w 1272"/>
                  <a:gd name="T13" fmla="*/ 4 h 1495"/>
                  <a:gd name="T14" fmla="*/ 127 w 1272"/>
                  <a:gd name="T15" fmla="*/ 4 h 1495"/>
                  <a:gd name="T16" fmla="*/ 117 w 1272"/>
                  <a:gd name="T17" fmla="*/ 5 h 1495"/>
                  <a:gd name="T18" fmla="*/ 106 w 1272"/>
                  <a:gd name="T19" fmla="*/ 5 h 1495"/>
                  <a:gd name="T20" fmla="*/ 92 w 1272"/>
                  <a:gd name="T21" fmla="*/ 5 h 1495"/>
                  <a:gd name="T22" fmla="*/ 79 w 1272"/>
                  <a:gd name="T23" fmla="*/ 6 h 1495"/>
                  <a:gd name="T24" fmla="*/ 64 w 1272"/>
                  <a:gd name="T25" fmla="*/ 6 h 1495"/>
                  <a:gd name="T26" fmla="*/ 50 w 1272"/>
                  <a:gd name="T27" fmla="*/ 6 h 1495"/>
                  <a:gd name="T28" fmla="*/ 34 w 1272"/>
                  <a:gd name="T29" fmla="*/ 6 h 1495"/>
                  <a:gd name="T30" fmla="*/ 17 w 1272"/>
                  <a:gd name="T31" fmla="*/ 6 h 1495"/>
                  <a:gd name="T32" fmla="*/ 0 w 1272"/>
                  <a:gd name="T33" fmla="*/ 6 h 1495"/>
                  <a:gd name="T34" fmla="*/ 0 w 1272"/>
                  <a:gd name="T35" fmla="*/ 8 h 1495"/>
                  <a:gd name="T36" fmla="*/ 22 w 1272"/>
                  <a:gd name="T37" fmla="*/ 8 h 1495"/>
                  <a:gd name="T38" fmla="*/ 43 w 1272"/>
                  <a:gd name="T39" fmla="*/ 8 h 1495"/>
                  <a:gd name="T40" fmla="*/ 63 w 1272"/>
                  <a:gd name="T41" fmla="*/ 8 h 1495"/>
                  <a:gd name="T42" fmla="*/ 82 w 1272"/>
                  <a:gd name="T43" fmla="*/ 7 h 1495"/>
                  <a:gd name="T44" fmla="*/ 101 w 1272"/>
                  <a:gd name="T45" fmla="*/ 7 h 1495"/>
                  <a:gd name="T46" fmla="*/ 119 w 1272"/>
                  <a:gd name="T47" fmla="*/ 7 h 1495"/>
                  <a:gd name="T48" fmla="*/ 134 w 1272"/>
                  <a:gd name="T49" fmla="*/ 6 h 1495"/>
                  <a:gd name="T50" fmla="*/ 150 w 1272"/>
                  <a:gd name="T51" fmla="*/ 6 h 1495"/>
                  <a:gd name="T52" fmla="*/ 164 w 1272"/>
                  <a:gd name="T53" fmla="*/ 5 h 1495"/>
                  <a:gd name="T54" fmla="*/ 176 w 1272"/>
                  <a:gd name="T55" fmla="*/ 5 h 1495"/>
                  <a:gd name="T56" fmla="*/ 187 w 1272"/>
                  <a:gd name="T57" fmla="*/ 4 h 1495"/>
                  <a:gd name="T58" fmla="*/ 196 w 1272"/>
                  <a:gd name="T59" fmla="*/ 3 h 1495"/>
                  <a:gd name="T60" fmla="*/ 202 w 1272"/>
                  <a:gd name="T61" fmla="*/ 2 h 1495"/>
                  <a:gd name="T62" fmla="*/ 207 w 1272"/>
                  <a:gd name="T63" fmla="*/ 2 h 1495"/>
                  <a:gd name="T64" fmla="*/ 210 w 1272"/>
                  <a:gd name="T65" fmla="*/ 1 h 1495"/>
                  <a:gd name="T66" fmla="*/ 212 w 1272"/>
                  <a:gd name="T67" fmla="*/ 0 h 1495"/>
                  <a:gd name="T68" fmla="*/ 16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8 h 1572"/>
                  <a:gd name="T2" fmla="*/ 23 w 1338"/>
                  <a:gd name="T3" fmla="*/ 8 h 1572"/>
                  <a:gd name="T4" fmla="*/ 46 w 1338"/>
                  <a:gd name="T5" fmla="*/ 8 h 1572"/>
                  <a:gd name="T6" fmla="*/ 67 w 1338"/>
                  <a:gd name="T7" fmla="*/ 8 h 1572"/>
                  <a:gd name="T8" fmla="*/ 88 w 1338"/>
                  <a:gd name="T9" fmla="*/ 8 h 1572"/>
                  <a:gd name="T10" fmla="*/ 107 w 1338"/>
                  <a:gd name="T11" fmla="*/ 7 h 1572"/>
                  <a:gd name="T12" fmla="*/ 127 w 1338"/>
                  <a:gd name="T13" fmla="*/ 7 h 1572"/>
                  <a:gd name="T14" fmla="*/ 143 w 1338"/>
                  <a:gd name="T15" fmla="*/ 7 h 1572"/>
                  <a:gd name="T16" fmla="*/ 160 w 1338"/>
                  <a:gd name="T17" fmla="*/ 6 h 1572"/>
                  <a:gd name="T18" fmla="*/ 174 w 1338"/>
                  <a:gd name="T19" fmla="*/ 6 h 1572"/>
                  <a:gd name="T20" fmla="*/ 187 w 1338"/>
                  <a:gd name="T21" fmla="*/ 5 h 1572"/>
                  <a:gd name="T22" fmla="*/ 198 w 1338"/>
                  <a:gd name="T23" fmla="*/ 4 h 1572"/>
                  <a:gd name="T24" fmla="*/ 207 w 1338"/>
                  <a:gd name="T25" fmla="*/ 4 h 1572"/>
                  <a:gd name="T26" fmla="*/ 215 w 1338"/>
                  <a:gd name="T27" fmla="*/ 2 h 1572"/>
                  <a:gd name="T28" fmla="*/ 221 w 1338"/>
                  <a:gd name="T29" fmla="*/ 2 h 1572"/>
                  <a:gd name="T30" fmla="*/ 224 w 1338"/>
                  <a:gd name="T31" fmla="*/ 1 h 1572"/>
                  <a:gd name="T32" fmla="*/ 225 w 1338"/>
                  <a:gd name="T33" fmla="*/ 0 h 1572"/>
                  <a:gd name="T34" fmla="*/ 210 w 1338"/>
                  <a:gd name="T35" fmla="*/ 0 h 1572"/>
                  <a:gd name="T36" fmla="*/ 209 w 1338"/>
                  <a:gd name="T37" fmla="*/ 1 h 1572"/>
                  <a:gd name="T38" fmla="*/ 205 w 1338"/>
                  <a:gd name="T39" fmla="*/ 2 h 1572"/>
                  <a:gd name="T40" fmla="*/ 200 w 1338"/>
                  <a:gd name="T41" fmla="*/ 2 h 1572"/>
                  <a:gd name="T42" fmla="*/ 193 w 1338"/>
                  <a:gd name="T43" fmla="*/ 3 h 1572"/>
                  <a:gd name="T44" fmla="*/ 184 w 1338"/>
                  <a:gd name="T45" fmla="*/ 4 h 1572"/>
                  <a:gd name="T46" fmla="*/ 174 w 1338"/>
                  <a:gd name="T47" fmla="*/ 5 h 1572"/>
                  <a:gd name="T48" fmla="*/ 162 w 1338"/>
                  <a:gd name="T49" fmla="*/ 5 h 1572"/>
                  <a:gd name="T50" fmla="*/ 148 w 1338"/>
                  <a:gd name="T51" fmla="*/ 6 h 1572"/>
                  <a:gd name="T52" fmla="*/ 133 w 1338"/>
                  <a:gd name="T53" fmla="*/ 6 h 1572"/>
                  <a:gd name="T54" fmla="*/ 118 w 1338"/>
                  <a:gd name="T55" fmla="*/ 7 h 1572"/>
                  <a:gd name="T56" fmla="*/ 100 w 1338"/>
                  <a:gd name="T57" fmla="*/ 7 h 1572"/>
                  <a:gd name="T58" fmla="*/ 82 w 1338"/>
                  <a:gd name="T59" fmla="*/ 7 h 1572"/>
                  <a:gd name="T60" fmla="*/ 63 w 1338"/>
                  <a:gd name="T61" fmla="*/ 7 h 1572"/>
                  <a:gd name="T62" fmla="*/ 43 w 1338"/>
                  <a:gd name="T63" fmla="*/ 8 h 1572"/>
                  <a:gd name="T64" fmla="*/ 22 w 1338"/>
                  <a:gd name="T65" fmla="*/ 8 h 1572"/>
                  <a:gd name="T66" fmla="*/ 0 w 1338"/>
                  <a:gd name="T67" fmla="*/ 8 h 1572"/>
                  <a:gd name="T68" fmla="*/ 0 w 1338"/>
                  <a:gd name="T69" fmla="*/ 8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82 w 1176"/>
                  <a:gd name="T1" fmla="*/ 0 h 1383"/>
                  <a:gd name="T2" fmla="*/ 181 w 1176"/>
                  <a:gd name="T3" fmla="*/ 1 h 1383"/>
                  <a:gd name="T4" fmla="*/ 178 w 1176"/>
                  <a:gd name="T5" fmla="*/ 1 h 1383"/>
                  <a:gd name="T6" fmla="*/ 174 w 1176"/>
                  <a:gd name="T7" fmla="*/ 2 h 1383"/>
                  <a:gd name="T8" fmla="*/ 167 w 1176"/>
                  <a:gd name="T9" fmla="*/ 3 h 1383"/>
                  <a:gd name="T10" fmla="*/ 160 w 1176"/>
                  <a:gd name="T11" fmla="*/ 4 h 1383"/>
                  <a:gd name="T12" fmla="*/ 151 w 1176"/>
                  <a:gd name="T13" fmla="*/ 4 h 1383"/>
                  <a:gd name="T14" fmla="*/ 141 w 1176"/>
                  <a:gd name="T15" fmla="*/ 5 h 1383"/>
                  <a:gd name="T16" fmla="*/ 129 w 1176"/>
                  <a:gd name="T17" fmla="*/ 5 h 1383"/>
                  <a:gd name="T18" fmla="*/ 116 w 1176"/>
                  <a:gd name="T19" fmla="*/ 5 h 1383"/>
                  <a:gd name="T20" fmla="*/ 102 w 1176"/>
                  <a:gd name="T21" fmla="*/ 6 h 1383"/>
                  <a:gd name="T22" fmla="*/ 87 w 1176"/>
                  <a:gd name="T23" fmla="*/ 6 h 1383"/>
                  <a:gd name="T24" fmla="*/ 71 w 1176"/>
                  <a:gd name="T25" fmla="*/ 6 h 1383"/>
                  <a:gd name="T26" fmla="*/ 55 w 1176"/>
                  <a:gd name="T27" fmla="*/ 7 h 1383"/>
                  <a:gd name="T28" fmla="*/ 37 w 1176"/>
                  <a:gd name="T29" fmla="*/ 7 h 1383"/>
                  <a:gd name="T30" fmla="*/ 19 w 1176"/>
                  <a:gd name="T31" fmla="*/ 7 h 1383"/>
                  <a:gd name="T32" fmla="*/ 0 w 1176"/>
                  <a:gd name="T33" fmla="*/ 7 h 1383"/>
                  <a:gd name="T34" fmla="*/ 0 w 1176"/>
                  <a:gd name="T35" fmla="*/ 8 h 1383"/>
                  <a:gd name="T36" fmla="*/ 20 w 1176"/>
                  <a:gd name="T37" fmla="*/ 7 h 1383"/>
                  <a:gd name="T38" fmla="*/ 39 w 1176"/>
                  <a:gd name="T39" fmla="*/ 7 h 1383"/>
                  <a:gd name="T40" fmla="*/ 59 w 1176"/>
                  <a:gd name="T41" fmla="*/ 7 h 1383"/>
                  <a:gd name="T42" fmla="*/ 77 w 1176"/>
                  <a:gd name="T43" fmla="*/ 7 h 1383"/>
                  <a:gd name="T44" fmla="*/ 94 w 1176"/>
                  <a:gd name="T45" fmla="*/ 7 h 1383"/>
                  <a:gd name="T46" fmla="*/ 111 w 1176"/>
                  <a:gd name="T47" fmla="*/ 6 h 1383"/>
                  <a:gd name="T48" fmla="*/ 126 w 1176"/>
                  <a:gd name="T49" fmla="*/ 6 h 1383"/>
                  <a:gd name="T50" fmla="*/ 139 w 1176"/>
                  <a:gd name="T51" fmla="*/ 5 h 1383"/>
                  <a:gd name="T52" fmla="*/ 153 w 1176"/>
                  <a:gd name="T53" fmla="*/ 5 h 1383"/>
                  <a:gd name="T54" fmla="*/ 164 w 1176"/>
                  <a:gd name="T55" fmla="*/ 4 h 1383"/>
                  <a:gd name="T56" fmla="*/ 174 w 1176"/>
                  <a:gd name="T57" fmla="*/ 4 h 1383"/>
                  <a:gd name="T58" fmla="*/ 182 w 1176"/>
                  <a:gd name="T59" fmla="*/ 3 h 1383"/>
                  <a:gd name="T60" fmla="*/ 189 w 1176"/>
                  <a:gd name="T61" fmla="*/ 2 h 1383"/>
                  <a:gd name="T62" fmla="*/ 193 w 1176"/>
                  <a:gd name="T63" fmla="*/ 1 h 1383"/>
                  <a:gd name="T64" fmla="*/ 197 w 1176"/>
                  <a:gd name="T65" fmla="*/ 1 h 1383"/>
                  <a:gd name="T66" fmla="*/ 197 w 1176"/>
                  <a:gd name="T67" fmla="*/ 0 h 1383"/>
                  <a:gd name="T68" fmla="*/ 18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55 w 1011"/>
                  <a:gd name="T1" fmla="*/ 0 h 1223"/>
                  <a:gd name="T2" fmla="*/ 154 w 1011"/>
                  <a:gd name="T3" fmla="*/ 1 h 1223"/>
                  <a:gd name="T4" fmla="*/ 152 w 1011"/>
                  <a:gd name="T5" fmla="*/ 1 h 1223"/>
                  <a:gd name="T6" fmla="*/ 148 w 1011"/>
                  <a:gd name="T7" fmla="*/ 2 h 1223"/>
                  <a:gd name="T8" fmla="*/ 143 w 1011"/>
                  <a:gd name="T9" fmla="*/ 2 h 1223"/>
                  <a:gd name="T10" fmla="*/ 136 w 1011"/>
                  <a:gd name="T11" fmla="*/ 3 h 1223"/>
                  <a:gd name="T12" fmla="*/ 128 w 1011"/>
                  <a:gd name="T13" fmla="*/ 4 h 1223"/>
                  <a:gd name="T14" fmla="*/ 120 w 1011"/>
                  <a:gd name="T15" fmla="*/ 4 h 1223"/>
                  <a:gd name="T16" fmla="*/ 109 w 1011"/>
                  <a:gd name="T17" fmla="*/ 4 h 1223"/>
                  <a:gd name="T18" fmla="*/ 99 w 1011"/>
                  <a:gd name="T19" fmla="*/ 5 h 1223"/>
                  <a:gd name="T20" fmla="*/ 86 w 1011"/>
                  <a:gd name="T21" fmla="*/ 5 h 1223"/>
                  <a:gd name="T22" fmla="*/ 74 w 1011"/>
                  <a:gd name="T23" fmla="*/ 5 h 1223"/>
                  <a:gd name="T24" fmla="*/ 60 w 1011"/>
                  <a:gd name="T25" fmla="*/ 6 h 1223"/>
                  <a:gd name="T26" fmla="*/ 46 w 1011"/>
                  <a:gd name="T27" fmla="*/ 6 h 1223"/>
                  <a:gd name="T28" fmla="*/ 32 w 1011"/>
                  <a:gd name="T29" fmla="*/ 6 h 1223"/>
                  <a:gd name="T30" fmla="*/ 15 w 1011"/>
                  <a:gd name="T31" fmla="*/ 6 h 1223"/>
                  <a:gd name="T32" fmla="*/ 0 w 1011"/>
                  <a:gd name="T33" fmla="*/ 6 h 1223"/>
                  <a:gd name="T34" fmla="*/ 0 w 1011"/>
                  <a:gd name="T35" fmla="*/ 7 h 1223"/>
                  <a:gd name="T36" fmla="*/ 18 w 1011"/>
                  <a:gd name="T37" fmla="*/ 7 h 1223"/>
                  <a:gd name="T38" fmla="*/ 34 w 1011"/>
                  <a:gd name="T39" fmla="*/ 7 h 1223"/>
                  <a:gd name="T40" fmla="*/ 51 w 1011"/>
                  <a:gd name="T41" fmla="*/ 6 h 1223"/>
                  <a:gd name="T42" fmla="*/ 67 w 1011"/>
                  <a:gd name="T43" fmla="*/ 6 h 1223"/>
                  <a:gd name="T44" fmla="*/ 81 w 1011"/>
                  <a:gd name="T45" fmla="*/ 6 h 1223"/>
                  <a:gd name="T46" fmla="*/ 95 w 1011"/>
                  <a:gd name="T47" fmla="*/ 6 h 1223"/>
                  <a:gd name="T48" fmla="*/ 109 w 1011"/>
                  <a:gd name="T49" fmla="*/ 5 h 1223"/>
                  <a:gd name="T50" fmla="*/ 120 w 1011"/>
                  <a:gd name="T51" fmla="*/ 5 h 1223"/>
                  <a:gd name="T52" fmla="*/ 132 w 1011"/>
                  <a:gd name="T53" fmla="*/ 4 h 1223"/>
                  <a:gd name="T54" fmla="*/ 141 w 1011"/>
                  <a:gd name="T55" fmla="*/ 4 h 1223"/>
                  <a:gd name="T56" fmla="*/ 150 w 1011"/>
                  <a:gd name="T57" fmla="*/ 3 h 1223"/>
                  <a:gd name="T58" fmla="*/ 157 w 1011"/>
                  <a:gd name="T59" fmla="*/ 2 h 1223"/>
                  <a:gd name="T60" fmla="*/ 162 w 1011"/>
                  <a:gd name="T61" fmla="*/ 2 h 1223"/>
                  <a:gd name="T62" fmla="*/ 167 w 1011"/>
                  <a:gd name="T63" fmla="*/ 1 h 1223"/>
                  <a:gd name="T64" fmla="*/ 169 w 1011"/>
                  <a:gd name="T65" fmla="*/ 1 h 1223"/>
                  <a:gd name="T66" fmla="*/ 170 w 1011"/>
                  <a:gd name="T67" fmla="*/ 0 h 1223"/>
                  <a:gd name="T68" fmla="*/ 155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8 h 1572"/>
                  <a:gd name="T2" fmla="*/ 23 w 1337"/>
                  <a:gd name="T3" fmla="*/ 8 h 1572"/>
                  <a:gd name="T4" fmla="*/ 46 w 1337"/>
                  <a:gd name="T5" fmla="*/ 8 h 1572"/>
                  <a:gd name="T6" fmla="*/ 67 w 1337"/>
                  <a:gd name="T7" fmla="*/ 8 h 1572"/>
                  <a:gd name="T8" fmla="*/ 88 w 1337"/>
                  <a:gd name="T9" fmla="*/ 8 h 1572"/>
                  <a:gd name="T10" fmla="*/ 107 w 1337"/>
                  <a:gd name="T11" fmla="*/ 7 h 1572"/>
                  <a:gd name="T12" fmla="*/ 126 w 1337"/>
                  <a:gd name="T13" fmla="*/ 7 h 1572"/>
                  <a:gd name="T14" fmla="*/ 144 w 1337"/>
                  <a:gd name="T15" fmla="*/ 7 h 1572"/>
                  <a:gd name="T16" fmla="*/ 160 w 1337"/>
                  <a:gd name="T17" fmla="*/ 6 h 1572"/>
                  <a:gd name="T18" fmla="*/ 175 w 1337"/>
                  <a:gd name="T19" fmla="*/ 6 h 1572"/>
                  <a:gd name="T20" fmla="*/ 188 w 1337"/>
                  <a:gd name="T21" fmla="*/ 5 h 1572"/>
                  <a:gd name="T22" fmla="*/ 198 w 1337"/>
                  <a:gd name="T23" fmla="*/ 4 h 1572"/>
                  <a:gd name="T24" fmla="*/ 208 w 1337"/>
                  <a:gd name="T25" fmla="*/ 4 h 1572"/>
                  <a:gd name="T26" fmla="*/ 216 w 1337"/>
                  <a:gd name="T27" fmla="*/ 2 h 1572"/>
                  <a:gd name="T28" fmla="*/ 221 w 1337"/>
                  <a:gd name="T29" fmla="*/ 2 h 1572"/>
                  <a:gd name="T30" fmla="*/ 225 w 1337"/>
                  <a:gd name="T31" fmla="*/ 1 h 1572"/>
                  <a:gd name="T32" fmla="*/ 226 w 1337"/>
                  <a:gd name="T33" fmla="*/ 0 h 1572"/>
                  <a:gd name="T34" fmla="*/ 211 w 1337"/>
                  <a:gd name="T35" fmla="*/ 0 h 1572"/>
                  <a:gd name="T36" fmla="*/ 210 w 1337"/>
                  <a:gd name="T37" fmla="*/ 1 h 1572"/>
                  <a:gd name="T38" fmla="*/ 206 w 1337"/>
                  <a:gd name="T39" fmla="*/ 2 h 1572"/>
                  <a:gd name="T40" fmla="*/ 201 w 1337"/>
                  <a:gd name="T41" fmla="*/ 2 h 1572"/>
                  <a:gd name="T42" fmla="*/ 194 w 1337"/>
                  <a:gd name="T43" fmla="*/ 3 h 1572"/>
                  <a:gd name="T44" fmla="*/ 185 w 1337"/>
                  <a:gd name="T45" fmla="*/ 4 h 1572"/>
                  <a:gd name="T46" fmla="*/ 175 w 1337"/>
                  <a:gd name="T47" fmla="*/ 5 h 1572"/>
                  <a:gd name="T48" fmla="*/ 163 w 1337"/>
                  <a:gd name="T49" fmla="*/ 5 h 1572"/>
                  <a:gd name="T50" fmla="*/ 149 w 1337"/>
                  <a:gd name="T51" fmla="*/ 6 h 1572"/>
                  <a:gd name="T52" fmla="*/ 134 w 1337"/>
                  <a:gd name="T53" fmla="*/ 6 h 1572"/>
                  <a:gd name="T54" fmla="*/ 118 w 1337"/>
                  <a:gd name="T55" fmla="*/ 7 h 1572"/>
                  <a:gd name="T56" fmla="*/ 101 w 1337"/>
                  <a:gd name="T57" fmla="*/ 7 h 1572"/>
                  <a:gd name="T58" fmla="*/ 82 w 1337"/>
                  <a:gd name="T59" fmla="*/ 7 h 1572"/>
                  <a:gd name="T60" fmla="*/ 63 w 1337"/>
                  <a:gd name="T61" fmla="*/ 7 h 1572"/>
                  <a:gd name="T62" fmla="*/ 43 w 1337"/>
                  <a:gd name="T63" fmla="*/ 8 h 1572"/>
                  <a:gd name="T64" fmla="*/ 22 w 1337"/>
                  <a:gd name="T65" fmla="*/ 8 h 1572"/>
                  <a:gd name="T66" fmla="*/ 0 w 1337"/>
                  <a:gd name="T67" fmla="*/ 8 h 1572"/>
                  <a:gd name="T68" fmla="*/ 0 w 1337"/>
                  <a:gd name="T69" fmla="*/ 8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83 w 1176"/>
                  <a:gd name="T1" fmla="*/ 0 h 1382"/>
                  <a:gd name="T2" fmla="*/ 182 w 1176"/>
                  <a:gd name="T3" fmla="*/ 1 h 1382"/>
                  <a:gd name="T4" fmla="*/ 179 w 1176"/>
                  <a:gd name="T5" fmla="*/ 1 h 1382"/>
                  <a:gd name="T6" fmla="*/ 175 w 1176"/>
                  <a:gd name="T7" fmla="*/ 2 h 1382"/>
                  <a:gd name="T8" fmla="*/ 168 w 1176"/>
                  <a:gd name="T9" fmla="*/ 3 h 1382"/>
                  <a:gd name="T10" fmla="*/ 161 w 1176"/>
                  <a:gd name="T11" fmla="*/ 4 h 1382"/>
                  <a:gd name="T12" fmla="*/ 152 w 1176"/>
                  <a:gd name="T13" fmla="*/ 4 h 1382"/>
                  <a:gd name="T14" fmla="*/ 142 w 1176"/>
                  <a:gd name="T15" fmla="*/ 5 h 1382"/>
                  <a:gd name="T16" fmla="*/ 129 w 1176"/>
                  <a:gd name="T17" fmla="*/ 5 h 1382"/>
                  <a:gd name="T18" fmla="*/ 117 w 1176"/>
                  <a:gd name="T19" fmla="*/ 5 h 1382"/>
                  <a:gd name="T20" fmla="*/ 102 w 1176"/>
                  <a:gd name="T21" fmla="*/ 6 h 1382"/>
                  <a:gd name="T22" fmla="*/ 88 w 1176"/>
                  <a:gd name="T23" fmla="*/ 6 h 1382"/>
                  <a:gd name="T24" fmla="*/ 71 w 1176"/>
                  <a:gd name="T25" fmla="*/ 6 h 1382"/>
                  <a:gd name="T26" fmla="*/ 55 w 1176"/>
                  <a:gd name="T27" fmla="*/ 7 h 1382"/>
                  <a:gd name="T28" fmla="*/ 37 w 1176"/>
                  <a:gd name="T29" fmla="*/ 7 h 1382"/>
                  <a:gd name="T30" fmla="*/ 19 w 1176"/>
                  <a:gd name="T31" fmla="*/ 7 h 1382"/>
                  <a:gd name="T32" fmla="*/ 0 w 1176"/>
                  <a:gd name="T33" fmla="*/ 7 h 1382"/>
                  <a:gd name="T34" fmla="*/ 0 w 1176"/>
                  <a:gd name="T35" fmla="*/ 8 h 1382"/>
                  <a:gd name="T36" fmla="*/ 20 w 1176"/>
                  <a:gd name="T37" fmla="*/ 8 h 1382"/>
                  <a:gd name="T38" fmla="*/ 40 w 1176"/>
                  <a:gd name="T39" fmla="*/ 7 h 1382"/>
                  <a:gd name="T40" fmla="*/ 60 w 1176"/>
                  <a:gd name="T41" fmla="*/ 7 h 1382"/>
                  <a:gd name="T42" fmla="*/ 77 w 1176"/>
                  <a:gd name="T43" fmla="*/ 7 h 1382"/>
                  <a:gd name="T44" fmla="*/ 95 w 1176"/>
                  <a:gd name="T45" fmla="*/ 7 h 1382"/>
                  <a:gd name="T46" fmla="*/ 111 w 1176"/>
                  <a:gd name="T47" fmla="*/ 6 h 1382"/>
                  <a:gd name="T48" fmla="*/ 126 w 1176"/>
                  <a:gd name="T49" fmla="*/ 6 h 1382"/>
                  <a:gd name="T50" fmla="*/ 140 w 1176"/>
                  <a:gd name="T51" fmla="*/ 5 h 1382"/>
                  <a:gd name="T52" fmla="*/ 153 w 1176"/>
                  <a:gd name="T53" fmla="*/ 5 h 1382"/>
                  <a:gd name="T54" fmla="*/ 165 w 1176"/>
                  <a:gd name="T55" fmla="*/ 4 h 1382"/>
                  <a:gd name="T56" fmla="*/ 174 w 1176"/>
                  <a:gd name="T57" fmla="*/ 4 h 1382"/>
                  <a:gd name="T58" fmla="*/ 183 w 1176"/>
                  <a:gd name="T59" fmla="*/ 3 h 1382"/>
                  <a:gd name="T60" fmla="*/ 189 w 1176"/>
                  <a:gd name="T61" fmla="*/ 2 h 1382"/>
                  <a:gd name="T62" fmla="*/ 194 w 1176"/>
                  <a:gd name="T63" fmla="*/ 1 h 1382"/>
                  <a:gd name="T64" fmla="*/ 198 w 1176"/>
                  <a:gd name="T65" fmla="*/ 1 h 1382"/>
                  <a:gd name="T66" fmla="*/ 198 w 1176"/>
                  <a:gd name="T67" fmla="*/ 0 h 1382"/>
                  <a:gd name="T68" fmla="*/ 18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55 w 1014"/>
                  <a:gd name="T1" fmla="*/ 0 h 1193"/>
                  <a:gd name="T2" fmla="*/ 154 w 1014"/>
                  <a:gd name="T3" fmla="*/ 1 h 1193"/>
                  <a:gd name="T4" fmla="*/ 152 w 1014"/>
                  <a:gd name="T5" fmla="*/ 1 h 1193"/>
                  <a:gd name="T6" fmla="*/ 148 w 1014"/>
                  <a:gd name="T7" fmla="*/ 2 h 1193"/>
                  <a:gd name="T8" fmla="*/ 143 w 1014"/>
                  <a:gd name="T9" fmla="*/ 2 h 1193"/>
                  <a:gd name="T10" fmla="*/ 137 w 1014"/>
                  <a:gd name="T11" fmla="*/ 3 h 1193"/>
                  <a:gd name="T12" fmla="*/ 129 w 1014"/>
                  <a:gd name="T13" fmla="*/ 3 h 1193"/>
                  <a:gd name="T14" fmla="*/ 120 w 1014"/>
                  <a:gd name="T15" fmla="*/ 4 h 1193"/>
                  <a:gd name="T16" fmla="*/ 109 w 1014"/>
                  <a:gd name="T17" fmla="*/ 4 h 1193"/>
                  <a:gd name="T18" fmla="*/ 99 w 1014"/>
                  <a:gd name="T19" fmla="*/ 5 h 1193"/>
                  <a:gd name="T20" fmla="*/ 87 w 1014"/>
                  <a:gd name="T21" fmla="*/ 5 h 1193"/>
                  <a:gd name="T22" fmla="*/ 74 w 1014"/>
                  <a:gd name="T23" fmla="*/ 5 h 1193"/>
                  <a:gd name="T24" fmla="*/ 60 w 1014"/>
                  <a:gd name="T25" fmla="*/ 5 h 1193"/>
                  <a:gd name="T26" fmla="*/ 47 w 1014"/>
                  <a:gd name="T27" fmla="*/ 6 h 1193"/>
                  <a:gd name="T28" fmla="*/ 32 w 1014"/>
                  <a:gd name="T29" fmla="*/ 6 h 1193"/>
                  <a:gd name="T30" fmla="*/ 16 w 1014"/>
                  <a:gd name="T31" fmla="*/ 6 h 1193"/>
                  <a:gd name="T32" fmla="*/ 0 w 1014"/>
                  <a:gd name="T33" fmla="*/ 6 h 1193"/>
                  <a:gd name="T34" fmla="*/ 0 w 1014"/>
                  <a:gd name="T35" fmla="*/ 6 h 1193"/>
                  <a:gd name="T36" fmla="*/ 18 w 1014"/>
                  <a:gd name="T37" fmla="*/ 6 h 1193"/>
                  <a:gd name="T38" fmla="*/ 34 w 1014"/>
                  <a:gd name="T39" fmla="*/ 6 h 1193"/>
                  <a:gd name="T40" fmla="*/ 51 w 1014"/>
                  <a:gd name="T41" fmla="*/ 6 h 1193"/>
                  <a:gd name="T42" fmla="*/ 67 w 1014"/>
                  <a:gd name="T43" fmla="*/ 6 h 1193"/>
                  <a:gd name="T44" fmla="*/ 81 w 1014"/>
                  <a:gd name="T45" fmla="*/ 6 h 1193"/>
                  <a:gd name="T46" fmla="*/ 96 w 1014"/>
                  <a:gd name="T47" fmla="*/ 5 h 1193"/>
                  <a:gd name="T48" fmla="*/ 109 w 1014"/>
                  <a:gd name="T49" fmla="*/ 5 h 1193"/>
                  <a:gd name="T50" fmla="*/ 120 w 1014"/>
                  <a:gd name="T51" fmla="*/ 5 h 1193"/>
                  <a:gd name="T52" fmla="*/ 132 w 1014"/>
                  <a:gd name="T53" fmla="*/ 4 h 1193"/>
                  <a:gd name="T54" fmla="*/ 141 w 1014"/>
                  <a:gd name="T55" fmla="*/ 4 h 1193"/>
                  <a:gd name="T56" fmla="*/ 151 w 1014"/>
                  <a:gd name="T57" fmla="*/ 3 h 1193"/>
                  <a:gd name="T58" fmla="*/ 157 w 1014"/>
                  <a:gd name="T59" fmla="*/ 2 h 1193"/>
                  <a:gd name="T60" fmla="*/ 163 w 1014"/>
                  <a:gd name="T61" fmla="*/ 2 h 1193"/>
                  <a:gd name="T62" fmla="*/ 167 w 1014"/>
                  <a:gd name="T63" fmla="*/ 1 h 1193"/>
                  <a:gd name="T64" fmla="*/ 169 w 1014"/>
                  <a:gd name="T65" fmla="*/ 1 h 1193"/>
                  <a:gd name="T66" fmla="*/ 171 w 1014"/>
                  <a:gd name="T67" fmla="*/ 0 h 1193"/>
                  <a:gd name="T68" fmla="*/ 155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" name="Picture 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6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2" name="Picture 6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277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80" y="1143000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1.Ôn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81" y="1527830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4" descr="PC250053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8092" r="10835" b="47375"/>
          <a:stretch>
            <a:fillRect/>
          </a:stretch>
        </p:blipFill>
        <p:spPr bwMode="auto">
          <a:xfrm>
            <a:off x="21980" y="1989495"/>
            <a:ext cx="9045820" cy="48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887141ew9gfq8k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1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80" y="1143000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4" descr="PC250053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8092" r="10835" b="47375"/>
          <a:stretch>
            <a:fillRect/>
          </a:stretch>
        </p:blipFill>
        <p:spPr bwMode="auto">
          <a:xfrm>
            <a:off x="21980" y="1604665"/>
            <a:ext cx="9045820" cy="52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887141ew9gfq8k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4600" y="691661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3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1143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2518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05000"/>
            <a:ext cx="9296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x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ca.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x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endParaRPr lang="en-US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x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x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95167"/>
            <a:ext cx="762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80" y="1143000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050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Cho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x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95167"/>
            <a:ext cx="762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-76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3048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5978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itchFamily="18" charset="0"/>
              </a:rPr>
              <a:t>tâp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09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80" y="1143000"/>
            <a:ext cx="394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81" y="1527830"/>
            <a:ext cx="28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7408"/>
            <a:ext cx="762000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905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796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1" y="3694093"/>
            <a:ext cx="6226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Cho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5400" y="4608493"/>
            <a:ext cx="909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Cho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Cho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</a:t>
            </a:r>
          </a:p>
        </p:txBody>
      </p:sp>
      <p:pic>
        <p:nvPicPr>
          <p:cNvPr id="16" name="Picture 23" descr="887141ew9gfq8k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95167"/>
            <a:ext cx="762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MUS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597525"/>
            <a:ext cx="35337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701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KHONGMINH</dc:creator>
  <cp:lastModifiedBy>Microsoft</cp:lastModifiedBy>
  <cp:revision>39</cp:revision>
  <dcterms:created xsi:type="dcterms:W3CDTF">2017-01-19T08:19:55Z</dcterms:created>
  <dcterms:modified xsi:type="dcterms:W3CDTF">2018-01-24T07:35:33Z</dcterms:modified>
</cp:coreProperties>
</file>