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92" r:id="rId3"/>
    <p:sldId id="279" r:id="rId4"/>
    <p:sldId id="290" r:id="rId5"/>
    <p:sldId id="291" r:id="rId6"/>
    <p:sldId id="293" r:id="rId7"/>
    <p:sldId id="294" r:id="rId8"/>
    <p:sldId id="295" r:id="rId9"/>
    <p:sldId id="296" r:id="rId10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87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D120A-3E5D-4FC3-804C-309A135D6209}" type="datetimeFigureOut">
              <a:rPr lang="vi-VN" smtClean="0"/>
              <a:t>15/09/2020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AFDC8-8AC4-4AF7-92C7-636905EA9EC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76412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D120A-3E5D-4FC3-804C-309A135D6209}" type="datetimeFigureOut">
              <a:rPr lang="vi-VN" smtClean="0"/>
              <a:t>15/09/2020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AFDC8-8AC4-4AF7-92C7-636905EA9EC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40422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D120A-3E5D-4FC3-804C-309A135D6209}" type="datetimeFigureOut">
              <a:rPr lang="vi-VN" smtClean="0"/>
              <a:t>15/09/2020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AFDC8-8AC4-4AF7-92C7-636905EA9EC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9462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D120A-3E5D-4FC3-804C-309A135D6209}" type="datetimeFigureOut">
              <a:rPr lang="vi-VN" smtClean="0"/>
              <a:t>15/09/2020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AFDC8-8AC4-4AF7-92C7-636905EA9EC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13206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D120A-3E5D-4FC3-804C-309A135D6209}" type="datetimeFigureOut">
              <a:rPr lang="vi-VN" smtClean="0"/>
              <a:t>15/09/2020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AFDC8-8AC4-4AF7-92C7-636905EA9EC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17402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D120A-3E5D-4FC3-804C-309A135D6209}" type="datetimeFigureOut">
              <a:rPr lang="vi-VN" smtClean="0"/>
              <a:t>15/09/2020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AFDC8-8AC4-4AF7-92C7-636905EA9EC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73487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D120A-3E5D-4FC3-804C-309A135D6209}" type="datetimeFigureOut">
              <a:rPr lang="vi-VN" smtClean="0"/>
              <a:t>15/09/2020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AFDC8-8AC4-4AF7-92C7-636905EA9EC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66620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D120A-3E5D-4FC3-804C-309A135D6209}" type="datetimeFigureOut">
              <a:rPr lang="vi-VN" smtClean="0"/>
              <a:t>15/09/2020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AFDC8-8AC4-4AF7-92C7-636905EA9EC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34246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D120A-3E5D-4FC3-804C-309A135D6209}" type="datetimeFigureOut">
              <a:rPr lang="vi-VN" smtClean="0"/>
              <a:t>15/09/2020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AFDC8-8AC4-4AF7-92C7-636905EA9EC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65945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D120A-3E5D-4FC3-804C-309A135D6209}" type="datetimeFigureOut">
              <a:rPr lang="vi-VN" smtClean="0"/>
              <a:t>15/09/2020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AFDC8-8AC4-4AF7-92C7-636905EA9EC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58550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D120A-3E5D-4FC3-804C-309A135D6209}" type="datetimeFigureOut">
              <a:rPr lang="vi-VN" smtClean="0"/>
              <a:t>15/09/2020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AFDC8-8AC4-4AF7-92C7-636905EA9EC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86980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CD120A-3E5D-4FC3-804C-309A135D6209}" type="datetimeFigureOut">
              <a:rPr lang="vi-VN" smtClean="0"/>
              <a:t>15/09/2020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DAFDC8-8AC4-4AF7-92C7-636905EA9EC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7727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0648"/>
            <a:ext cx="8229600" cy="5814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2196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249" y="692696"/>
            <a:ext cx="7087502" cy="5433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6487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2" y="764704"/>
            <a:ext cx="7419975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3251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9592"/>
            <a:ext cx="7848872" cy="1020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70137"/>
            <a:ext cx="7848872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6129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7" y="1772816"/>
            <a:ext cx="7515225" cy="2828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4835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7115175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04790"/>
            <a:ext cx="8208912" cy="4721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0383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462" y="836712"/>
            <a:ext cx="7077075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4969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92696"/>
            <a:ext cx="6048375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26122"/>
            <a:ext cx="7344816" cy="4700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619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28800"/>
            <a:ext cx="7458075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4943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</TotalTime>
  <Words>0</Words>
  <Application>Microsoft Office PowerPoint</Application>
  <PresentationFormat>On-screen Show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 R 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45</cp:revision>
  <dcterms:created xsi:type="dcterms:W3CDTF">2020-08-13T15:29:03Z</dcterms:created>
  <dcterms:modified xsi:type="dcterms:W3CDTF">2020-09-15T14:00:31Z</dcterms:modified>
</cp:coreProperties>
</file>