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sldIdLst>
    <p:sldId id="1453" r:id="rId2"/>
    <p:sldId id="259" r:id="rId3"/>
    <p:sldId id="424" r:id="rId4"/>
    <p:sldId id="1433" r:id="rId5"/>
    <p:sldId id="428" r:id="rId6"/>
    <p:sldId id="429" r:id="rId7"/>
    <p:sldId id="431" r:id="rId8"/>
    <p:sldId id="436" r:id="rId9"/>
    <p:sldId id="1425" r:id="rId10"/>
    <p:sldId id="1426" r:id="rId11"/>
    <p:sldId id="1450" r:id="rId12"/>
    <p:sldId id="1452" r:id="rId13"/>
    <p:sldId id="430" r:id="rId14"/>
    <p:sldId id="432" r:id="rId15"/>
    <p:sldId id="433" r:id="rId16"/>
    <p:sldId id="1434" r:id="rId17"/>
    <p:sldId id="1429" r:id="rId18"/>
    <p:sldId id="441" r:id="rId19"/>
    <p:sldId id="442" r:id="rId20"/>
    <p:sldId id="1430" r:id="rId21"/>
    <p:sldId id="1431" r:id="rId22"/>
    <p:sldId id="1435" r:id="rId23"/>
    <p:sldId id="1454" r:id="rId24"/>
    <p:sldId id="145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F7"/>
    <a:srgbClr val="4472C4"/>
    <a:srgbClr val="FF7707"/>
    <a:srgbClr val="D1FAFE"/>
    <a:srgbClr val="42D64C"/>
    <a:srgbClr val="29AE9D"/>
    <a:srgbClr val="895527"/>
    <a:srgbClr val="FCBD4B"/>
    <a:srgbClr val="5F360E"/>
    <a:srgbClr val="8C73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68" autoAdjust="0"/>
    <p:restoredTop sz="90291" autoAdjust="0"/>
  </p:normalViewPr>
  <p:slideViewPr>
    <p:cSldViewPr snapToGrid="0">
      <p:cViewPr varScale="1">
        <p:scale>
          <a:sx n="83" d="100"/>
          <a:sy n="83" d="100"/>
        </p:scale>
        <p:origin x="-58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53801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26427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3697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4C0D23-9FF9-44D0-8A45-F921EE6DDE0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821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03103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454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7538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1747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2438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BE2EB359-58AC-4B8A-BF0F-73FFF7F6DC58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2384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623247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4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2C4CEE7A-CDA2-43A3-8345-F0F170370B1F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58621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992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636190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941486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57899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94891" y="-103518"/>
            <a:ext cx="12372615" cy="696151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="" xmlns:a16="http://schemas.microsoft.com/office/drawing/2014/main" id="{C0DC835D-AFC7-470C-8F9D-FF75E5219FD1}"/>
              </a:ext>
            </a:extLst>
          </p:cNvPr>
          <p:cNvSpPr/>
          <p:nvPr userDrawn="1"/>
        </p:nvSpPr>
        <p:spPr>
          <a:xfrm>
            <a:off x="10768148" y="99264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37187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3D2C5CFF-FB72-4892-B9F1-D4449E22AFBE}"/>
              </a:ext>
            </a:extLst>
          </p:cNvPr>
          <p:cNvSpPr/>
          <p:nvPr userDrawn="1"/>
        </p:nvSpPr>
        <p:spPr>
          <a:xfrm>
            <a:off x="10985862" y="91439"/>
            <a:ext cx="1423852" cy="1332412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861018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1530861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62" r:id="rId7"/>
    <p:sldLayoutId id="2147483663" r:id="rId8"/>
    <p:sldLayoutId id="2147483665" r:id="rId9"/>
    <p:sldLayoutId id="2147483667" r:id="rId10"/>
    <p:sldLayoutId id="2147483675" r:id="rId11"/>
    <p:sldLayoutId id="2147483676" r:id="rId1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33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6" Type="http://schemas.openxmlformats.org/officeDocument/2006/relationships/image" Target="../media/image44.png"/><Relationship Id="rId11" Type="http://schemas.openxmlformats.org/officeDocument/2006/relationships/image" Target="../media/image34.png"/><Relationship Id="rId5" Type="http://schemas.openxmlformats.org/officeDocument/2006/relationships/image" Target="../media/image37.png"/><Relationship Id="rId10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openxmlformats.org/officeDocument/2006/relationships/image" Target="../media/image44.png"/><Relationship Id="rId11" Type="http://schemas.openxmlformats.org/officeDocument/2006/relationships/image" Target="../media/image34.png"/><Relationship Id="rId5" Type="http://schemas.openxmlformats.org/officeDocument/2006/relationships/image" Target="../media/image37.png"/><Relationship Id="rId10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microsoft.com/office/2007/relationships/hdphoto" Target="../media/hdphoto3.wdp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1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7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8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580"/>
            <a:ext cx="12191999" cy="691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45"/>
            <a:ext cx="1001080" cy="90097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50730" y="254747"/>
            <a:ext cx="5565875" cy="610813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3200" u="sng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u="sng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3200" u="sng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01080" y="1346015"/>
            <a:ext cx="10805148" cy="1357763"/>
          </a:xfrm>
          <a:prstGeom prst="rect">
            <a:avLst/>
          </a:prstGeom>
          <a:noFill/>
        </p:spPr>
        <p:txBody>
          <a:bodyPr wrap="square" lIns="94953" tIns="47476" rIns="94953" bIns="47476">
            <a:spAutoFit/>
          </a:bodyPr>
          <a:lstStyle/>
          <a:p>
            <a:pPr algn="ctr"/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4100" b="1" i="1" dirty="0">
              <a:ln w="0"/>
              <a:solidFill>
                <a:srgbClr val="3152D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100" b="1" i="1" dirty="0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100" b="1" i="1" dirty="0" err="1">
                <a:ln w="0"/>
                <a:solidFill>
                  <a:srgbClr val="3152D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4100" b="1" i="1" dirty="0">
              <a:ln w="0"/>
              <a:solidFill>
                <a:srgbClr val="3152D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5c3f20462760d">
            <a:hlinkClick r:id="" action="ppaction://media"/>
            <a:extLst>
              <a:ext uri="{FF2B5EF4-FFF2-40B4-BE49-F238E27FC236}">
                <a16:creationId xmlns:a16="http://schemas.microsoft.com/office/drawing/2014/main" xmlns="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046241" y="4908300"/>
            <a:ext cx="1049761" cy="7120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3681992" y="2831965"/>
            <a:ext cx="532870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defRPr/>
            </a:pPr>
            <a:r>
              <a:rPr lang="en-US" sz="44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44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28</a:t>
            </a:r>
            <a:endParaRPr lang="en-US" sz="4400" b="1" dirty="0">
              <a:solidFill>
                <a:srgbClr val="00206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đọc</a:t>
            </a:r>
            <a:r>
              <a:rPr lang="en-US" sz="4400" b="1" dirty="0" smtClean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: </a:t>
            </a:r>
            <a:r>
              <a:rPr lang="en-US" sz="44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Thầy</a:t>
            </a:r>
            <a:r>
              <a:rPr lang="en-US" sz="44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giáo</a:t>
            </a:r>
            <a:endParaRPr lang="en-US" sz="44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4058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25FBEA8E-575A-453D-BEFC-51EA623765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t="1857" r="8320" b="43943"/>
          <a:stretch/>
        </p:blipFill>
        <p:spPr>
          <a:xfrm>
            <a:off x="1320313" y="-148455"/>
            <a:ext cx="9233310" cy="6480814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="" xmlns:a16="http://schemas.microsoft.com/office/drawing/2014/main" id="{EA898EE1-6D7D-4EBD-A275-1E587DD86232}"/>
              </a:ext>
            </a:extLst>
          </p:cNvPr>
          <p:cNvSpPr/>
          <p:nvPr/>
        </p:nvSpPr>
        <p:spPr>
          <a:xfrm>
            <a:off x="1627116" y="796978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="" xmlns:a16="http://schemas.microsoft.com/office/drawing/2014/main" id="{ECCA8A19-6B9C-483E-B357-8F79AD284F29}"/>
              </a:ext>
            </a:extLst>
          </p:cNvPr>
          <p:cNvSpPr/>
          <p:nvPr/>
        </p:nvSpPr>
        <p:spPr>
          <a:xfrm>
            <a:off x="1691437" y="182405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="" xmlns:a16="http://schemas.microsoft.com/office/drawing/2014/main" id="{931E5FDF-73BD-48F7-89E9-E64A9448AC58}"/>
              </a:ext>
            </a:extLst>
          </p:cNvPr>
          <p:cNvSpPr/>
          <p:nvPr/>
        </p:nvSpPr>
        <p:spPr>
          <a:xfrm>
            <a:off x="1266100" y="2194330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="" xmlns:a16="http://schemas.microsoft.com/office/drawing/2014/main" id="{FCB1743F-6F81-4C97-A54D-1332FD7427E8}"/>
              </a:ext>
            </a:extLst>
          </p:cNvPr>
          <p:cNvSpPr/>
          <p:nvPr/>
        </p:nvSpPr>
        <p:spPr>
          <a:xfrm>
            <a:off x="1689876" y="3254070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="" xmlns:a16="http://schemas.microsoft.com/office/drawing/2014/main" id="{5D0E9C29-7C76-4BAA-BAE3-E14E29B19718}"/>
              </a:ext>
            </a:extLst>
          </p:cNvPr>
          <p:cNvSpPr/>
          <p:nvPr/>
        </p:nvSpPr>
        <p:spPr>
          <a:xfrm>
            <a:off x="2866518" y="3628541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Cloud 16">
            <a:extLst>
              <a:ext uri="{FF2B5EF4-FFF2-40B4-BE49-F238E27FC236}">
                <a16:creationId xmlns="" xmlns:a16="http://schemas.microsoft.com/office/drawing/2014/main" id="{54AC76EA-19FC-408B-9AB6-BCA9C0EF1EAB}"/>
              </a:ext>
            </a:extLst>
          </p:cNvPr>
          <p:cNvSpPr/>
          <p:nvPr/>
        </p:nvSpPr>
        <p:spPr>
          <a:xfrm>
            <a:off x="2027375" y="4052622"/>
            <a:ext cx="304800" cy="237204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="" xmlns:a16="http://schemas.microsoft.com/office/drawing/2014/main" id="{AEF33CEC-5F13-4406-97E5-ECF258DEB600}"/>
              </a:ext>
            </a:extLst>
          </p:cNvPr>
          <p:cNvSpPr/>
          <p:nvPr/>
        </p:nvSpPr>
        <p:spPr>
          <a:xfrm>
            <a:off x="4463921" y="403810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Cloud 18">
            <a:extLst>
              <a:ext uri="{FF2B5EF4-FFF2-40B4-BE49-F238E27FC236}">
                <a16:creationId xmlns="" xmlns:a16="http://schemas.microsoft.com/office/drawing/2014/main" id="{3645ECFE-A1F2-46FA-9850-9B1D8C889DC1}"/>
              </a:ext>
            </a:extLst>
          </p:cNvPr>
          <p:cNvSpPr/>
          <p:nvPr/>
        </p:nvSpPr>
        <p:spPr>
          <a:xfrm>
            <a:off x="1706019" y="453756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="" xmlns:a16="http://schemas.microsoft.com/office/drawing/2014/main" id="{82C22C42-EBA7-40C7-9A54-3F5D4EC2CA2B}"/>
              </a:ext>
            </a:extLst>
          </p:cNvPr>
          <p:cNvSpPr/>
          <p:nvPr/>
        </p:nvSpPr>
        <p:spPr>
          <a:xfrm>
            <a:off x="4891629" y="4508537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9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0C1D275-1852-4C3C-A8BC-0C626AE3D918}"/>
              </a:ext>
            </a:extLst>
          </p:cNvPr>
          <p:cNvGrpSpPr/>
          <p:nvPr/>
        </p:nvGrpSpPr>
        <p:grpSpPr>
          <a:xfrm>
            <a:off x="7270501" y="4427318"/>
            <a:ext cx="502061" cy="400110"/>
            <a:chOff x="1956655" y="4447728"/>
            <a:chExt cx="502061" cy="400110"/>
          </a:xfrm>
        </p:grpSpPr>
        <p:sp>
          <p:nvSpPr>
            <p:cNvPr id="33" name="Cloud 32">
              <a:extLst>
                <a:ext uri="{FF2B5EF4-FFF2-40B4-BE49-F238E27FC236}">
                  <a16:creationId xmlns="" xmlns:a16="http://schemas.microsoft.com/office/drawing/2014/main" id="{2A09189B-2188-448F-93E0-52D05E69B1E8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="" xmlns:a16="http://schemas.microsoft.com/office/drawing/2014/main" id="{34226D39-BFE1-4F92-84C3-85E1AD93F547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10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56D23432-FFFF-43DC-838F-B83D57AB3F44}"/>
              </a:ext>
            </a:extLst>
          </p:cNvPr>
          <p:cNvGrpSpPr/>
          <p:nvPr/>
        </p:nvGrpSpPr>
        <p:grpSpPr>
          <a:xfrm>
            <a:off x="4211649" y="4903210"/>
            <a:ext cx="502061" cy="400110"/>
            <a:chOff x="1956655" y="4447728"/>
            <a:chExt cx="502061" cy="400110"/>
          </a:xfrm>
        </p:grpSpPr>
        <p:sp>
          <p:nvSpPr>
            <p:cNvPr id="36" name="Cloud 35">
              <a:extLst>
                <a:ext uri="{FF2B5EF4-FFF2-40B4-BE49-F238E27FC236}">
                  <a16:creationId xmlns="" xmlns:a16="http://schemas.microsoft.com/office/drawing/2014/main" id="{13319FD8-78FB-4F2A-8A91-22C40501783E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A50C3509-3D8B-4919-9E45-9D8248588C15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11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777FCFB4-E857-4EA0-8EC7-0EFD9ED660F9}"/>
              </a:ext>
            </a:extLst>
          </p:cNvPr>
          <p:cNvGrpSpPr/>
          <p:nvPr/>
        </p:nvGrpSpPr>
        <p:grpSpPr>
          <a:xfrm>
            <a:off x="6824818" y="4901396"/>
            <a:ext cx="502061" cy="400110"/>
            <a:chOff x="1956655" y="4447728"/>
            <a:chExt cx="502061" cy="400110"/>
          </a:xfrm>
        </p:grpSpPr>
        <p:sp>
          <p:nvSpPr>
            <p:cNvPr id="39" name="Cloud 38">
              <a:extLst>
                <a:ext uri="{FF2B5EF4-FFF2-40B4-BE49-F238E27FC236}">
                  <a16:creationId xmlns="" xmlns:a16="http://schemas.microsoft.com/office/drawing/2014/main" id="{9CDFCF64-41CE-4307-AF7D-F6EBF117F8EE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1CB557AF-9F9F-4E71-B4B5-3D514C496558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03164AF1-A440-48A0-856E-FC3A8AF447CE}"/>
              </a:ext>
            </a:extLst>
          </p:cNvPr>
          <p:cNvGrpSpPr/>
          <p:nvPr/>
        </p:nvGrpSpPr>
        <p:grpSpPr>
          <a:xfrm>
            <a:off x="1200484" y="5316020"/>
            <a:ext cx="502061" cy="400110"/>
            <a:chOff x="1956655" y="4447728"/>
            <a:chExt cx="502061" cy="400110"/>
          </a:xfrm>
        </p:grpSpPr>
        <p:sp>
          <p:nvSpPr>
            <p:cNvPr id="26" name="Cloud 25">
              <a:extLst>
                <a:ext uri="{FF2B5EF4-FFF2-40B4-BE49-F238E27FC236}">
                  <a16:creationId xmlns="" xmlns:a16="http://schemas.microsoft.com/office/drawing/2014/main" id="{4A30E857-A382-4CCC-A009-BBEF7A9F219A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351FF6C7-13BB-4707-85CB-DAECA41BD033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13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AD9F2706-6855-4CCB-91F0-9A998F6BE0E7}"/>
              </a:ext>
            </a:extLst>
          </p:cNvPr>
          <p:cNvGrpSpPr/>
          <p:nvPr/>
        </p:nvGrpSpPr>
        <p:grpSpPr>
          <a:xfrm>
            <a:off x="4206904" y="5328720"/>
            <a:ext cx="502061" cy="400110"/>
            <a:chOff x="1956655" y="4447728"/>
            <a:chExt cx="502061" cy="400110"/>
          </a:xfrm>
        </p:grpSpPr>
        <p:sp>
          <p:nvSpPr>
            <p:cNvPr id="29" name="Cloud 28">
              <a:extLst>
                <a:ext uri="{FF2B5EF4-FFF2-40B4-BE49-F238E27FC236}">
                  <a16:creationId xmlns="" xmlns:a16="http://schemas.microsoft.com/office/drawing/2014/main" id="{5248A5B7-8EAD-4DFB-9D55-C5641AC7E5E3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8ED18EDA-9DAC-4980-9D6E-E6C6ED7ED24C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14</a:t>
              </a:r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6374385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455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374385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20800" y="1669143"/>
            <a:ext cx="97826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Ngay từ buổi học đầu tiên, chúng tôi đã rất thích thầy giáo của mình.</a:t>
            </a:r>
            <a:endParaRPr 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918855" y="2438400"/>
            <a:ext cx="174172" cy="6772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0381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25FBEA8E-575A-453D-BEFC-51EA623765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t="1857" r="8320" b="43943"/>
          <a:stretch/>
        </p:blipFill>
        <p:spPr>
          <a:xfrm>
            <a:off x="1320313" y="-148455"/>
            <a:ext cx="9233310" cy="6480814"/>
          </a:xfrm>
          <a:prstGeom prst="rect">
            <a:avLst/>
          </a:prstGeom>
        </p:spPr>
      </p:pic>
      <p:sp>
        <p:nvSpPr>
          <p:cNvPr id="9" name="Cloud 8">
            <a:extLst>
              <a:ext uri="{FF2B5EF4-FFF2-40B4-BE49-F238E27FC236}">
                <a16:creationId xmlns="" xmlns:a16="http://schemas.microsoft.com/office/drawing/2014/main" id="{EA898EE1-6D7D-4EBD-A275-1E587DD86232}"/>
              </a:ext>
            </a:extLst>
          </p:cNvPr>
          <p:cNvSpPr/>
          <p:nvPr/>
        </p:nvSpPr>
        <p:spPr>
          <a:xfrm>
            <a:off x="1627116" y="796978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="" xmlns:a16="http://schemas.microsoft.com/office/drawing/2014/main" id="{ECCA8A19-6B9C-483E-B357-8F79AD284F29}"/>
              </a:ext>
            </a:extLst>
          </p:cNvPr>
          <p:cNvSpPr/>
          <p:nvPr/>
        </p:nvSpPr>
        <p:spPr>
          <a:xfrm>
            <a:off x="1691437" y="182405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="" xmlns:a16="http://schemas.microsoft.com/office/drawing/2014/main" id="{931E5FDF-73BD-48F7-89E9-E64A9448AC58}"/>
              </a:ext>
            </a:extLst>
          </p:cNvPr>
          <p:cNvSpPr/>
          <p:nvPr/>
        </p:nvSpPr>
        <p:spPr>
          <a:xfrm>
            <a:off x="1266100" y="2194330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="" xmlns:a16="http://schemas.microsoft.com/office/drawing/2014/main" id="{FCB1743F-6F81-4C97-A54D-1332FD7427E8}"/>
              </a:ext>
            </a:extLst>
          </p:cNvPr>
          <p:cNvSpPr/>
          <p:nvPr/>
        </p:nvSpPr>
        <p:spPr>
          <a:xfrm>
            <a:off x="1689876" y="3254070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="" xmlns:a16="http://schemas.microsoft.com/office/drawing/2014/main" id="{5D0E9C29-7C76-4BAA-BAE3-E14E29B19718}"/>
              </a:ext>
            </a:extLst>
          </p:cNvPr>
          <p:cNvSpPr/>
          <p:nvPr/>
        </p:nvSpPr>
        <p:spPr>
          <a:xfrm>
            <a:off x="2866518" y="3628541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7" name="Cloud 16">
            <a:extLst>
              <a:ext uri="{FF2B5EF4-FFF2-40B4-BE49-F238E27FC236}">
                <a16:creationId xmlns="" xmlns:a16="http://schemas.microsoft.com/office/drawing/2014/main" id="{54AC76EA-19FC-408B-9AB6-BCA9C0EF1EAB}"/>
              </a:ext>
            </a:extLst>
          </p:cNvPr>
          <p:cNvSpPr/>
          <p:nvPr/>
        </p:nvSpPr>
        <p:spPr>
          <a:xfrm>
            <a:off x="2027375" y="4052622"/>
            <a:ext cx="304800" cy="237204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8" name="Cloud 17">
            <a:extLst>
              <a:ext uri="{FF2B5EF4-FFF2-40B4-BE49-F238E27FC236}">
                <a16:creationId xmlns="" xmlns:a16="http://schemas.microsoft.com/office/drawing/2014/main" id="{AEF33CEC-5F13-4406-97E5-ECF258DEB600}"/>
              </a:ext>
            </a:extLst>
          </p:cNvPr>
          <p:cNvSpPr/>
          <p:nvPr/>
        </p:nvSpPr>
        <p:spPr>
          <a:xfrm>
            <a:off x="4463921" y="403810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Cloud 18">
            <a:extLst>
              <a:ext uri="{FF2B5EF4-FFF2-40B4-BE49-F238E27FC236}">
                <a16:creationId xmlns="" xmlns:a16="http://schemas.microsoft.com/office/drawing/2014/main" id="{3645ECFE-A1F2-46FA-9850-9B1D8C889DC1}"/>
              </a:ext>
            </a:extLst>
          </p:cNvPr>
          <p:cNvSpPr/>
          <p:nvPr/>
        </p:nvSpPr>
        <p:spPr>
          <a:xfrm>
            <a:off x="1706019" y="453756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8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2" name="Cloud 31">
            <a:extLst>
              <a:ext uri="{FF2B5EF4-FFF2-40B4-BE49-F238E27FC236}">
                <a16:creationId xmlns="" xmlns:a16="http://schemas.microsoft.com/office/drawing/2014/main" id="{82C22C42-EBA7-40C7-9A54-3F5D4EC2CA2B}"/>
              </a:ext>
            </a:extLst>
          </p:cNvPr>
          <p:cNvSpPr/>
          <p:nvPr/>
        </p:nvSpPr>
        <p:spPr>
          <a:xfrm>
            <a:off x="4891629" y="4508537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9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="" xmlns:a16="http://schemas.microsoft.com/office/drawing/2014/main" id="{F0C1D275-1852-4C3C-A8BC-0C626AE3D918}"/>
              </a:ext>
            </a:extLst>
          </p:cNvPr>
          <p:cNvGrpSpPr/>
          <p:nvPr/>
        </p:nvGrpSpPr>
        <p:grpSpPr>
          <a:xfrm>
            <a:off x="7270501" y="4427318"/>
            <a:ext cx="502061" cy="400110"/>
            <a:chOff x="1956655" y="4447728"/>
            <a:chExt cx="502061" cy="400110"/>
          </a:xfrm>
        </p:grpSpPr>
        <p:sp>
          <p:nvSpPr>
            <p:cNvPr id="33" name="Cloud 32">
              <a:extLst>
                <a:ext uri="{FF2B5EF4-FFF2-40B4-BE49-F238E27FC236}">
                  <a16:creationId xmlns="" xmlns:a16="http://schemas.microsoft.com/office/drawing/2014/main" id="{2A09189B-2188-448F-93E0-52D05E69B1E8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="" xmlns:a16="http://schemas.microsoft.com/office/drawing/2014/main" id="{34226D39-BFE1-4F92-84C3-85E1AD93F547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10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="" xmlns:a16="http://schemas.microsoft.com/office/drawing/2014/main" id="{56D23432-FFFF-43DC-838F-B83D57AB3F44}"/>
              </a:ext>
            </a:extLst>
          </p:cNvPr>
          <p:cNvGrpSpPr/>
          <p:nvPr/>
        </p:nvGrpSpPr>
        <p:grpSpPr>
          <a:xfrm>
            <a:off x="4211649" y="4903210"/>
            <a:ext cx="502061" cy="400110"/>
            <a:chOff x="1956655" y="4447728"/>
            <a:chExt cx="502061" cy="400110"/>
          </a:xfrm>
        </p:grpSpPr>
        <p:sp>
          <p:nvSpPr>
            <p:cNvPr id="36" name="Cloud 35">
              <a:extLst>
                <a:ext uri="{FF2B5EF4-FFF2-40B4-BE49-F238E27FC236}">
                  <a16:creationId xmlns="" xmlns:a16="http://schemas.microsoft.com/office/drawing/2014/main" id="{13319FD8-78FB-4F2A-8A91-22C40501783E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A50C3509-3D8B-4919-9E45-9D8248588C15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11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777FCFB4-E857-4EA0-8EC7-0EFD9ED660F9}"/>
              </a:ext>
            </a:extLst>
          </p:cNvPr>
          <p:cNvGrpSpPr/>
          <p:nvPr/>
        </p:nvGrpSpPr>
        <p:grpSpPr>
          <a:xfrm>
            <a:off x="6824818" y="4901396"/>
            <a:ext cx="502061" cy="400110"/>
            <a:chOff x="1956655" y="4447728"/>
            <a:chExt cx="502061" cy="400110"/>
          </a:xfrm>
        </p:grpSpPr>
        <p:sp>
          <p:nvSpPr>
            <p:cNvPr id="39" name="Cloud 38">
              <a:extLst>
                <a:ext uri="{FF2B5EF4-FFF2-40B4-BE49-F238E27FC236}">
                  <a16:creationId xmlns="" xmlns:a16="http://schemas.microsoft.com/office/drawing/2014/main" id="{9CDFCF64-41CE-4307-AF7D-F6EBF117F8EE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1CB557AF-9F9F-4E71-B4B5-3D514C496558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03164AF1-A440-48A0-856E-FC3A8AF447CE}"/>
              </a:ext>
            </a:extLst>
          </p:cNvPr>
          <p:cNvGrpSpPr/>
          <p:nvPr/>
        </p:nvGrpSpPr>
        <p:grpSpPr>
          <a:xfrm>
            <a:off x="1200484" y="5316020"/>
            <a:ext cx="502061" cy="400110"/>
            <a:chOff x="1956655" y="4447728"/>
            <a:chExt cx="502061" cy="400110"/>
          </a:xfrm>
        </p:grpSpPr>
        <p:sp>
          <p:nvSpPr>
            <p:cNvPr id="26" name="Cloud 25">
              <a:extLst>
                <a:ext uri="{FF2B5EF4-FFF2-40B4-BE49-F238E27FC236}">
                  <a16:creationId xmlns="" xmlns:a16="http://schemas.microsoft.com/office/drawing/2014/main" id="{4A30E857-A382-4CCC-A009-BBEF7A9F219A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351FF6C7-13BB-4707-85CB-DAECA41BD033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13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="" xmlns:a16="http://schemas.microsoft.com/office/drawing/2014/main" id="{AD9F2706-6855-4CCB-91F0-9A998F6BE0E7}"/>
              </a:ext>
            </a:extLst>
          </p:cNvPr>
          <p:cNvGrpSpPr/>
          <p:nvPr/>
        </p:nvGrpSpPr>
        <p:grpSpPr>
          <a:xfrm>
            <a:off x="4206904" y="5328720"/>
            <a:ext cx="502061" cy="400110"/>
            <a:chOff x="1956655" y="4447728"/>
            <a:chExt cx="502061" cy="400110"/>
          </a:xfrm>
        </p:grpSpPr>
        <p:sp>
          <p:nvSpPr>
            <p:cNvPr id="29" name="Cloud 28">
              <a:extLst>
                <a:ext uri="{FF2B5EF4-FFF2-40B4-BE49-F238E27FC236}">
                  <a16:creationId xmlns="" xmlns:a16="http://schemas.microsoft.com/office/drawing/2014/main" id="{5248A5B7-8EAD-4DFB-9D55-C5641AC7E5E3}"/>
                </a:ext>
              </a:extLst>
            </p:cNvPr>
            <p:cNvSpPr/>
            <p:nvPr/>
          </p:nvSpPr>
          <p:spPr>
            <a:xfrm>
              <a:off x="2010174" y="4527133"/>
              <a:ext cx="326667" cy="266700"/>
            </a:xfrm>
            <a:prstGeom prst="cloud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rtlCol="0" anchor="ctr"/>
            <a:lstStyle/>
            <a:p>
              <a:pPr algn="ctr"/>
              <a:endParaRPr lang="en-US" sz="105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="" xmlns:a16="http://schemas.microsoft.com/office/drawing/2014/main" id="{8ED18EDA-9DAC-4980-9D6E-E6C6ED7ED24C}"/>
                </a:ext>
              </a:extLst>
            </p:cNvPr>
            <p:cNvSpPr txBox="1"/>
            <p:nvPr/>
          </p:nvSpPr>
          <p:spPr>
            <a:xfrm>
              <a:off x="1956655" y="4447728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+mj-lt"/>
                  <a:cs typeface="Times New Roman" panose="02020603050405020304" pitchFamily="18" charset="0"/>
                </a:rPr>
                <a:t>14</a:t>
              </a:r>
            </a:p>
          </p:txBody>
        </p:sp>
      </p:grpSp>
      <p:sp>
        <p:nvSpPr>
          <p:cNvPr id="31" name="Rectangle 30"/>
          <p:cNvSpPr/>
          <p:nvPr/>
        </p:nvSpPr>
        <p:spPr>
          <a:xfrm>
            <a:off x="0" y="6374385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9968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=""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=""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=""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=""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=""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6353358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=""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=""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=""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372176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52344 0.00139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8748D8A-F66F-4FB0-87B5-4BD67F355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43403" cy="6859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721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_库_图片 6">
            <a:extLst>
              <a:ext uri="{FF2B5EF4-FFF2-40B4-BE49-F238E27FC236}">
                <a16:creationId xmlns=""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3868" y="224661"/>
            <a:ext cx="5493902" cy="346188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34" name="图片 29">
            <a:extLst>
              <a:ext uri="{FF2B5EF4-FFF2-40B4-BE49-F238E27FC236}">
                <a16:creationId xmlns=""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434" y="3077022"/>
            <a:ext cx="3048000" cy="2493818"/>
          </a:xfrm>
          <a:prstGeom prst="rect">
            <a:avLst/>
          </a:prstGeom>
        </p:spPr>
      </p:pic>
      <p:pic>
        <p:nvPicPr>
          <p:cNvPr id="12" name="图片 2">
            <a:extLst>
              <a:ext uri="{FF2B5EF4-FFF2-40B4-BE49-F238E27FC236}">
                <a16:creationId xmlns="" xmlns:a16="http://schemas.microsoft.com/office/drawing/2014/main" id="{A9C3853C-DDF9-4F55-9A7A-B7E106C630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" t="7847" r="-2418" b="39501"/>
          <a:stretch/>
        </p:blipFill>
        <p:spPr>
          <a:xfrm>
            <a:off x="2057579" y="2751051"/>
            <a:ext cx="3709549" cy="318976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64" y="4345934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=""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=""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-11723" y="5734638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=""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=""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3448161" y="868637"/>
            <a:ext cx="1072664" cy="14625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5632523" y="1304501"/>
            <a:ext cx="38089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60380F"/>
                </a:solidFill>
                <a:latin typeface="UTM Avo" panose="02040603050506020204" pitchFamily="18" charset="0"/>
              </a:rPr>
              <a:t>LUYỆN ĐỌC ĐOẠN</a:t>
            </a:r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60CECE97-D5CE-46F9-A804-3130D1CA5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t="1856" r="8320" b="43466"/>
          <a:stretch/>
        </p:blipFill>
        <p:spPr>
          <a:xfrm>
            <a:off x="1479345" y="-180707"/>
            <a:ext cx="9233310" cy="6537963"/>
          </a:xfrm>
          <a:prstGeom prst="rect">
            <a:avLst/>
          </a:prstGeom>
        </p:spPr>
      </p:pic>
      <p:sp>
        <p:nvSpPr>
          <p:cNvPr id="3" name="Cloud 2">
            <a:extLst>
              <a:ext uri="{FF2B5EF4-FFF2-40B4-BE49-F238E27FC236}">
                <a16:creationId xmlns="" xmlns:a16="http://schemas.microsoft.com/office/drawing/2014/main" id="{4EB41377-106A-42F2-88D2-B4023AD9F6FE}"/>
              </a:ext>
            </a:extLst>
          </p:cNvPr>
          <p:cNvSpPr/>
          <p:nvPr/>
        </p:nvSpPr>
        <p:spPr>
          <a:xfrm>
            <a:off x="1226797" y="910416"/>
            <a:ext cx="505096" cy="526498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4" name="Cloud 3">
            <a:extLst>
              <a:ext uri="{FF2B5EF4-FFF2-40B4-BE49-F238E27FC236}">
                <a16:creationId xmlns="" xmlns:a16="http://schemas.microsoft.com/office/drawing/2014/main" id="{216B384C-BE9D-4CEE-B45B-68CC2FAD3959}"/>
              </a:ext>
            </a:extLst>
          </p:cNvPr>
          <p:cNvSpPr/>
          <p:nvPr/>
        </p:nvSpPr>
        <p:spPr>
          <a:xfrm>
            <a:off x="1218495" y="3242432"/>
            <a:ext cx="548639" cy="516767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="" xmlns:a16="http://schemas.microsoft.com/office/drawing/2014/main" id="{F255E3FF-76BE-4990-8102-B928D2234EDE}"/>
              </a:ext>
            </a:extLst>
          </p:cNvPr>
          <p:cNvSpPr/>
          <p:nvPr/>
        </p:nvSpPr>
        <p:spPr>
          <a:xfrm>
            <a:off x="1226797" y="4599098"/>
            <a:ext cx="569666" cy="521909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357256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9033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="" xmlns:a16="http://schemas.microsoft.com/office/drawing/2014/main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="" xmlns:a16="http://schemas.microsoft.com/office/drawing/2014/main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="" xmlns:a16="http://schemas.microsoft.com/office/drawing/2014/main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4972597" y="2695601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="" xmlns:a16="http://schemas.microsoft.com/office/drawing/2014/main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19404" y="2695601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="" xmlns:a16="http://schemas.microsoft.com/office/drawing/2014/main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D706B711-5BE4-428A-90A9-2792F025D9DB}"/>
              </a:ext>
            </a:extLst>
          </p:cNvPr>
          <p:cNvGrpSpPr/>
          <p:nvPr/>
        </p:nvGrpSpPr>
        <p:grpSpPr>
          <a:xfrm>
            <a:off x="0" y="4343740"/>
            <a:ext cx="12283440" cy="2505456"/>
            <a:chOff x="-91440" y="435254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="" xmlns:a16="http://schemas.microsoft.com/office/drawing/2014/main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="" xmlns:a16="http://schemas.microsoft.com/office/drawing/2014/main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="" xmlns:a16="http://schemas.microsoft.com/office/drawing/2014/main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="" xmlns:a16="http://schemas.microsoft.com/office/drawing/2014/main" id="{256CAB85-3DDA-4B1E-A762-59D148CF7ED8}"/>
              </a:ext>
            </a:extLst>
          </p:cNvPr>
          <p:cNvSpPr/>
          <p:nvPr/>
        </p:nvSpPr>
        <p:spPr>
          <a:xfrm>
            <a:off x="3150180" y="1616044"/>
            <a:ext cx="65101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TÌM HIỂU BÀI ĐỌC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="" xmlns:a16="http://schemas.microsoft.com/office/drawing/2014/main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039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2">
            <a:extLst>
              <a:ext uri="{FF2B5EF4-FFF2-40B4-BE49-F238E27FC236}">
                <a16:creationId xmlns="" xmlns:a16="http://schemas.microsoft.com/office/drawing/2014/main" id="{8B83FC08-7B62-416C-B8CB-3F6746EB3DED}"/>
              </a:ext>
            </a:extLst>
          </p:cNvPr>
          <p:cNvGrpSpPr/>
          <p:nvPr/>
        </p:nvGrpSpPr>
        <p:grpSpPr>
          <a:xfrm>
            <a:off x="0" y="4375800"/>
            <a:ext cx="12193676" cy="2486426"/>
            <a:chOff x="-175847" y="4352544"/>
            <a:chExt cx="12367847" cy="2505456"/>
          </a:xfrm>
        </p:grpSpPr>
        <p:pic>
          <p:nvPicPr>
            <p:cNvPr id="15" name="图片 3">
              <a:extLst>
                <a:ext uri="{FF2B5EF4-FFF2-40B4-BE49-F238E27FC236}">
                  <a16:creationId xmlns="" xmlns:a16="http://schemas.microsoft.com/office/drawing/2014/main" id="{B512FD73-00DC-4191-AB11-D9BF8880FE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17" name="图片 4">
              <a:extLst>
                <a:ext uri="{FF2B5EF4-FFF2-40B4-BE49-F238E27FC236}">
                  <a16:creationId xmlns="" xmlns:a16="http://schemas.microsoft.com/office/drawing/2014/main" id="{AA97E20C-9063-4515-9130-B83A8BF241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4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A9057F8F-745A-42C6-A55B-86CA14D688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5391" y="381760"/>
            <a:ext cx="14522781" cy="3566998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DD0983D1-2F67-46D9-AB9B-101B3C49DFEA}"/>
              </a:ext>
            </a:extLst>
          </p:cNvPr>
          <p:cNvSpPr/>
          <p:nvPr/>
        </p:nvSpPr>
        <p:spPr>
          <a:xfrm>
            <a:off x="6574971" y="1592233"/>
            <a:ext cx="636136" cy="501608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B647AADC-E79D-45D6-8379-9EED290AFB81}"/>
              </a:ext>
            </a:extLst>
          </p:cNvPr>
          <p:cNvSpPr/>
          <p:nvPr/>
        </p:nvSpPr>
        <p:spPr>
          <a:xfrm>
            <a:off x="7585700" y="2165259"/>
            <a:ext cx="636136" cy="501608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D05E1658-7BE7-439E-91F3-71E729A621E4}"/>
              </a:ext>
            </a:extLst>
          </p:cNvPr>
          <p:cNvSpPr/>
          <p:nvPr/>
        </p:nvSpPr>
        <p:spPr>
          <a:xfrm>
            <a:off x="10651757" y="2787344"/>
            <a:ext cx="636136" cy="501608"/>
          </a:xfrm>
          <a:prstGeom prst="rect">
            <a:avLst/>
          </a:prstGeom>
          <a:noFill/>
          <a:ln>
            <a:solidFill>
              <a:srgbClr val="6038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" descr="Right Icon #371204 - Free Icons Library">
            <a:extLst>
              <a:ext uri="{FF2B5EF4-FFF2-40B4-BE49-F238E27FC236}">
                <a16:creationId xmlns="" xmlns:a16="http://schemas.microsoft.com/office/drawing/2014/main" id="{A97E8CB6-492C-4C1E-B345-88E3E5198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769" y="1770683"/>
            <a:ext cx="1143492" cy="114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ight Icon #371204 - Free Icons Library">
            <a:extLst>
              <a:ext uri="{FF2B5EF4-FFF2-40B4-BE49-F238E27FC236}">
                <a16:creationId xmlns="" xmlns:a16="http://schemas.microsoft.com/office/drawing/2014/main" id="{79B34803-043A-44E0-926C-83C7F4A0A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027" y="2416063"/>
            <a:ext cx="1143492" cy="114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False Icon #45819 - Free Icons Library">
            <a:extLst>
              <a:ext uri="{FF2B5EF4-FFF2-40B4-BE49-F238E27FC236}">
                <a16:creationId xmlns="" xmlns:a16="http://schemas.microsoft.com/office/drawing/2014/main" id="{5C9A9F47-9693-4ABA-BAF8-12E5A625E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578" y="1344576"/>
            <a:ext cx="996921" cy="99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="" xmlns:a16="http://schemas.microsoft.com/office/drawing/2014/main" id="{58C54A83-9B96-4D0E-BD9B-080092058F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5" t="1" r="28094" b="49089"/>
          <a:stretch/>
        </p:blipFill>
        <p:spPr>
          <a:xfrm>
            <a:off x="0" y="-190500"/>
            <a:ext cx="10146890" cy="1297858"/>
          </a:xfrm>
          <a:prstGeom prst="rect">
            <a:avLst/>
          </a:prstGeom>
        </p:spPr>
      </p:pic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3CE180C8-1422-496D-8F29-B2C1A32C0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2" t="56882" r="11673" b="3871"/>
          <a:stretch/>
        </p:blipFill>
        <p:spPr>
          <a:xfrm>
            <a:off x="672280" y="1296655"/>
            <a:ext cx="9900470" cy="52448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343650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B0531C9-721A-4E77-8A96-51F170DF1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37779" y="-25554"/>
            <a:ext cx="2691932" cy="26919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9417D53-E93C-49FC-BE43-26EDA46E8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603" y="5081901"/>
            <a:ext cx="5364480" cy="1129364"/>
          </a:xfrm>
          <a:prstGeom prst="rect">
            <a:avLst/>
          </a:prstGeom>
        </p:spPr>
      </p:pic>
      <p:grpSp>
        <p:nvGrpSpPr>
          <p:cNvPr id="6" name="组合 8">
            <a:extLst>
              <a:ext uri="{FF2B5EF4-FFF2-40B4-BE49-F238E27FC236}">
                <a16:creationId xmlns="" xmlns:a16="http://schemas.microsoft.com/office/drawing/2014/main" id="{D8D42BD0-9AD0-455C-AC4E-D0FAD92BEEE7}"/>
              </a:ext>
            </a:extLst>
          </p:cNvPr>
          <p:cNvGrpSpPr/>
          <p:nvPr/>
        </p:nvGrpSpPr>
        <p:grpSpPr>
          <a:xfrm>
            <a:off x="1651041" y="4706828"/>
            <a:ext cx="1718993" cy="1313980"/>
            <a:chOff x="1631991" y="5087828"/>
            <a:chExt cx="1718993" cy="1313980"/>
          </a:xfrm>
        </p:grpSpPr>
        <p:pic>
          <p:nvPicPr>
            <p:cNvPr id="7" name="图片 75">
              <a:extLst>
                <a:ext uri="{FF2B5EF4-FFF2-40B4-BE49-F238E27FC236}">
                  <a16:creationId xmlns="" xmlns:a16="http://schemas.microsoft.com/office/drawing/2014/main" id="{896BEF42-D258-4A23-905F-E2CAFCADA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8" name="图片 76">
              <a:extLst>
                <a:ext uri="{FF2B5EF4-FFF2-40B4-BE49-F238E27FC236}">
                  <a16:creationId xmlns="" xmlns:a16="http://schemas.microsoft.com/office/drawing/2014/main" id="{86DBA2C9-4A3A-4DC1-B514-98DDA38C5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grpSp>
        <p:nvGrpSpPr>
          <p:cNvPr id="11" name="组合 83">
            <a:extLst>
              <a:ext uri="{FF2B5EF4-FFF2-40B4-BE49-F238E27FC236}">
                <a16:creationId xmlns="" xmlns:a16="http://schemas.microsoft.com/office/drawing/2014/main" id="{BB1155D1-1E0E-4225-AF20-1462071D4819}"/>
              </a:ext>
            </a:extLst>
          </p:cNvPr>
          <p:cNvGrpSpPr/>
          <p:nvPr/>
        </p:nvGrpSpPr>
        <p:grpSpPr>
          <a:xfrm>
            <a:off x="52773" y="5757340"/>
            <a:ext cx="12203723" cy="1123362"/>
            <a:chOff x="-17585" y="5729324"/>
            <a:chExt cx="12203723" cy="1123362"/>
          </a:xfrm>
        </p:grpSpPr>
        <p:pic>
          <p:nvPicPr>
            <p:cNvPr id="12" name="图片 84">
              <a:extLst>
                <a:ext uri="{FF2B5EF4-FFF2-40B4-BE49-F238E27FC236}">
                  <a16:creationId xmlns="" xmlns:a16="http://schemas.microsoft.com/office/drawing/2014/main" id="{CEEE0D57-3701-4248-A6BE-7448AE0C3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3" name="图片 85">
              <a:extLst>
                <a:ext uri="{FF2B5EF4-FFF2-40B4-BE49-F238E27FC236}">
                  <a16:creationId xmlns="" xmlns:a16="http://schemas.microsoft.com/office/drawing/2014/main" id="{8B4A0EC4-E8A4-46E9-9B33-22B409221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4" name="PA_库_图片 6">
            <a:extLst>
              <a:ext uri="{FF2B5EF4-FFF2-40B4-BE49-F238E27FC236}">
                <a16:creationId xmlns="" xmlns:a16="http://schemas.microsoft.com/office/drawing/2014/main" id="{D1405F8D-2E56-41D3-955B-FADC35CF8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160" y="555735"/>
            <a:ext cx="5559961" cy="4329089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5" name="图片 9">
            <a:extLst>
              <a:ext uri="{FF2B5EF4-FFF2-40B4-BE49-F238E27FC236}">
                <a16:creationId xmlns="" xmlns:a16="http://schemas.microsoft.com/office/drawing/2014/main" id="{4B8D7BE1-CC3D-45FC-9A0A-841D47993B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095064" y="579048"/>
            <a:ext cx="2557578" cy="3255264"/>
          </a:xfrm>
          <a:prstGeom prst="rect">
            <a:avLst/>
          </a:prstGeom>
        </p:spPr>
      </p:pic>
      <p:pic>
        <p:nvPicPr>
          <p:cNvPr id="16" name="图片 14">
            <a:extLst>
              <a:ext uri="{FF2B5EF4-FFF2-40B4-BE49-F238E27FC236}">
                <a16:creationId xmlns="" xmlns:a16="http://schemas.microsoft.com/office/drawing/2014/main" id="{CC139671-E62F-4FF1-9791-060B3136EF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212603" y="1385594"/>
            <a:ext cx="1536192" cy="1642172"/>
          </a:xfrm>
          <a:prstGeom prst="rect">
            <a:avLst/>
          </a:prstGeom>
        </p:spPr>
      </p:pic>
      <p:pic>
        <p:nvPicPr>
          <p:cNvPr id="17" name="图片 147">
            <a:extLst>
              <a:ext uri="{FF2B5EF4-FFF2-40B4-BE49-F238E27FC236}">
                <a16:creationId xmlns="" xmlns:a16="http://schemas.microsoft.com/office/drawing/2014/main" id="{FF72C93A-03EC-456E-AD1E-848B4660CFC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5" b="60430"/>
          <a:stretch/>
        </p:blipFill>
        <p:spPr>
          <a:xfrm rot="928868">
            <a:off x="8695465" y="246816"/>
            <a:ext cx="3729511" cy="7635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429418F-A5AD-4C47-ADF4-26103E58EDB2}"/>
              </a:ext>
            </a:extLst>
          </p:cNvPr>
          <p:cNvSpPr txBox="1"/>
          <p:nvPr/>
        </p:nvSpPr>
        <p:spPr>
          <a:xfrm>
            <a:off x="4260512" y="2385647"/>
            <a:ext cx="3670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4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3.7037E-7 L -0.41146 -0.01759 " pathEditMode="relative" rAng="0" ptsTypes="AA">
                                      <p:cBhvr>
                                        <p:cTn id="6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3" y="-88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A_库_图片 6">
            <a:extLst>
              <a:ext uri="{FF2B5EF4-FFF2-40B4-BE49-F238E27FC236}">
                <a16:creationId xmlns=""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33868" y="224661"/>
            <a:ext cx="5493902" cy="346188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34" name="图片 29">
            <a:extLst>
              <a:ext uri="{FF2B5EF4-FFF2-40B4-BE49-F238E27FC236}">
                <a16:creationId xmlns=""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434" y="3077022"/>
            <a:ext cx="3048000" cy="2493818"/>
          </a:xfrm>
          <a:prstGeom prst="rect">
            <a:avLst/>
          </a:prstGeom>
        </p:spPr>
      </p:pic>
      <p:pic>
        <p:nvPicPr>
          <p:cNvPr id="12" name="图片 2">
            <a:extLst>
              <a:ext uri="{FF2B5EF4-FFF2-40B4-BE49-F238E27FC236}">
                <a16:creationId xmlns="" xmlns:a16="http://schemas.microsoft.com/office/drawing/2014/main" id="{A9C3853C-DDF9-4F55-9A7A-B7E106C630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8" t="7847" r="-2418" b="39501"/>
          <a:stretch/>
        </p:blipFill>
        <p:spPr>
          <a:xfrm>
            <a:off x="2057579" y="2751051"/>
            <a:ext cx="3709549" cy="318976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64" y="4345934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=""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=""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15986" y="5734638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=""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=""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3448161" y="868637"/>
            <a:ext cx="1072664" cy="14625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5632523" y="1304501"/>
            <a:ext cx="38089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60380F"/>
                </a:solidFill>
                <a:latin typeface="UTM Avo" panose="02040603050506020204" pitchFamily="18" charset="0"/>
              </a:rPr>
              <a:t>LUYỆN ĐỌC LẠI</a:t>
            </a:r>
          </a:p>
        </p:txBody>
      </p:sp>
    </p:spTree>
    <p:extLst>
      <p:ext uri="{BB962C8B-B14F-4D97-AF65-F5344CB8AC3E}">
        <p14:creationId xmlns:p14="http://schemas.microsoft.com/office/powerpoint/2010/main" val="33666034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microphone&#10;&#10;Description automatically generated with low confidence">
            <a:extLst>
              <a:ext uri="{FF2B5EF4-FFF2-40B4-BE49-F238E27FC236}">
                <a16:creationId xmlns="" xmlns:a16="http://schemas.microsoft.com/office/drawing/2014/main" id="{CC16E987-2D1D-4B08-AFE2-D9DCBD0DF7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2" y="1725650"/>
            <a:ext cx="3146114" cy="3146114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="" xmlns:a16="http://schemas.microsoft.com/office/drawing/2014/main" id="{F06D8F59-78AA-4F9F-9CC3-E2F07F2FCF9D}"/>
              </a:ext>
            </a:extLst>
          </p:cNvPr>
          <p:cNvSpPr/>
          <p:nvPr/>
        </p:nvSpPr>
        <p:spPr>
          <a:xfrm>
            <a:off x="377340" y="5080806"/>
            <a:ext cx="3673054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UTM Avo" panose="020406030505060202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anose="020406030505060202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UTM Avo" panose="02040603050506020204" pitchFamily="18" charset="0"/>
              </a:rPr>
              <a:t>chuyện</a:t>
            </a:r>
            <a:endParaRPr lang="en-US" sz="28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6BC4E5A9-5ED2-4139-B16E-B9A8467B97D3}"/>
              </a:ext>
            </a:extLst>
          </p:cNvPr>
          <p:cNvSpPr/>
          <p:nvPr/>
        </p:nvSpPr>
        <p:spPr>
          <a:xfrm>
            <a:off x="4786840" y="5080806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UTM Avo" panose="02040603050506020204" pitchFamily="18" charset="0"/>
              </a:rPr>
              <a:t>thầy</a:t>
            </a:r>
            <a:r>
              <a:rPr lang="en-US" sz="32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UTM Avo" panose="02040603050506020204" pitchFamily="18" charset="0"/>
              </a:rPr>
              <a:t>giáo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DD046373-3AEE-4B43-B0BE-B32D00E4095C}"/>
              </a:ext>
            </a:extLst>
          </p:cNvPr>
          <p:cNvSpPr/>
          <p:nvPr/>
        </p:nvSpPr>
        <p:spPr>
          <a:xfrm>
            <a:off x="8459893" y="5080806"/>
            <a:ext cx="2924749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UTM Avo" panose="02040603050506020204" pitchFamily="18" charset="0"/>
              </a:rPr>
              <a:t>bạn</a:t>
            </a:r>
            <a:r>
              <a:rPr lang="en-US" sz="32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UTM Avo" panose="02040603050506020204" pitchFamily="18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UTM Avo" panose="02040603050506020204" pitchFamily="18" charset="0"/>
              </a:rPr>
              <a:t>sinh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9" name="PA_库_组合 5">
            <a:extLst>
              <a:ext uri="{FF2B5EF4-FFF2-40B4-BE49-F238E27FC236}">
                <a16:creationId xmlns="" xmlns:a16="http://schemas.microsoft.com/office/drawing/2014/main" id="{53ED8EF1-99C9-4D7C-B5A1-5DB25F468CC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5850029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="" xmlns:a16="http://schemas.microsoft.com/office/drawing/2014/main" id="{4E141870-B8A0-47BE-9E34-3782C7500B4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="" xmlns:a16="http://schemas.microsoft.com/office/drawing/2014/main" id="{BAC4F55A-B1EB-4406-8CB7-DE8B1087329D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52BC1375-C509-42E7-8433-48E54AB3D055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Đọc</a:t>
              </a:r>
              <a:r>
                <a:rPr lang="en-US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theo</a:t>
              </a:r>
              <a:r>
                <a:rPr lang="en-US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 </a:t>
              </a:r>
              <a:r>
                <a:rPr lang="en-US" altLang="zh-CN" sz="3200" b="1" dirty="0" err="1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vai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3" name="Picture 12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794C3255-0A02-43EF-A9A7-6E54472D49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580" b="94596" l="18904" r="33816">
                        <a14:foregroundMark x1="25833" y1="74580" x2="25833" y2="74580"/>
                        <a14:foregroundMark x1="23509" y1="83707" x2="23509" y2="83707"/>
                        <a14:foregroundMark x1="22237" y1="88951" x2="22237" y2="88951"/>
                        <a14:foregroundMark x1="23596" y1="94235" x2="23596" y2="94235"/>
                        <a14:foregroundMark x1="27456" y1="94396" x2="27456" y2="94396"/>
                        <a14:foregroundMark x1="22544" y1="94596" x2="22544" y2="94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92" t="72662" r="64325" b="5272"/>
          <a:stretch/>
        </p:blipFill>
        <p:spPr>
          <a:xfrm flipH="1">
            <a:off x="8800180" y="2342950"/>
            <a:ext cx="1992930" cy="2531239"/>
          </a:xfrm>
          <a:prstGeom prst="rect">
            <a:avLst/>
          </a:prstGeom>
        </p:spPr>
      </p:pic>
      <p:pic>
        <p:nvPicPr>
          <p:cNvPr id="14" name="Picture 13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172B6F43-E166-4C04-918F-C7CD1880125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36" t="57686" r="36308" b="4835"/>
          <a:stretch/>
        </p:blipFill>
        <p:spPr>
          <a:xfrm flipH="1">
            <a:off x="5244678" y="1566665"/>
            <a:ext cx="1992930" cy="33075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779E835-41DB-45CE-83FB-A716DA1C8C7E}"/>
              </a:ext>
            </a:extLst>
          </p:cNvPr>
          <p:cNvSpPr/>
          <p:nvPr/>
        </p:nvSpPr>
        <p:spPr>
          <a:xfrm>
            <a:off x="5021943" y="1445132"/>
            <a:ext cx="819150" cy="970690"/>
          </a:xfrm>
          <a:prstGeom prst="rect">
            <a:avLst/>
          </a:prstGeom>
          <a:solidFill>
            <a:srgbClr val="FFF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DB30368-6189-47EE-A26A-0B38FB6ED3BF}"/>
              </a:ext>
            </a:extLst>
          </p:cNvPr>
          <p:cNvSpPr/>
          <p:nvPr/>
        </p:nvSpPr>
        <p:spPr>
          <a:xfrm>
            <a:off x="4873203" y="1714412"/>
            <a:ext cx="819150" cy="970690"/>
          </a:xfrm>
          <a:prstGeom prst="rect">
            <a:avLst/>
          </a:prstGeom>
          <a:solidFill>
            <a:srgbClr val="FFF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440F1CCC-7D44-4C3E-A8CE-2A292AF264E3}"/>
              </a:ext>
            </a:extLst>
          </p:cNvPr>
          <p:cNvSpPr/>
          <p:nvPr/>
        </p:nvSpPr>
        <p:spPr>
          <a:xfrm>
            <a:off x="5244679" y="2563569"/>
            <a:ext cx="447674" cy="536993"/>
          </a:xfrm>
          <a:prstGeom prst="rect">
            <a:avLst/>
          </a:prstGeom>
          <a:solidFill>
            <a:srgbClr val="FFF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0" y="6325420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745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60CECE97-D5CE-46F9-A804-3130D1CA5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1" t="1857" r="8320" b="43943"/>
          <a:stretch/>
        </p:blipFill>
        <p:spPr>
          <a:xfrm>
            <a:off x="1479345" y="-137164"/>
            <a:ext cx="9233310" cy="648081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6343650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05793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" y="415768"/>
            <a:ext cx="11639005" cy="573683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909347" y="5093456"/>
            <a:ext cx="408156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56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9600" b="1" noProof="0" dirty="0">
                <a:ln w="12700">
                  <a:solidFill>
                    <a:srgbClr val="4BACC6"/>
                  </a:solidFill>
                  <a:prstDash val="solid"/>
                </a:ln>
                <a:solidFill>
                  <a:srgbClr val="FF0000"/>
                </a:solidFill>
                <a:latin typeface="HP001" panose="020B0603050302020204" pitchFamily="34" charset="0"/>
                <a:ea typeface="HP001" panose="020B0603050302020204" pitchFamily="34" charset="0"/>
              </a:rPr>
              <a:t>Dặn dò</a:t>
            </a:r>
            <a:endParaRPr kumimoji="0" lang="en-US" sz="9600" b="1" i="0" u="none" strike="noStrike" kern="1200" cap="none" spc="0" normalizeH="0" baseline="0" noProof="0" dirty="0">
              <a:ln w="12700">
                <a:solidFill>
                  <a:srgbClr val="4BACC6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HP001" panose="020B0603050302020204" pitchFamily="34" charset="0"/>
              <a:ea typeface="HP001" panose="020B06030503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640793" cy="401652"/>
          </a:xfrm>
          <a:prstGeom prst="rect">
            <a:avLst/>
          </a:prstGeom>
          <a:solidFill>
            <a:srgbClr val="FF81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25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40FC659F-59EC-4D6D-8AEB-23C5B730845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2006353" y="2886014"/>
            <a:ext cx="9144000" cy="898525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12" y="-77098"/>
            <a:ext cx="12640946" cy="709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2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ppy cute cartoon school children: Video có sẵn (100% miễn phí bản quyền)  1059984482 | Shutterstock">
            <a:extLst>
              <a:ext uri="{FF2B5EF4-FFF2-40B4-BE49-F238E27FC236}">
                <a16:creationId xmlns="" xmlns:a16="http://schemas.microsoft.com/office/drawing/2014/main" id="{766CF79D-BF5F-49F9-9FC9-20EC9A3C8D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tar: 5 Points 1">
            <a:extLst>
              <a:ext uri="{FF2B5EF4-FFF2-40B4-BE49-F238E27FC236}">
                <a16:creationId xmlns="" xmlns:a16="http://schemas.microsoft.com/office/drawing/2014/main" id="{5F649F8B-6398-41EA-B7ED-11101848E978}"/>
              </a:ext>
            </a:extLst>
          </p:cNvPr>
          <p:cNvSpPr/>
          <p:nvPr/>
        </p:nvSpPr>
        <p:spPr>
          <a:xfrm>
            <a:off x="3731342" y="1814050"/>
            <a:ext cx="176981" cy="162233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E4F7226-34A8-4838-AB9C-8628F77C6AE7}"/>
              </a:ext>
            </a:extLst>
          </p:cNvPr>
          <p:cNvSpPr/>
          <p:nvPr/>
        </p:nvSpPr>
        <p:spPr>
          <a:xfrm>
            <a:off x="2888226" y="250723"/>
            <a:ext cx="6049296" cy="796412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điểm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TRƯỜNG HỌC</a:t>
            </a:r>
          </a:p>
        </p:txBody>
      </p: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20">
            <a:extLst>
              <a:ext uri="{FF2B5EF4-FFF2-40B4-BE49-F238E27FC236}">
                <a16:creationId xmlns="" xmlns:a16="http://schemas.microsoft.com/office/drawing/2014/main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="" xmlns:a16="http://schemas.microsoft.com/office/drawing/2014/main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="" xmlns:a16="http://schemas.microsoft.com/office/drawing/2014/main" id="{C7129C61-681B-42D5-AB64-05BFB0A70338}"/>
              </a:ext>
            </a:extLst>
          </p:cNvPr>
          <p:cNvGrpSpPr/>
          <p:nvPr/>
        </p:nvGrpSpPr>
        <p:grpSpPr>
          <a:xfrm>
            <a:off x="1" y="4978667"/>
            <a:ext cx="12192000" cy="1879333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="" xmlns:a16="http://schemas.microsoft.com/office/drawing/2014/main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="" xmlns:a16="http://schemas.microsoft.com/office/drawing/2014/main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PA_库_图片 6">
            <a:extLst>
              <a:ext uri="{FF2B5EF4-FFF2-40B4-BE49-F238E27FC236}">
                <a16:creationId xmlns="" xmlns:a16="http://schemas.microsoft.com/office/drawing/2014/main" id="{AF9FB272-72D5-4D3C-9249-F87830D4720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782" y="264652"/>
            <a:ext cx="6172862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1" name="原创设计师QQ：178119980 喵小姐">
            <a:extLst>
              <a:ext uri="{FF2B5EF4-FFF2-40B4-BE49-F238E27FC236}">
                <a16:creationId xmlns="" xmlns:a16="http://schemas.microsoft.com/office/drawing/2014/main" id="{B6051D19-CEEC-4303-A27C-A8EBFBBD984A}"/>
              </a:ext>
            </a:extLst>
          </p:cNvPr>
          <p:cNvSpPr/>
          <p:nvPr/>
        </p:nvSpPr>
        <p:spPr>
          <a:xfrm>
            <a:off x="2922124" y="1813147"/>
            <a:ext cx="5376016" cy="94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CHIA SẺ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1946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66F9297-6D24-4BD6-9FE5-89C1B12F54E1}"/>
              </a:ext>
            </a:extLst>
          </p:cNvPr>
          <p:cNvSpPr/>
          <p:nvPr/>
        </p:nvSpPr>
        <p:spPr>
          <a:xfrm>
            <a:off x="1371600" y="147484"/>
            <a:ext cx="7123471" cy="1135626"/>
          </a:xfrm>
          <a:prstGeom prst="rect">
            <a:avLst/>
          </a:prstGeom>
          <a:solidFill>
            <a:srgbClr val="FFF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6A7D8633-F410-4EA9-9F24-585ECE189F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2" t="56882" r="11673" b="3871"/>
          <a:stretch/>
        </p:blipFill>
        <p:spPr>
          <a:xfrm>
            <a:off x="-280220" y="29496"/>
            <a:ext cx="12472220" cy="70244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&#10;&#10;Description automatically generated">
            <a:extLst>
              <a:ext uri="{FF2B5EF4-FFF2-40B4-BE49-F238E27FC236}">
                <a16:creationId xmlns="" xmlns:a16="http://schemas.microsoft.com/office/drawing/2014/main" id="{60CECE97-D5CE-46F9-A804-3130D1CA5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2" t="3840" r="8839" b="47191"/>
          <a:stretch/>
        </p:blipFill>
        <p:spPr>
          <a:xfrm>
            <a:off x="1040039" y="315231"/>
            <a:ext cx="10111921" cy="64530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3152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92536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="" xmlns:a16="http://schemas.microsoft.com/office/drawing/2014/main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="" xmlns:a16="http://schemas.microsoft.com/office/drawing/2014/main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="" xmlns:a16="http://schemas.microsoft.com/office/drawing/2014/main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4972597" y="2695601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="" xmlns:a16="http://schemas.microsoft.com/office/drawing/2014/main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19404" y="2695601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="" xmlns:a16="http://schemas.microsoft.com/office/drawing/2014/main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D706B711-5BE4-428A-90A9-2792F025D9DB}"/>
              </a:ext>
            </a:extLst>
          </p:cNvPr>
          <p:cNvGrpSpPr/>
          <p:nvPr/>
        </p:nvGrpSpPr>
        <p:grpSpPr>
          <a:xfrm>
            <a:off x="-4356" y="3917124"/>
            <a:ext cx="12283440" cy="2940876"/>
            <a:chOff x="-91440" y="435254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="" xmlns:a16="http://schemas.microsoft.com/office/drawing/2014/main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="" xmlns:a16="http://schemas.microsoft.com/office/drawing/2014/main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="" xmlns:a16="http://schemas.microsoft.com/office/drawing/2014/main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="" xmlns:a16="http://schemas.microsoft.com/office/drawing/2014/main" id="{256CAB85-3DDA-4B1E-A762-59D148CF7ED8}"/>
              </a:ext>
            </a:extLst>
          </p:cNvPr>
          <p:cNvSpPr/>
          <p:nvPr/>
        </p:nvSpPr>
        <p:spPr>
          <a:xfrm>
            <a:off x="3150180" y="1616044"/>
            <a:ext cx="70942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LUYỆN ĐỌC TỪ NGỮ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="" xmlns:a16="http://schemas.microsoft.com/office/drawing/2014/main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="" xmlns:a16="http://schemas.microsoft.com/office/drawing/2014/main" id="{FCEA3511-83F6-468B-AAF1-897D77204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88" y="1514429"/>
            <a:ext cx="3481800" cy="4202640"/>
          </a:xfrm>
          <a:prstGeom prst="rect">
            <a:avLst/>
          </a:prstGeom>
        </p:spPr>
      </p:pic>
      <p:pic>
        <p:nvPicPr>
          <p:cNvPr id="5" name="图片 20">
            <a:extLst>
              <a:ext uri="{FF2B5EF4-FFF2-40B4-BE49-F238E27FC236}">
                <a16:creationId xmlns="" xmlns:a16="http://schemas.microsoft.com/office/drawing/2014/main" id="{77143CA1-8D86-4FFF-B431-8C5D9EAF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137" y="2573777"/>
            <a:ext cx="2604152" cy="3143292"/>
          </a:xfrm>
          <a:prstGeom prst="rect">
            <a:avLst/>
          </a:prstGeom>
        </p:spPr>
      </p:pic>
      <p:pic>
        <p:nvPicPr>
          <p:cNvPr id="6" name="图片 21">
            <a:extLst>
              <a:ext uri="{FF2B5EF4-FFF2-40B4-BE49-F238E27FC236}">
                <a16:creationId xmlns="" xmlns:a16="http://schemas.microsoft.com/office/drawing/2014/main" id="{CF7EF899-F3B2-4168-B89E-08955851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00" y="3438751"/>
            <a:ext cx="1838450" cy="2219066"/>
          </a:xfrm>
          <a:prstGeom prst="rect">
            <a:avLst/>
          </a:prstGeom>
        </p:spPr>
      </p:pic>
      <p:grpSp>
        <p:nvGrpSpPr>
          <p:cNvPr id="7" name="组合 22">
            <a:extLst>
              <a:ext uri="{FF2B5EF4-FFF2-40B4-BE49-F238E27FC236}">
                <a16:creationId xmlns="" xmlns:a16="http://schemas.microsoft.com/office/drawing/2014/main" id="{B047831F-28AA-41BF-B39E-223D863B7D88}"/>
              </a:ext>
            </a:extLst>
          </p:cNvPr>
          <p:cNvGrpSpPr/>
          <p:nvPr/>
        </p:nvGrpSpPr>
        <p:grpSpPr>
          <a:xfrm>
            <a:off x="14512" y="4588609"/>
            <a:ext cx="12192001" cy="1842572"/>
            <a:chOff x="-175848" y="4352544"/>
            <a:chExt cx="12367848" cy="2310496"/>
          </a:xfrm>
        </p:grpSpPr>
        <p:pic>
          <p:nvPicPr>
            <p:cNvPr id="8" name="图片 23">
              <a:extLst>
                <a:ext uri="{FF2B5EF4-FFF2-40B4-BE49-F238E27FC236}">
                  <a16:creationId xmlns="" xmlns:a16="http://schemas.microsoft.com/office/drawing/2014/main" id="{B0F80113-881F-4939-B216-E6FFA5BC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9" name="图片 24">
              <a:extLst>
                <a:ext uri="{FF2B5EF4-FFF2-40B4-BE49-F238E27FC236}">
                  <a16:creationId xmlns="" xmlns:a16="http://schemas.microsoft.com/office/drawing/2014/main" id="{0A3D6EC8-4BD7-44C2-9031-9E21A2FF4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FDEAF830-D2B6-48E8-81AD-6F21C457E236}"/>
              </a:ext>
            </a:extLst>
          </p:cNvPr>
          <p:cNvSpPr/>
          <p:nvPr/>
        </p:nvSpPr>
        <p:spPr>
          <a:xfrm>
            <a:off x="901475" y="139289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dãy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bàn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="" xmlns:a16="http://schemas.microsoft.com/office/drawing/2014/main" id="{6E6CE1D8-B92D-4181-B50C-5D11FBE3F4A0}"/>
              </a:ext>
            </a:extLst>
          </p:cNvPr>
          <p:cNvSpPr/>
          <p:nvPr/>
        </p:nvSpPr>
        <p:spPr>
          <a:xfrm>
            <a:off x="901475" y="2326931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đỏ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ửng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E26A6ED5-8CE8-468C-A2C4-7808612CB6B3}"/>
              </a:ext>
            </a:extLst>
          </p:cNvPr>
          <p:cNvSpPr/>
          <p:nvPr/>
        </p:nvSpPr>
        <p:spPr>
          <a:xfrm>
            <a:off x="890197" y="3249622"/>
            <a:ext cx="293201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ngừng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đọc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D04878A5-DBAC-4262-9BCC-14668D279081}"/>
              </a:ext>
            </a:extLst>
          </p:cNvPr>
          <p:cNvSpPr/>
          <p:nvPr/>
        </p:nvSpPr>
        <p:spPr>
          <a:xfrm>
            <a:off x="8381295" y="139289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múa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may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8B716B0D-5205-4635-90AE-0348A690F12D}"/>
              </a:ext>
            </a:extLst>
          </p:cNvPr>
          <p:cNvSpPr/>
          <p:nvPr/>
        </p:nvSpPr>
        <p:spPr>
          <a:xfrm>
            <a:off x="8381295" y="2326931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quay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lại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="" xmlns:a16="http://schemas.microsoft.com/office/drawing/2014/main" id="{24A2721E-3904-47CF-B5CF-E1B1C4BD9B6D}"/>
              </a:ext>
            </a:extLst>
          </p:cNvPr>
          <p:cNvSpPr/>
          <p:nvPr/>
        </p:nvSpPr>
        <p:spPr>
          <a:xfrm>
            <a:off x="8381295" y="3324944"/>
            <a:ext cx="2802747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cúi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gằm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mặt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grpSp>
        <p:nvGrpSpPr>
          <p:cNvPr id="34" name="PA_库_组合 5">
            <a:extLst>
              <a:ext uri="{FF2B5EF4-FFF2-40B4-BE49-F238E27FC236}">
                <a16:creationId xmlns="" xmlns:a16="http://schemas.microsoft.com/office/drawing/2014/main" id="{49A18141-E269-4CBE-8FEA-7F811372D2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35" name="任意多边形 10">
              <a:extLst>
                <a:ext uri="{FF2B5EF4-FFF2-40B4-BE49-F238E27FC236}">
                  <a16:creationId xmlns="" xmlns:a16="http://schemas.microsoft.com/office/drawing/2014/main" id="{26A1CD5B-D529-4D38-BCE0-368F747DA3D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11">
              <a:extLst>
                <a:ext uri="{FF2B5EF4-FFF2-40B4-BE49-F238E27FC236}">
                  <a16:creationId xmlns="" xmlns:a16="http://schemas.microsoft.com/office/drawing/2014/main" id="{4BFC1E88-62EB-45BA-84DE-0E4413DFE87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12">
              <a:extLst>
                <a:ext uri="{FF2B5EF4-FFF2-40B4-BE49-F238E27FC236}">
                  <a16:creationId xmlns="" xmlns:a16="http://schemas.microsoft.com/office/drawing/2014/main" id="{A7A0E52D-8E57-41E9-9CC8-ABBE898283C0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từ ngữ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="" xmlns:a16="http://schemas.microsoft.com/office/drawing/2014/main" id="{CFF85B70-67BA-43F4-9A8F-2484D93C1370}"/>
              </a:ext>
            </a:extLst>
          </p:cNvPr>
          <p:cNvSpPr/>
          <p:nvPr/>
        </p:nvSpPr>
        <p:spPr>
          <a:xfrm>
            <a:off x="938875" y="4258271"/>
            <a:ext cx="293201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sau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lưng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="" xmlns:a16="http://schemas.microsoft.com/office/drawing/2014/main" id="{3D779B19-6E7C-4610-AF16-2FA8721592F4}"/>
              </a:ext>
            </a:extLst>
          </p:cNvPr>
          <p:cNvSpPr/>
          <p:nvPr/>
        </p:nvSpPr>
        <p:spPr>
          <a:xfrm>
            <a:off x="8433792" y="4258271"/>
            <a:ext cx="2096205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rụt</a:t>
            </a:r>
            <a:r>
              <a:rPr lang="en-US" sz="3200" dirty="0">
                <a:solidFill>
                  <a:schemeClr val="accent1"/>
                </a:solidFill>
                <a:latin typeface="UTM Avo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1"/>
                </a:solidFill>
                <a:latin typeface="UTM Avo" panose="02040603050506020204" pitchFamily="18" charset="0"/>
              </a:rPr>
              <a:t>rè</a:t>
            </a:r>
            <a:endParaRPr lang="en-US" sz="3200" dirty="0">
              <a:solidFill>
                <a:schemeClr val="accent1"/>
              </a:solidFill>
              <a:latin typeface="UTM Avo" panose="0204060305050602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7287" y="6386080"/>
            <a:ext cx="12192000" cy="51435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=""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452" y="146297"/>
            <a:ext cx="6172862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=""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35" y="2063899"/>
            <a:ext cx="1607464" cy="4168998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=""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53998" y="190764"/>
            <a:ext cx="2638002" cy="5235304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=""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02044" y="42550"/>
            <a:ext cx="1445829" cy="1688125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=""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7478408" y="497249"/>
            <a:ext cx="1072664" cy="1462568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3948758"/>
            <a:ext cx="12193676" cy="2909242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=""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=""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=""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1787039" y="1283626"/>
            <a:ext cx="5376016" cy="1905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LUYỆN ĐỌC </a:t>
            </a:r>
          </a:p>
          <a:p>
            <a:pPr algn="ctr">
              <a:lnSpc>
                <a:spcPct val="130000"/>
              </a:lnSpc>
            </a:pPr>
            <a:r>
              <a:rPr lang="en-US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CÂU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="" xmlns:a16="http://schemas.microsoft.com/office/drawing/2014/main" id="{E0974075-C13B-44B6-A04D-6B8C2C3AFF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357" y="3053439"/>
            <a:ext cx="2512546" cy="20557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007056E4-8B76-43D8-8863-CD85190C3B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46" y="3915620"/>
            <a:ext cx="1813744" cy="181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459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2104</TotalTime>
  <Words>144</Words>
  <Application>Microsoft Office PowerPoint</Application>
  <PresentationFormat>Custom</PresentationFormat>
  <Paragraphs>63</Paragraphs>
  <Slides>24</Slides>
  <Notes>14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SKY</cp:lastModifiedBy>
  <cp:revision>121</cp:revision>
  <dcterms:created xsi:type="dcterms:W3CDTF">2021-10-30T04:56:06Z</dcterms:created>
  <dcterms:modified xsi:type="dcterms:W3CDTF">2022-04-25T02:36:34Z</dcterms:modified>
</cp:coreProperties>
</file>